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Kyustendil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Kyustendil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940" y="34870"/>
                </a:moveTo>
                <a:lnTo>
                  <a:pt x="6530" y="34830"/>
                </a:lnTo>
                <a:lnTo>
                  <a:pt x="7240" y="34940"/>
                </a:lnTo>
                <a:lnTo>
                  <a:pt x="7790" y="34880"/>
                </a:lnTo>
                <a:lnTo>
                  <a:pt x="8230" y="35120"/>
                </a:lnTo>
                <a:lnTo>
                  <a:pt x="8430" y="35680"/>
                </a:lnTo>
                <a:lnTo>
                  <a:pt x="8700" y="36160"/>
                </a:lnTo>
                <a:lnTo>
                  <a:pt x="8950" y="36420"/>
                </a:lnTo>
                <a:lnTo>
                  <a:pt x="9010" y="36830"/>
                </a:lnTo>
                <a:lnTo>
                  <a:pt x="9250" y="37120"/>
                </a:lnTo>
                <a:lnTo>
                  <a:pt x="9680" y="37000"/>
                </a:lnTo>
                <a:lnTo>
                  <a:pt x="9940" y="37380"/>
                </a:lnTo>
                <a:lnTo>
                  <a:pt x="9890" y="38010"/>
                </a:lnTo>
                <a:lnTo>
                  <a:pt x="10120" y="38350"/>
                </a:lnTo>
                <a:lnTo>
                  <a:pt x="10420" y="38720"/>
                </a:lnTo>
                <a:lnTo>
                  <a:pt x="10650" y="39090"/>
                </a:lnTo>
                <a:lnTo>
                  <a:pt x="10970" y="39300"/>
                </a:lnTo>
                <a:lnTo>
                  <a:pt x="11300" y="39620"/>
                </a:lnTo>
                <a:lnTo>
                  <a:pt x="11540" y="40040"/>
                </a:lnTo>
                <a:lnTo>
                  <a:pt x="11880" y="40250"/>
                </a:lnTo>
                <a:lnTo>
                  <a:pt x="12280" y="40170"/>
                </a:lnTo>
                <a:lnTo>
                  <a:pt x="12860" y="39690"/>
                </a:lnTo>
                <a:lnTo>
                  <a:pt x="13740" y="39610"/>
                </a:lnTo>
                <a:lnTo>
                  <a:pt x="14060" y="39530"/>
                </a:lnTo>
                <a:lnTo>
                  <a:pt x="14850" y="39790"/>
                </a:lnTo>
                <a:lnTo>
                  <a:pt x="15120" y="39970"/>
                </a:lnTo>
                <a:lnTo>
                  <a:pt x="15370" y="39940"/>
                </a:lnTo>
                <a:lnTo>
                  <a:pt x="15550" y="39400"/>
                </a:lnTo>
                <a:lnTo>
                  <a:pt x="15970" y="39760"/>
                </a:lnTo>
                <a:lnTo>
                  <a:pt x="16400" y="39830"/>
                </a:lnTo>
                <a:lnTo>
                  <a:pt x="16790" y="40040"/>
                </a:lnTo>
                <a:lnTo>
                  <a:pt x="17190" y="39990"/>
                </a:lnTo>
                <a:lnTo>
                  <a:pt x="17450" y="39950"/>
                </a:lnTo>
                <a:lnTo>
                  <a:pt x="17680" y="40080"/>
                </a:lnTo>
                <a:lnTo>
                  <a:pt x="18020" y="40060"/>
                </a:lnTo>
                <a:lnTo>
                  <a:pt x="18330" y="39980"/>
                </a:lnTo>
                <a:lnTo>
                  <a:pt x="18820" y="41090"/>
                </a:lnTo>
                <a:lnTo>
                  <a:pt x="18990" y="41190"/>
                </a:lnTo>
                <a:lnTo>
                  <a:pt x="19090" y="41380"/>
                </a:lnTo>
                <a:lnTo>
                  <a:pt x="19330" y="41640"/>
                </a:lnTo>
                <a:lnTo>
                  <a:pt x="19650" y="41760"/>
                </a:lnTo>
                <a:lnTo>
                  <a:pt x="19860" y="42170"/>
                </a:lnTo>
                <a:lnTo>
                  <a:pt x="19700" y="42420"/>
                </a:lnTo>
                <a:lnTo>
                  <a:pt x="19410" y="42520"/>
                </a:lnTo>
                <a:lnTo>
                  <a:pt x="19230" y="42870"/>
                </a:lnTo>
                <a:lnTo>
                  <a:pt x="18770" y="43480"/>
                </a:lnTo>
                <a:lnTo>
                  <a:pt x="18980" y="43920"/>
                </a:lnTo>
                <a:lnTo>
                  <a:pt x="19630" y="43820"/>
                </a:lnTo>
                <a:lnTo>
                  <a:pt x="20280" y="43650"/>
                </a:lnTo>
                <a:lnTo>
                  <a:pt x="20650" y="43940"/>
                </a:lnTo>
                <a:lnTo>
                  <a:pt x="20930" y="44440"/>
                </a:lnTo>
                <a:lnTo>
                  <a:pt x="21370" y="44480"/>
                </a:lnTo>
                <a:lnTo>
                  <a:pt x="21750" y="44660"/>
                </a:lnTo>
                <a:lnTo>
                  <a:pt x="21600" y="45090"/>
                </a:lnTo>
                <a:lnTo>
                  <a:pt x="21230" y="45370"/>
                </a:lnTo>
                <a:lnTo>
                  <a:pt x="20510" y="45940"/>
                </a:lnTo>
                <a:lnTo>
                  <a:pt x="19680" y="46090"/>
                </a:lnTo>
                <a:lnTo>
                  <a:pt x="17840" y="45490"/>
                </a:lnTo>
                <a:lnTo>
                  <a:pt x="17570" y="45540"/>
                </a:lnTo>
                <a:lnTo>
                  <a:pt x="17290" y="45510"/>
                </a:lnTo>
                <a:lnTo>
                  <a:pt x="16970" y="45510"/>
                </a:lnTo>
                <a:lnTo>
                  <a:pt x="16250" y="45890"/>
                </a:lnTo>
                <a:lnTo>
                  <a:pt x="15840" y="46180"/>
                </a:lnTo>
                <a:lnTo>
                  <a:pt x="15400" y="46310"/>
                </a:lnTo>
                <a:lnTo>
                  <a:pt x="14940" y="46360"/>
                </a:lnTo>
                <a:lnTo>
                  <a:pt x="14560" y="46100"/>
                </a:lnTo>
                <a:lnTo>
                  <a:pt x="14130" y="45940"/>
                </a:lnTo>
                <a:lnTo>
                  <a:pt x="13710" y="45970"/>
                </a:lnTo>
                <a:lnTo>
                  <a:pt x="13460" y="45600"/>
                </a:lnTo>
                <a:lnTo>
                  <a:pt x="13100" y="45630"/>
                </a:lnTo>
                <a:lnTo>
                  <a:pt x="12670" y="46320"/>
                </a:lnTo>
                <a:lnTo>
                  <a:pt x="12560" y="46710"/>
                </a:lnTo>
                <a:lnTo>
                  <a:pt x="12250" y="46660"/>
                </a:lnTo>
                <a:lnTo>
                  <a:pt x="12000" y="46920"/>
                </a:lnTo>
                <a:lnTo>
                  <a:pt x="11820" y="47160"/>
                </a:lnTo>
                <a:lnTo>
                  <a:pt x="11790" y="47020"/>
                </a:lnTo>
                <a:lnTo>
                  <a:pt x="11710" y="46930"/>
                </a:lnTo>
                <a:lnTo>
                  <a:pt x="11550" y="46820"/>
                </a:lnTo>
                <a:lnTo>
                  <a:pt x="11460" y="46810"/>
                </a:lnTo>
                <a:lnTo>
                  <a:pt x="11240" y="46890"/>
                </a:lnTo>
                <a:lnTo>
                  <a:pt x="11140" y="46890"/>
                </a:lnTo>
                <a:lnTo>
                  <a:pt x="11020" y="46800"/>
                </a:lnTo>
                <a:lnTo>
                  <a:pt x="10980" y="46670"/>
                </a:lnTo>
                <a:lnTo>
                  <a:pt x="10940" y="46540"/>
                </a:lnTo>
                <a:lnTo>
                  <a:pt x="10880" y="46460"/>
                </a:lnTo>
                <a:lnTo>
                  <a:pt x="10730" y="46450"/>
                </a:lnTo>
                <a:lnTo>
                  <a:pt x="10070" y="46480"/>
                </a:lnTo>
                <a:lnTo>
                  <a:pt x="9970" y="46440"/>
                </a:lnTo>
                <a:lnTo>
                  <a:pt x="9900" y="46360"/>
                </a:lnTo>
                <a:lnTo>
                  <a:pt x="9850" y="46270"/>
                </a:lnTo>
                <a:lnTo>
                  <a:pt x="9780" y="46210"/>
                </a:lnTo>
                <a:lnTo>
                  <a:pt x="9350" y="46120"/>
                </a:lnTo>
                <a:lnTo>
                  <a:pt x="8640" y="45760"/>
                </a:lnTo>
                <a:lnTo>
                  <a:pt x="8510" y="45690"/>
                </a:lnTo>
                <a:lnTo>
                  <a:pt x="7250" y="44780"/>
                </a:lnTo>
                <a:lnTo>
                  <a:pt x="6940" y="44470"/>
                </a:lnTo>
                <a:lnTo>
                  <a:pt x="6900" y="44390"/>
                </a:lnTo>
                <a:lnTo>
                  <a:pt x="6720" y="44090"/>
                </a:lnTo>
                <a:lnTo>
                  <a:pt x="6530" y="43520"/>
                </a:lnTo>
                <a:lnTo>
                  <a:pt x="5980" y="43110"/>
                </a:lnTo>
                <a:lnTo>
                  <a:pt x="4550" y="41170"/>
                </a:lnTo>
                <a:lnTo>
                  <a:pt x="4820" y="41020"/>
                </a:lnTo>
                <a:lnTo>
                  <a:pt x="5430" y="41010"/>
                </a:lnTo>
                <a:lnTo>
                  <a:pt x="5690" y="40920"/>
                </a:lnTo>
                <a:lnTo>
                  <a:pt x="5900" y="40640"/>
                </a:lnTo>
                <a:lnTo>
                  <a:pt x="6130" y="39920"/>
                </a:lnTo>
                <a:lnTo>
                  <a:pt x="6360" y="39630"/>
                </a:lnTo>
                <a:lnTo>
                  <a:pt x="6580" y="39520"/>
                </a:lnTo>
                <a:lnTo>
                  <a:pt x="6760" y="39480"/>
                </a:lnTo>
                <a:lnTo>
                  <a:pt x="6920" y="39370"/>
                </a:lnTo>
                <a:lnTo>
                  <a:pt x="7080" y="39050"/>
                </a:lnTo>
                <a:lnTo>
                  <a:pt x="7280" y="38330"/>
                </a:lnTo>
                <a:lnTo>
                  <a:pt x="7330" y="37920"/>
                </a:lnTo>
                <a:lnTo>
                  <a:pt x="7270" y="37630"/>
                </a:lnTo>
                <a:lnTo>
                  <a:pt x="7270" y="37620"/>
                </a:lnTo>
                <a:lnTo>
                  <a:pt x="7160" y="37340"/>
                </a:lnTo>
                <a:lnTo>
                  <a:pt x="6970" y="37120"/>
                </a:lnTo>
                <a:lnTo>
                  <a:pt x="6530" y="36790"/>
                </a:lnTo>
                <a:lnTo>
                  <a:pt x="5770" y="36090"/>
                </a:lnTo>
                <a:lnTo>
                  <a:pt x="5710" y="36060"/>
                </a:lnTo>
                <a:lnTo>
                  <a:pt x="5760" y="35670"/>
                </a:lnTo>
                <a:lnTo>
                  <a:pt x="5940" y="3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