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Kardzhali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Kardzhali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46340" y="49190"/>
                </a:moveTo>
                <a:lnTo>
                  <a:pt x="46170" y="49680"/>
                </a:lnTo>
                <a:lnTo>
                  <a:pt x="46700" y="50880"/>
                </a:lnTo>
                <a:lnTo>
                  <a:pt x="47470" y="51020"/>
                </a:lnTo>
                <a:lnTo>
                  <a:pt x="47910" y="50870"/>
                </a:lnTo>
                <a:lnTo>
                  <a:pt x="48240" y="50460"/>
                </a:lnTo>
                <a:lnTo>
                  <a:pt x="48490" y="50310"/>
                </a:lnTo>
                <a:lnTo>
                  <a:pt x="48770" y="50300"/>
                </a:lnTo>
                <a:lnTo>
                  <a:pt x="48920" y="50600"/>
                </a:lnTo>
                <a:lnTo>
                  <a:pt x="48910" y="50980"/>
                </a:lnTo>
                <a:lnTo>
                  <a:pt x="49040" y="51250"/>
                </a:lnTo>
                <a:lnTo>
                  <a:pt x="49640" y="51520"/>
                </a:lnTo>
                <a:lnTo>
                  <a:pt x="49950" y="51800"/>
                </a:lnTo>
                <a:lnTo>
                  <a:pt x="50260" y="51770"/>
                </a:lnTo>
                <a:lnTo>
                  <a:pt x="50510" y="51490"/>
                </a:lnTo>
                <a:lnTo>
                  <a:pt x="50830" y="51470"/>
                </a:lnTo>
                <a:lnTo>
                  <a:pt x="51100" y="51800"/>
                </a:lnTo>
                <a:lnTo>
                  <a:pt x="51350" y="51960"/>
                </a:lnTo>
                <a:lnTo>
                  <a:pt x="51620" y="51960"/>
                </a:lnTo>
                <a:lnTo>
                  <a:pt x="51780" y="52120"/>
                </a:lnTo>
                <a:lnTo>
                  <a:pt x="51940" y="52360"/>
                </a:lnTo>
                <a:lnTo>
                  <a:pt x="52320" y="53140"/>
                </a:lnTo>
                <a:lnTo>
                  <a:pt x="51990" y="53910"/>
                </a:lnTo>
                <a:lnTo>
                  <a:pt x="51910" y="54450"/>
                </a:lnTo>
                <a:lnTo>
                  <a:pt x="52390" y="54710"/>
                </a:lnTo>
                <a:lnTo>
                  <a:pt x="52680" y="54650"/>
                </a:lnTo>
                <a:lnTo>
                  <a:pt x="52990" y="54510"/>
                </a:lnTo>
                <a:lnTo>
                  <a:pt x="53240" y="54650"/>
                </a:lnTo>
                <a:lnTo>
                  <a:pt x="53490" y="54690"/>
                </a:lnTo>
                <a:lnTo>
                  <a:pt x="53790" y="54480"/>
                </a:lnTo>
                <a:lnTo>
                  <a:pt x="53960" y="54100"/>
                </a:lnTo>
                <a:lnTo>
                  <a:pt x="54470" y="53850"/>
                </a:lnTo>
                <a:lnTo>
                  <a:pt x="54980" y="54040"/>
                </a:lnTo>
                <a:lnTo>
                  <a:pt x="55030" y="54430"/>
                </a:lnTo>
                <a:lnTo>
                  <a:pt x="55130" y="54810"/>
                </a:lnTo>
                <a:lnTo>
                  <a:pt x="55790" y="55530"/>
                </a:lnTo>
                <a:lnTo>
                  <a:pt x="56430" y="55830"/>
                </a:lnTo>
                <a:lnTo>
                  <a:pt x="57010" y="55260"/>
                </a:lnTo>
                <a:lnTo>
                  <a:pt x="57120" y="54860"/>
                </a:lnTo>
                <a:lnTo>
                  <a:pt x="57350" y="54730"/>
                </a:lnTo>
                <a:lnTo>
                  <a:pt x="57620" y="54730"/>
                </a:lnTo>
                <a:lnTo>
                  <a:pt x="57780" y="54410"/>
                </a:lnTo>
                <a:lnTo>
                  <a:pt x="58400" y="54200"/>
                </a:lnTo>
                <a:lnTo>
                  <a:pt x="58490" y="54250"/>
                </a:lnTo>
                <a:lnTo>
                  <a:pt x="58500" y="54250"/>
                </a:lnTo>
                <a:lnTo>
                  <a:pt x="58610" y="54410"/>
                </a:lnTo>
                <a:lnTo>
                  <a:pt x="58820" y="54510"/>
                </a:lnTo>
                <a:lnTo>
                  <a:pt x="59020" y="54550"/>
                </a:lnTo>
                <a:lnTo>
                  <a:pt x="59190" y="54630"/>
                </a:lnTo>
                <a:lnTo>
                  <a:pt x="59310" y="54780"/>
                </a:lnTo>
                <a:lnTo>
                  <a:pt x="59400" y="54940"/>
                </a:lnTo>
                <a:lnTo>
                  <a:pt x="59530" y="55440"/>
                </a:lnTo>
                <a:lnTo>
                  <a:pt x="59540" y="55580"/>
                </a:lnTo>
                <a:lnTo>
                  <a:pt x="59520" y="55890"/>
                </a:lnTo>
                <a:lnTo>
                  <a:pt x="59540" y="56020"/>
                </a:lnTo>
                <a:lnTo>
                  <a:pt x="59620" y="56090"/>
                </a:lnTo>
                <a:lnTo>
                  <a:pt x="59850" y="56130"/>
                </a:lnTo>
                <a:lnTo>
                  <a:pt x="59930" y="56220"/>
                </a:lnTo>
                <a:lnTo>
                  <a:pt x="60010" y="56480"/>
                </a:lnTo>
                <a:lnTo>
                  <a:pt x="60030" y="56700"/>
                </a:lnTo>
                <a:lnTo>
                  <a:pt x="60000" y="56920"/>
                </a:lnTo>
                <a:lnTo>
                  <a:pt x="59950" y="57160"/>
                </a:lnTo>
                <a:lnTo>
                  <a:pt x="59780" y="57340"/>
                </a:lnTo>
                <a:lnTo>
                  <a:pt x="59760" y="57470"/>
                </a:lnTo>
                <a:lnTo>
                  <a:pt x="59910" y="57810"/>
                </a:lnTo>
                <a:lnTo>
                  <a:pt x="59970" y="57900"/>
                </a:lnTo>
                <a:lnTo>
                  <a:pt x="60170" y="58090"/>
                </a:lnTo>
                <a:lnTo>
                  <a:pt x="60210" y="58210"/>
                </a:lnTo>
                <a:lnTo>
                  <a:pt x="60190" y="58360"/>
                </a:lnTo>
                <a:lnTo>
                  <a:pt x="60110" y="58410"/>
                </a:lnTo>
                <a:lnTo>
                  <a:pt x="60020" y="58440"/>
                </a:lnTo>
                <a:lnTo>
                  <a:pt x="59950" y="58560"/>
                </a:lnTo>
                <a:lnTo>
                  <a:pt x="59780" y="59040"/>
                </a:lnTo>
                <a:lnTo>
                  <a:pt x="59560" y="59530"/>
                </a:lnTo>
                <a:lnTo>
                  <a:pt x="59390" y="59800"/>
                </a:lnTo>
                <a:lnTo>
                  <a:pt x="59300" y="59850"/>
                </a:lnTo>
                <a:lnTo>
                  <a:pt x="59200" y="59820"/>
                </a:lnTo>
                <a:lnTo>
                  <a:pt x="57950" y="60110"/>
                </a:lnTo>
                <a:lnTo>
                  <a:pt x="57770" y="60200"/>
                </a:lnTo>
                <a:lnTo>
                  <a:pt x="57380" y="60470"/>
                </a:lnTo>
                <a:lnTo>
                  <a:pt x="57050" y="60630"/>
                </a:lnTo>
                <a:lnTo>
                  <a:pt x="56890" y="60650"/>
                </a:lnTo>
                <a:lnTo>
                  <a:pt x="56690" y="60610"/>
                </a:lnTo>
                <a:lnTo>
                  <a:pt x="56490" y="60610"/>
                </a:lnTo>
                <a:lnTo>
                  <a:pt x="56130" y="60790"/>
                </a:lnTo>
                <a:lnTo>
                  <a:pt x="55920" y="60840"/>
                </a:lnTo>
                <a:lnTo>
                  <a:pt x="55640" y="60720"/>
                </a:lnTo>
                <a:lnTo>
                  <a:pt x="55220" y="60250"/>
                </a:lnTo>
                <a:lnTo>
                  <a:pt x="54890" y="60120"/>
                </a:lnTo>
                <a:lnTo>
                  <a:pt x="54740" y="60180"/>
                </a:lnTo>
                <a:lnTo>
                  <a:pt x="54200" y="60550"/>
                </a:lnTo>
                <a:lnTo>
                  <a:pt x="53700" y="60590"/>
                </a:lnTo>
                <a:lnTo>
                  <a:pt x="53530" y="60640"/>
                </a:lnTo>
                <a:lnTo>
                  <a:pt x="53350" y="60770"/>
                </a:lnTo>
                <a:lnTo>
                  <a:pt x="53250" y="60880"/>
                </a:lnTo>
                <a:lnTo>
                  <a:pt x="53150" y="60950"/>
                </a:lnTo>
                <a:lnTo>
                  <a:pt x="52990" y="60970"/>
                </a:lnTo>
                <a:lnTo>
                  <a:pt x="52850" y="60930"/>
                </a:lnTo>
                <a:lnTo>
                  <a:pt x="52550" y="60750"/>
                </a:lnTo>
                <a:lnTo>
                  <a:pt x="52400" y="60700"/>
                </a:lnTo>
                <a:lnTo>
                  <a:pt x="51120" y="60610"/>
                </a:lnTo>
                <a:lnTo>
                  <a:pt x="50920" y="60680"/>
                </a:lnTo>
                <a:lnTo>
                  <a:pt x="50810" y="60860"/>
                </a:lnTo>
                <a:lnTo>
                  <a:pt x="50720" y="61080"/>
                </a:lnTo>
                <a:lnTo>
                  <a:pt x="50590" y="61240"/>
                </a:lnTo>
                <a:lnTo>
                  <a:pt x="50450" y="61290"/>
                </a:lnTo>
                <a:lnTo>
                  <a:pt x="50330" y="61280"/>
                </a:lnTo>
                <a:lnTo>
                  <a:pt x="50220" y="61240"/>
                </a:lnTo>
                <a:lnTo>
                  <a:pt x="50070" y="61230"/>
                </a:lnTo>
                <a:lnTo>
                  <a:pt x="49700" y="61290"/>
                </a:lnTo>
                <a:lnTo>
                  <a:pt x="47260" y="62090"/>
                </a:lnTo>
                <a:lnTo>
                  <a:pt x="46920" y="62110"/>
                </a:lnTo>
                <a:lnTo>
                  <a:pt x="46580" y="62060"/>
                </a:lnTo>
                <a:lnTo>
                  <a:pt x="46300" y="61890"/>
                </a:lnTo>
                <a:lnTo>
                  <a:pt x="45680" y="61030"/>
                </a:lnTo>
                <a:lnTo>
                  <a:pt x="45400" y="60800"/>
                </a:lnTo>
                <a:lnTo>
                  <a:pt x="45350" y="60770"/>
                </a:lnTo>
                <a:lnTo>
                  <a:pt x="45360" y="60560"/>
                </a:lnTo>
                <a:lnTo>
                  <a:pt x="45240" y="59650"/>
                </a:lnTo>
                <a:lnTo>
                  <a:pt x="45290" y="59460"/>
                </a:lnTo>
                <a:lnTo>
                  <a:pt x="45360" y="59300"/>
                </a:lnTo>
                <a:lnTo>
                  <a:pt x="45200" y="59060"/>
                </a:lnTo>
                <a:lnTo>
                  <a:pt x="45070" y="58820"/>
                </a:lnTo>
                <a:lnTo>
                  <a:pt x="45260" y="58390"/>
                </a:lnTo>
                <a:lnTo>
                  <a:pt x="45320" y="57910"/>
                </a:lnTo>
                <a:lnTo>
                  <a:pt x="45240" y="57730"/>
                </a:lnTo>
                <a:lnTo>
                  <a:pt x="45330" y="57480"/>
                </a:lnTo>
                <a:lnTo>
                  <a:pt x="45170" y="56590"/>
                </a:lnTo>
                <a:lnTo>
                  <a:pt x="44400" y="56810"/>
                </a:lnTo>
                <a:lnTo>
                  <a:pt x="44140" y="57210"/>
                </a:lnTo>
                <a:lnTo>
                  <a:pt x="43790" y="57030"/>
                </a:lnTo>
                <a:lnTo>
                  <a:pt x="43510" y="56490"/>
                </a:lnTo>
                <a:lnTo>
                  <a:pt x="43280" y="55900"/>
                </a:lnTo>
                <a:lnTo>
                  <a:pt x="43020" y="55540"/>
                </a:lnTo>
                <a:lnTo>
                  <a:pt x="43020" y="55110"/>
                </a:lnTo>
                <a:lnTo>
                  <a:pt x="43320" y="54990"/>
                </a:lnTo>
                <a:lnTo>
                  <a:pt x="43660" y="55050"/>
                </a:lnTo>
                <a:lnTo>
                  <a:pt x="44060" y="54950"/>
                </a:lnTo>
                <a:lnTo>
                  <a:pt x="44420" y="54680"/>
                </a:lnTo>
                <a:lnTo>
                  <a:pt x="44470" y="54530"/>
                </a:lnTo>
                <a:lnTo>
                  <a:pt x="44360" y="54350"/>
                </a:lnTo>
                <a:lnTo>
                  <a:pt x="44340" y="53900"/>
                </a:lnTo>
                <a:lnTo>
                  <a:pt x="44430" y="53520"/>
                </a:lnTo>
                <a:lnTo>
                  <a:pt x="44230" y="53310"/>
                </a:lnTo>
                <a:lnTo>
                  <a:pt x="44070" y="52660"/>
                </a:lnTo>
                <a:lnTo>
                  <a:pt x="43820" y="52310"/>
                </a:lnTo>
                <a:lnTo>
                  <a:pt x="43670" y="51970"/>
                </a:lnTo>
                <a:lnTo>
                  <a:pt x="43830" y="51590"/>
                </a:lnTo>
                <a:lnTo>
                  <a:pt x="44090" y="51310"/>
                </a:lnTo>
                <a:lnTo>
                  <a:pt x="44430" y="51340"/>
                </a:lnTo>
                <a:lnTo>
                  <a:pt x="44520" y="51030"/>
                </a:lnTo>
                <a:lnTo>
                  <a:pt x="44590" y="50610"/>
                </a:lnTo>
                <a:lnTo>
                  <a:pt x="44920" y="50340"/>
                </a:lnTo>
                <a:lnTo>
                  <a:pt x="45050" y="49920"/>
                </a:lnTo>
                <a:lnTo>
                  <a:pt x="45280" y="49620"/>
                </a:lnTo>
                <a:lnTo>
                  <a:pt x="45490" y="49540"/>
                </a:lnTo>
                <a:lnTo>
                  <a:pt x="45620" y="49310"/>
                </a:lnTo>
                <a:lnTo>
                  <a:pt x="45960" y="49090"/>
                </a:lnTo>
                <a:lnTo>
                  <a:pt x="46340" y="49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