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Haskovo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Haskovo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9710" y="46410"/>
                </a:moveTo>
                <a:lnTo>
                  <a:pt x="60960" y="47040"/>
                </a:lnTo>
                <a:lnTo>
                  <a:pt x="62290" y="47220"/>
                </a:lnTo>
                <a:lnTo>
                  <a:pt x="62730" y="47550"/>
                </a:lnTo>
                <a:lnTo>
                  <a:pt x="62840" y="48160"/>
                </a:lnTo>
                <a:lnTo>
                  <a:pt x="62960" y="48470"/>
                </a:lnTo>
                <a:lnTo>
                  <a:pt x="63180" y="48120"/>
                </a:lnTo>
                <a:lnTo>
                  <a:pt x="63490" y="47700"/>
                </a:lnTo>
                <a:lnTo>
                  <a:pt x="63990" y="47810"/>
                </a:lnTo>
                <a:lnTo>
                  <a:pt x="64340" y="48300"/>
                </a:lnTo>
                <a:lnTo>
                  <a:pt x="64320" y="49040"/>
                </a:lnTo>
                <a:lnTo>
                  <a:pt x="64610" y="49380"/>
                </a:lnTo>
                <a:lnTo>
                  <a:pt x="64980" y="49620"/>
                </a:lnTo>
                <a:lnTo>
                  <a:pt x="65350" y="49800"/>
                </a:lnTo>
                <a:lnTo>
                  <a:pt x="65660" y="49620"/>
                </a:lnTo>
                <a:lnTo>
                  <a:pt x="65670" y="49620"/>
                </a:lnTo>
                <a:lnTo>
                  <a:pt x="65660" y="49760"/>
                </a:lnTo>
                <a:lnTo>
                  <a:pt x="65590" y="50110"/>
                </a:lnTo>
                <a:lnTo>
                  <a:pt x="65470" y="50470"/>
                </a:lnTo>
                <a:lnTo>
                  <a:pt x="65280" y="50740"/>
                </a:lnTo>
                <a:lnTo>
                  <a:pt x="64590" y="50950"/>
                </a:lnTo>
                <a:lnTo>
                  <a:pt x="63090" y="50890"/>
                </a:lnTo>
                <a:lnTo>
                  <a:pt x="62490" y="51410"/>
                </a:lnTo>
                <a:lnTo>
                  <a:pt x="62290" y="51880"/>
                </a:lnTo>
                <a:lnTo>
                  <a:pt x="62230" y="52310"/>
                </a:lnTo>
                <a:lnTo>
                  <a:pt x="62330" y="52700"/>
                </a:lnTo>
                <a:lnTo>
                  <a:pt x="62480" y="52900"/>
                </a:lnTo>
                <a:lnTo>
                  <a:pt x="61920" y="52960"/>
                </a:lnTo>
                <a:lnTo>
                  <a:pt x="61620" y="52870"/>
                </a:lnTo>
                <a:lnTo>
                  <a:pt x="61430" y="52710"/>
                </a:lnTo>
                <a:lnTo>
                  <a:pt x="61040" y="52270"/>
                </a:lnTo>
                <a:lnTo>
                  <a:pt x="60920" y="52190"/>
                </a:lnTo>
                <a:lnTo>
                  <a:pt x="60710" y="52180"/>
                </a:lnTo>
                <a:lnTo>
                  <a:pt x="60400" y="52480"/>
                </a:lnTo>
                <a:lnTo>
                  <a:pt x="59600" y="52510"/>
                </a:lnTo>
                <a:lnTo>
                  <a:pt x="59210" y="52620"/>
                </a:lnTo>
                <a:lnTo>
                  <a:pt x="58820" y="52930"/>
                </a:lnTo>
                <a:lnTo>
                  <a:pt x="58710" y="52980"/>
                </a:lnTo>
                <a:lnTo>
                  <a:pt x="58610" y="52990"/>
                </a:lnTo>
                <a:lnTo>
                  <a:pt x="58520" y="53020"/>
                </a:lnTo>
                <a:lnTo>
                  <a:pt x="58420" y="53130"/>
                </a:lnTo>
                <a:lnTo>
                  <a:pt x="58340" y="53370"/>
                </a:lnTo>
                <a:lnTo>
                  <a:pt x="58330" y="53650"/>
                </a:lnTo>
                <a:lnTo>
                  <a:pt x="58370" y="53930"/>
                </a:lnTo>
                <a:lnTo>
                  <a:pt x="58440" y="54150"/>
                </a:lnTo>
                <a:lnTo>
                  <a:pt x="58500" y="54250"/>
                </a:lnTo>
                <a:lnTo>
                  <a:pt x="58490" y="54250"/>
                </a:lnTo>
                <a:lnTo>
                  <a:pt x="58400" y="54200"/>
                </a:lnTo>
                <a:lnTo>
                  <a:pt x="57780" y="54410"/>
                </a:lnTo>
                <a:lnTo>
                  <a:pt x="57620" y="54730"/>
                </a:lnTo>
                <a:lnTo>
                  <a:pt x="57350" y="54730"/>
                </a:lnTo>
                <a:lnTo>
                  <a:pt x="57120" y="54860"/>
                </a:lnTo>
                <a:lnTo>
                  <a:pt x="57010" y="55260"/>
                </a:lnTo>
                <a:lnTo>
                  <a:pt x="56430" y="55830"/>
                </a:lnTo>
                <a:lnTo>
                  <a:pt x="55790" y="55530"/>
                </a:lnTo>
                <a:lnTo>
                  <a:pt x="55130" y="54810"/>
                </a:lnTo>
                <a:lnTo>
                  <a:pt x="55030" y="54430"/>
                </a:lnTo>
                <a:lnTo>
                  <a:pt x="54980" y="54040"/>
                </a:lnTo>
                <a:lnTo>
                  <a:pt x="54470" y="53850"/>
                </a:lnTo>
                <a:lnTo>
                  <a:pt x="53960" y="54100"/>
                </a:lnTo>
                <a:lnTo>
                  <a:pt x="53790" y="54480"/>
                </a:lnTo>
                <a:lnTo>
                  <a:pt x="53490" y="54690"/>
                </a:lnTo>
                <a:lnTo>
                  <a:pt x="53240" y="54650"/>
                </a:lnTo>
                <a:lnTo>
                  <a:pt x="52990" y="54510"/>
                </a:lnTo>
                <a:lnTo>
                  <a:pt x="52680" y="54650"/>
                </a:lnTo>
                <a:lnTo>
                  <a:pt x="52390" y="54710"/>
                </a:lnTo>
                <a:lnTo>
                  <a:pt x="51910" y="54450"/>
                </a:lnTo>
                <a:lnTo>
                  <a:pt x="51990" y="53910"/>
                </a:lnTo>
                <a:lnTo>
                  <a:pt x="52320" y="53140"/>
                </a:lnTo>
                <a:lnTo>
                  <a:pt x="51940" y="52360"/>
                </a:lnTo>
                <a:lnTo>
                  <a:pt x="51780" y="52120"/>
                </a:lnTo>
                <a:lnTo>
                  <a:pt x="51620" y="51960"/>
                </a:lnTo>
                <a:lnTo>
                  <a:pt x="51350" y="51960"/>
                </a:lnTo>
                <a:lnTo>
                  <a:pt x="51100" y="51800"/>
                </a:lnTo>
                <a:lnTo>
                  <a:pt x="50830" y="51470"/>
                </a:lnTo>
                <a:lnTo>
                  <a:pt x="50510" y="51490"/>
                </a:lnTo>
                <a:lnTo>
                  <a:pt x="50260" y="51770"/>
                </a:lnTo>
                <a:lnTo>
                  <a:pt x="49950" y="51800"/>
                </a:lnTo>
                <a:lnTo>
                  <a:pt x="49640" y="51520"/>
                </a:lnTo>
                <a:lnTo>
                  <a:pt x="49040" y="51250"/>
                </a:lnTo>
                <a:lnTo>
                  <a:pt x="48910" y="50980"/>
                </a:lnTo>
                <a:lnTo>
                  <a:pt x="48920" y="50600"/>
                </a:lnTo>
                <a:lnTo>
                  <a:pt x="48770" y="50300"/>
                </a:lnTo>
                <a:lnTo>
                  <a:pt x="48490" y="50310"/>
                </a:lnTo>
                <a:lnTo>
                  <a:pt x="48240" y="50460"/>
                </a:lnTo>
                <a:lnTo>
                  <a:pt x="47910" y="50870"/>
                </a:lnTo>
                <a:lnTo>
                  <a:pt x="47470" y="51020"/>
                </a:lnTo>
                <a:lnTo>
                  <a:pt x="46700" y="50880"/>
                </a:lnTo>
                <a:lnTo>
                  <a:pt x="46170" y="49680"/>
                </a:lnTo>
                <a:lnTo>
                  <a:pt x="46340" y="49190"/>
                </a:lnTo>
                <a:lnTo>
                  <a:pt x="47090" y="48690"/>
                </a:lnTo>
                <a:lnTo>
                  <a:pt x="47580" y="47850"/>
                </a:lnTo>
                <a:lnTo>
                  <a:pt x="47620" y="47540"/>
                </a:lnTo>
                <a:lnTo>
                  <a:pt x="47450" y="47370"/>
                </a:lnTo>
                <a:lnTo>
                  <a:pt x="47390" y="47200"/>
                </a:lnTo>
                <a:lnTo>
                  <a:pt x="47470" y="46970"/>
                </a:lnTo>
                <a:lnTo>
                  <a:pt x="47360" y="46270"/>
                </a:lnTo>
                <a:lnTo>
                  <a:pt x="47210" y="45600"/>
                </a:lnTo>
                <a:lnTo>
                  <a:pt x="47240" y="44700"/>
                </a:lnTo>
                <a:lnTo>
                  <a:pt x="47370" y="44700"/>
                </a:lnTo>
                <a:lnTo>
                  <a:pt x="47590" y="44740"/>
                </a:lnTo>
                <a:lnTo>
                  <a:pt x="47900" y="44870"/>
                </a:lnTo>
                <a:lnTo>
                  <a:pt x="48410" y="45100"/>
                </a:lnTo>
                <a:lnTo>
                  <a:pt x="48730" y="45080"/>
                </a:lnTo>
                <a:lnTo>
                  <a:pt x="48890" y="45100"/>
                </a:lnTo>
                <a:lnTo>
                  <a:pt x="49010" y="45170"/>
                </a:lnTo>
                <a:lnTo>
                  <a:pt x="49170" y="45320"/>
                </a:lnTo>
                <a:lnTo>
                  <a:pt x="49340" y="45360"/>
                </a:lnTo>
                <a:lnTo>
                  <a:pt x="49500" y="45350"/>
                </a:lnTo>
                <a:lnTo>
                  <a:pt x="49650" y="45380"/>
                </a:lnTo>
                <a:lnTo>
                  <a:pt x="49780" y="44680"/>
                </a:lnTo>
                <a:lnTo>
                  <a:pt x="49990" y="44050"/>
                </a:lnTo>
                <a:lnTo>
                  <a:pt x="50470" y="43860"/>
                </a:lnTo>
                <a:lnTo>
                  <a:pt x="50960" y="44030"/>
                </a:lnTo>
                <a:lnTo>
                  <a:pt x="51660" y="43530"/>
                </a:lnTo>
                <a:lnTo>
                  <a:pt x="52160" y="43780"/>
                </a:lnTo>
                <a:lnTo>
                  <a:pt x="52180" y="44120"/>
                </a:lnTo>
                <a:lnTo>
                  <a:pt x="52150" y="44460"/>
                </a:lnTo>
                <a:lnTo>
                  <a:pt x="51940" y="44760"/>
                </a:lnTo>
                <a:lnTo>
                  <a:pt x="52300" y="44870"/>
                </a:lnTo>
                <a:lnTo>
                  <a:pt x="52750" y="44650"/>
                </a:lnTo>
                <a:lnTo>
                  <a:pt x="53160" y="44990"/>
                </a:lnTo>
                <a:lnTo>
                  <a:pt x="53760" y="45620"/>
                </a:lnTo>
                <a:lnTo>
                  <a:pt x="54100" y="46100"/>
                </a:lnTo>
                <a:lnTo>
                  <a:pt x="54780" y="45780"/>
                </a:lnTo>
                <a:lnTo>
                  <a:pt x="55390" y="45180"/>
                </a:lnTo>
                <a:lnTo>
                  <a:pt x="55550" y="44950"/>
                </a:lnTo>
                <a:lnTo>
                  <a:pt x="55750" y="44820"/>
                </a:lnTo>
                <a:lnTo>
                  <a:pt x="55870" y="44900"/>
                </a:lnTo>
                <a:lnTo>
                  <a:pt x="56910" y="45190"/>
                </a:lnTo>
                <a:lnTo>
                  <a:pt x="57670" y="46030"/>
                </a:lnTo>
                <a:lnTo>
                  <a:pt x="58040" y="46580"/>
                </a:lnTo>
                <a:lnTo>
                  <a:pt x="58470" y="46920"/>
                </a:lnTo>
                <a:lnTo>
                  <a:pt x="59070" y="46610"/>
                </a:lnTo>
                <a:lnTo>
                  <a:pt x="59710" y="4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