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Grad Sofiya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Bulgaria • State Map | Fully Editable Vector Shape</a:t>
            </a:r>
          </a:p>
        </p:txBody>
      </p:sp>
      <p:sp>
        <p:nvSpPr>
          <p:cNvPr id="101" name="Grad Sofiya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18100" y="36860"/>
                </a:moveTo>
                <a:lnTo>
                  <a:pt x="17840" y="36550"/>
                </a:lnTo>
                <a:lnTo>
                  <a:pt x="16980" y="35890"/>
                </a:lnTo>
                <a:lnTo>
                  <a:pt x="16520" y="35710"/>
                </a:lnTo>
                <a:lnTo>
                  <a:pt x="16460" y="35020"/>
                </a:lnTo>
                <a:lnTo>
                  <a:pt x="16360" y="34650"/>
                </a:lnTo>
                <a:lnTo>
                  <a:pt x="16200" y="34320"/>
                </a:lnTo>
                <a:lnTo>
                  <a:pt x="15900" y="34160"/>
                </a:lnTo>
                <a:lnTo>
                  <a:pt x="15650" y="33960"/>
                </a:lnTo>
                <a:lnTo>
                  <a:pt x="15310" y="33610"/>
                </a:lnTo>
                <a:lnTo>
                  <a:pt x="14920" y="33350"/>
                </a:lnTo>
                <a:lnTo>
                  <a:pt x="15380" y="32780"/>
                </a:lnTo>
                <a:lnTo>
                  <a:pt x="15980" y="32720"/>
                </a:lnTo>
                <a:lnTo>
                  <a:pt x="16290" y="32930"/>
                </a:lnTo>
                <a:lnTo>
                  <a:pt x="16630" y="32980"/>
                </a:lnTo>
                <a:lnTo>
                  <a:pt x="16890" y="32840"/>
                </a:lnTo>
                <a:lnTo>
                  <a:pt x="17110" y="32570"/>
                </a:lnTo>
                <a:lnTo>
                  <a:pt x="17140" y="32180"/>
                </a:lnTo>
                <a:lnTo>
                  <a:pt x="16960" y="31820"/>
                </a:lnTo>
                <a:lnTo>
                  <a:pt x="17680" y="31230"/>
                </a:lnTo>
                <a:lnTo>
                  <a:pt x="17690" y="30330"/>
                </a:lnTo>
                <a:lnTo>
                  <a:pt x="18030" y="29630"/>
                </a:lnTo>
                <a:lnTo>
                  <a:pt x="18270" y="29720"/>
                </a:lnTo>
                <a:lnTo>
                  <a:pt x="18450" y="29940"/>
                </a:lnTo>
                <a:lnTo>
                  <a:pt x="19170" y="30430"/>
                </a:lnTo>
                <a:lnTo>
                  <a:pt x="19880" y="30620"/>
                </a:lnTo>
                <a:lnTo>
                  <a:pt x="20600" y="30310"/>
                </a:lnTo>
                <a:lnTo>
                  <a:pt x="21270" y="30170"/>
                </a:lnTo>
                <a:lnTo>
                  <a:pt x="21840" y="30690"/>
                </a:lnTo>
                <a:lnTo>
                  <a:pt x="22380" y="30720"/>
                </a:lnTo>
                <a:lnTo>
                  <a:pt x="22900" y="30360"/>
                </a:lnTo>
                <a:lnTo>
                  <a:pt x="22720" y="30880"/>
                </a:lnTo>
                <a:lnTo>
                  <a:pt x="22420" y="31440"/>
                </a:lnTo>
                <a:lnTo>
                  <a:pt x="21630" y="33170"/>
                </a:lnTo>
                <a:lnTo>
                  <a:pt x="21360" y="34380"/>
                </a:lnTo>
                <a:lnTo>
                  <a:pt x="21580" y="34810"/>
                </a:lnTo>
                <a:lnTo>
                  <a:pt x="22200" y="36310"/>
                </a:lnTo>
                <a:lnTo>
                  <a:pt x="22960" y="37660"/>
                </a:lnTo>
                <a:lnTo>
                  <a:pt x="23420" y="38100"/>
                </a:lnTo>
                <a:lnTo>
                  <a:pt x="23570" y="38760"/>
                </a:lnTo>
                <a:lnTo>
                  <a:pt x="23200" y="39130"/>
                </a:lnTo>
                <a:lnTo>
                  <a:pt x="22790" y="38950"/>
                </a:lnTo>
                <a:lnTo>
                  <a:pt x="22180" y="39060"/>
                </a:lnTo>
                <a:lnTo>
                  <a:pt x="21790" y="38790"/>
                </a:lnTo>
                <a:lnTo>
                  <a:pt x="21950" y="38140"/>
                </a:lnTo>
                <a:lnTo>
                  <a:pt x="21660" y="37600"/>
                </a:lnTo>
                <a:lnTo>
                  <a:pt x="21570" y="37260"/>
                </a:lnTo>
                <a:lnTo>
                  <a:pt x="21560" y="37020"/>
                </a:lnTo>
                <a:lnTo>
                  <a:pt x="20970" y="36900"/>
                </a:lnTo>
                <a:lnTo>
                  <a:pt x="20690" y="37470"/>
                </a:lnTo>
                <a:lnTo>
                  <a:pt x="20340" y="38030"/>
                </a:lnTo>
                <a:lnTo>
                  <a:pt x="19820" y="37910"/>
                </a:lnTo>
                <a:lnTo>
                  <a:pt x="19290" y="37500"/>
                </a:lnTo>
                <a:lnTo>
                  <a:pt x="18100" y="36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