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Gabrovo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Gabrovo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44160" y="24000"/>
                </a:moveTo>
                <a:lnTo>
                  <a:pt x="44250" y="24390"/>
                </a:lnTo>
                <a:lnTo>
                  <a:pt x="44570" y="24620"/>
                </a:lnTo>
                <a:lnTo>
                  <a:pt x="44820" y="25130"/>
                </a:lnTo>
                <a:lnTo>
                  <a:pt x="45200" y="25430"/>
                </a:lnTo>
                <a:lnTo>
                  <a:pt x="47170" y="25460"/>
                </a:lnTo>
                <a:lnTo>
                  <a:pt x="47370" y="25880"/>
                </a:lnTo>
                <a:lnTo>
                  <a:pt x="47570" y="26410"/>
                </a:lnTo>
                <a:lnTo>
                  <a:pt x="47950" y="26590"/>
                </a:lnTo>
                <a:lnTo>
                  <a:pt x="48890" y="26700"/>
                </a:lnTo>
                <a:lnTo>
                  <a:pt x="49900" y="26660"/>
                </a:lnTo>
                <a:lnTo>
                  <a:pt x="50350" y="26800"/>
                </a:lnTo>
                <a:lnTo>
                  <a:pt x="51240" y="26950"/>
                </a:lnTo>
                <a:lnTo>
                  <a:pt x="51480" y="27720"/>
                </a:lnTo>
                <a:lnTo>
                  <a:pt x="51150" y="28810"/>
                </a:lnTo>
                <a:lnTo>
                  <a:pt x="51770" y="29440"/>
                </a:lnTo>
                <a:lnTo>
                  <a:pt x="52060" y="29520"/>
                </a:lnTo>
                <a:lnTo>
                  <a:pt x="52230" y="29820"/>
                </a:lnTo>
                <a:lnTo>
                  <a:pt x="52220" y="30340"/>
                </a:lnTo>
                <a:lnTo>
                  <a:pt x="52100" y="30800"/>
                </a:lnTo>
                <a:lnTo>
                  <a:pt x="51790" y="31420"/>
                </a:lnTo>
                <a:lnTo>
                  <a:pt x="52120" y="32230"/>
                </a:lnTo>
                <a:lnTo>
                  <a:pt x="52220" y="32590"/>
                </a:lnTo>
                <a:lnTo>
                  <a:pt x="52010" y="32800"/>
                </a:lnTo>
                <a:lnTo>
                  <a:pt x="51720" y="32560"/>
                </a:lnTo>
                <a:lnTo>
                  <a:pt x="51470" y="32220"/>
                </a:lnTo>
                <a:lnTo>
                  <a:pt x="51240" y="32110"/>
                </a:lnTo>
                <a:lnTo>
                  <a:pt x="50890" y="32500"/>
                </a:lnTo>
                <a:lnTo>
                  <a:pt x="50620" y="32390"/>
                </a:lnTo>
                <a:lnTo>
                  <a:pt x="50400" y="32530"/>
                </a:lnTo>
                <a:lnTo>
                  <a:pt x="50140" y="32650"/>
                </a:lnTo>
                <a:lnTo>
                  <a:pt x="49900" y="32570"/>
                </a:lnTo>
                <a:lnTo>
                  <a:pt x="49650" y="32530"/>
                </a:lnTo>
                <a:lnTo>
                  <a:pt x="49300" y="32800"/>
                </a:lnTo>
                <a:lnTo>
                  <a:pt x="48830" y="32840"/>
                </a:lnTo>
                <a:lnTo>
                  <a:pt x="48080" y="32510"/>
                </a:lnTo>
                <a:lnTo>
                  <a:pt x="47290" y="32350"/>
                </a:lnTo>
                <a:lnTo>
                  <a:pt x="46700" y="32700"/>
                </a:lnTo>
                <a:lnTo>
                  <a:pt x="46460" y="32450"/>
                </a:lnTo>
                <a:lnTo>
                  <a:pt x="46250" y="32110"/>
                </a:lnTo>
                <a:lnTo>
                  <a:pt x="45520" y="32150"/>
                </a:lnTo>
                <a:lnTo>
                  <a:pt x="44780" y="32510"/>
                </a:lnTo>
                <a:lnTo>
                  <a:pt x="44020" y="32660"/>
                </a:lnTo>
                <a:lnTo>
                  <a:pt x="43280" y="32590"/>
                </a:lnTo>
                <a:lnTo>
                  <a:pt x="43270" y="32390"/>
                </a:lnTo>
                <a:lnTo>
                  <a:pt x="43150" y="31420"/>
                </a:lnTo>
                <a:lnTo>
                  <a:pt x="42790" y="30520"/>
                </a:lnTo>
                <a:lnTo>
                  <a:pt x="42210" y="30110"/>
                </a:lnTo>
                <a:lnTo>
                  <a:pt x="41580" y="29810"/>
                </a:lnTo>
                <a:lnTo>
                  <a:pt x="41440" y="29590"/>
                </a:lnTo>
                <a:lnTo>
                  <a:pt x="41360" y="29340"/>
                </a:lnTo>
                <a:lnTo>
                  <a:pt x="41410" y="29040"/>
                </a:lnTo>
                <a:lnTo>
                  <a:pt x="41340" y="28750"/>
                </a:lnTo>
                <a:lnTo>
                  <a:pt x="41190" y="27870"/>
                </a:lnTo>
                <a:lnTo>
                  <a:pt x="41950" y="26940"/>
                </a:lnTo>
                <a:lnTo>
                  <a:pt x="41830" y="26290"/>
                </a:lnTo>
                <a:lnTo>
                  <a:pt x="42010" y="25480"/>
                </a:lnTo>
                <a:lnTo>
                  <a:pt x="42550" y="25080"/>
                </a:lnTo>
                <a:lnTo>
                  <a:pt x="42660" y="24330"/>
                </a:lnTo>
                <a:lnTo>
                  <a:pt x="42900" y="23710"/>
                </a:lnTo>
                <a:lnTo>
                  <a:pt x="43580" y="23810"/>
                </a:lnTo>
                <a:lnTo>
                  <a:pt x="44160" y="2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