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Dobrich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Dobrich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75070" y="14250"/>
                </a:moveTo>
                <a:lnTo>
                  <a:pt x="75350" y="14310"/>
                </a:lnTo>
                <a:lnTo>
                  <a:pt x="75610" y="14210"/>
                </a:lnTo>
                <a:lnTo>
                  <a:pt x="75260" y="13660"/>
                </a:lnTo>
                <a:lnTo>
                  <a:pt x="75290" y="12760"/>
                </a:lnTo>
                <a:lnTo>
                  <a:pt x="76000" y="12120"/>
                </a:lnTo>
                <a:lnTo>
                  <a:pt x="76180" y="11720"/>
                </a:lnTo>
                <a:lnTo>
                  <a:pt x="76470" y="11560"/>
                </a:lnTo>
                <a:lnTo>
                  <a:pt x="77130" y="12110"/>
                </a:lnTo>
                <a:lnTo>
                  <a:pt x="77770" y="12090"/>
                </a:lnTo>
                <a:lnTo>
                  <a:pt x="77590" y="11110"/>
                </a:lnTo>
                <a:lnTo>
                  <a:pt x="77960" y="10810"/>
                </a:lnTo>
                <a:lnTo>
                  <a:pt x="78410" y="10720"/>
                </a:lnTo>
                <a:lnTo>
                  <a:pt x="79150" y="10990"/>
                </a:lnTo>
                <a:lnTo>
                  <a:pt x="79740" y="10560"/>
                </a:lnTo>
                <a:lnTo>
                  <a:pt x="79700" y="9940"/>
                </a:lnTo>
                <a:lnTo>
                  <a:pt x="79870" y="9330"/>
                </a:lnTo>
                <a:lnTo>
                  <a:pt x="80240" y="9230"/>
                </a:lnTo>
                <a:lnTo>
                  <a:pt x="80560" y="9520"/>
                </a:lnTo>
                <a:lnTo>
                  <a:pt x="80990" y="9440"/>
                </a:lnTo>
                <a:lnTo>
                  <a:pt x="81030" y="9050"/>
                </a:lnTo>
                <a:lnTo>
                  <a:pt x="80950" y="8820"/>
                </a:lnTo>
                <a:lnTo>
                  <a:pt x="81210" y="8810"/>
                </a:lnTo>
                <a:lnTo>
                  <a:pt x="81480" y="8500"/>
                </a:lnTo>
                <a:lnTo>
                  <a:pt x="81410" y="8060"/>
                </a:lnTo>
                <a:lnTo>
                  <a:pt x="81680" y="7820"/>
                </a:lnTo>
                <a:lnTo>
                  <a:pt x="82070" y="7840"/>
                </a:lnTo>
                <a:lnTo>
                  <a:pt x="82080" y="7840"/>
                </a:lnTo>
                <a:lnTo>
                  <a:pt x="82650" y="8610"/>
                </a:lnTo>
                <a:lnTo>
                  <a:pt x="83600" y="8380"/>
                </a:lnTo>
                <a:lnTo>
                  <a:pt x="84600" y="7810"/>
                </a:lnTo>
                <a:lnTo>
                  <a:pt x="85410" y="7710"/>
                </a:lnTo>
                <a:lnTo>
                  <a:pt x="85410" y="7720"/>
                </a:lnTo>
                <a:lnTo>
                  <a:pt x="85760" y="8300"/>
                </a:lnTo>
                <a:lnTo>
                  <a:pt x="86410" y="10620"/>
                </a:lnTo>
                <a:lnTo>
                  <a:pt x="86900" y="11010"/>
                </a:lnTo>
                <a:lnTo>
                  <a:pt x="89900" y="12380"/>
                </a:lnTo>
                <a:lnTo>
                  <a:pt x="93000" y="12910"/>
                </a:lnTo>
                <a:lnTo>
                  <a:pt x="95090" y="12790"/>
                </a:lnTo>
                <a:lnTo>
                  <a:pt x="95060" y="13070"/>
                </a:lnTo>
                <a:lnTo>
                  <a:pt x="95010" y="15510"/>
                </a:lnTo>
                <a:lnTo>
                  <a:pt x="95050" y="15760"/>
                </a:lnTo>
                <a:lnTo>
                  <a:pt x="95200" y="16110"/>
                </a:lnTo>
                <a:lnTo>
                  <a:pt x="95340" y="16360"/>
                </a:lnTo>
                <a:lnTo>
                  <a:pt x="95440" y="16580"/>
                </a:lnTo>
                <a:lnTo>
                  <a:pt x="95450" y="16870"/>
                </a:lnTo>
                <a:lnTo>
                  <a:pt x="95320" y="17380"/>
                </a:lnTo>
                <a:lnTo>
                  <a:pt x="95090" y="18020"/>
                </a:lnTo>
                <a:lnTo>
                  <a:pt x="94830" y="18560"/>
                </a:lnTo>
                <a:lnTo>
                  <a:pt x="94610" y="18780"/>
                </a:lnTo>
                <a:lnTo>
                  <a:pt x="94460" y="18860"/>
                </a:lnTo>
                <a:lnTo>
                  <a:pt x="93790" y="19510"/>
                </a:lnTo>
                <a:lnTo>
                  <a:pt x="93650" y="19700"/>
                </a:lnTo>
                <a:lnTo>
                  <a:pt x="93570" y="19950"/>
                </a:lnTo>
                <a:lnTo>
                  <a:pt x="93560" y="20300"/>
                </a:lnTo>
                <a:lnTo>
                  <a:pt x="93360" y="20020"/>
                </a:lnTo>
                <a:lnTo>
                  <a:pt x="92710" y="19660"/>
                </a:lnTo>
                <a:lnTo>
                  <a:pt x="92570" y="19540"/>
                </a:lnTo>
                <a:lnTo>
                  <a:pt x="92410" y="19350"/>
                </a:lnTo>
                <a:lnTo>
                  <a:pt x="92040" y="19200"/>
                </a:lnTo>
                <a:lnTo>
                  <a:pt x="91360" y="19070"/>
                </a:lnTo>
                <a:lnTo>
                  <a:pt x="91030" y="19130"/>
                </a:lnTo>
                <a:lnTo>
                  <a:pt x="90490" y="19420"/>
                </a:lnTo>
                <a:lnTo>
                  <a:pt x="90220" y="19480"/>
                </a:lnTo>
                <a:lnTo>
                  <a:pt x="89270" y="19440"/>
                </a:lnTo>
                <a:lnTo>
                  <a:pt x="88970" y="19480"/>
                </a:lnTo>
                <a:lnTo>
                  <a:pt x="88410" y="19800"/>
                </a:lnTo>
                <a:lnTo>
                  <a:pt x="88020" y="20350"/>
                </a:lnTo>
                <a:lnTo>
                  <a:pt x="87950" y="20530"/>
                </a:lnTo>
                <a:lnTo>
                  <a:pt x="87910" y="20510"/>
                </a:lnTo>
                <a:lnTo>
                  <a:pt x="87400" y="20570"/>
                </a:lnTo>
                <a:lnTo>
                  <a:pt x="86880" y="20570"/>
                </a:lnTo>
                <a:lnTo>
                  <a:pt x="86590" y="20180"/>
                </a:lnTo>
                <a:lnTo>
                  <a:pt x="86190" y="19780"/>
                </a:lnTo>
                <a:lnTo>
                  <a:pt x="85730" y="19750"/>
                </a:lnTo>
                <a:lnTo>
                  <a:pt x="85300" y="19950"/>
                </a:lnTo>
                <a:lnTo>
                  <a:pt x="85060" y="20220"/>
                </a:lnTo>
                <a:lnTo>
                  <a:pt x="84770" y="20330"/>
                </a:lnTo>
                <a:lnTo>
                  <a:pt x="83910" y="19880"/>
                </a:lnTo>
                <a:lnTo>
                  <a:pt x="83190" y="19000"/>
                </a:lnTo>
                <a:lnTo>
                  <a:pt x="82920" y="18500"/>
                </a:lnTo>
                <a:lnTo>
                  <a:pt x="82550" y="18170"/>
                </a:lnTo>
                <a:lnTo>
                  <a:pt x="82010" y="18060"/>
                </a:lnTo>
                <a:lnTo>
                  <a:pt x="81430" y="17520"/>
                </a:lnTo>
                <a:lnTo>
                  <a:pt x="80930" y="16790"/>
                </a:lnTo>
                <a:lnTo>
                  <a:pt x="80710" y="16880"/>
                </a:lnTo>
                <a:lnTo>
                  <a:pt x="80560" y="17260"/>
                </a:lnTo>
                <a:lnTo>
                  <a:pt x="80280" y="17400"/>
                </a:lnTo>
                <a:lnTo>
                  <a:pt x="79980" y="17440"/>
                </a:lnTo>
                <a:lnTo>
                  <a:pt x="79870" y="17560"/>
                </a:lnTo>
                <a:lnTo>
                  <a:pt x="79710" y="17650"/>
                </a:lnTo>
                <a:lnTo>
                  <a:pt x="79350" y="17470"/>
                </a:lnTo>
                <a:lnTo>
                  <a:pt x="79260" y="16990"/>
                </a:lnTo>
                <a:lnTo>
                  <a:pt x="78820" y="16380"/>
                </a:lnTo>
                <a:lnTo>
                  <a:pt x="78250" y="16210"/>
                </a:lnTo>
                <a:lnTo>
                  <a:pt x="78100" y="15660"/>
                </a:lnTo>
                <a:lnTo>
                  <a:pt x="77760" y="15440"/>
                </a:lnTo>
                <a:lnTo>
                  <a:pt x="77180" y="15550"/>
                </a:lnTo>
                <a:lnTo>
                  <a:pt x="76610" y="15730"/>
                </a:lnTo>
                <a:lnTo>
                  <a:pt x="76180" y="15530"/>
                </a:lnTo>
                <a:lnTo>
                  <a:pt x="75880" y="14920"/>
                </a:lnTo>
                <a:lnTo>
                  <a:pt x="75070" y="1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