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Burgas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Burgas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72860" y="45690"/>
                </a:moveTo>
                <a:lnTo>
                  <a:pt x="72860" y="45680"/>
                </a:lnTo>
                <a:lnTo>
                  <a:pt x="72850" y="45480"/>
                </a:lnTo>
                <a:lnTo>
                  <a:pt x="72960" y="44760"/>
                </a:lnTo>
                <a:lnTo>
                  <a:pt x="72660" y="44230"/>
                </a:lnTo>
                <a:lnTo>
                  <a:pt x="72450" y="43700"/>
                </a:lnTo>
                <a:lnTo>
                  <a:pt x="72590" y="43130"/>
                </a:lnTo>
                <a:lnTo>
                  <a:pt x="72740" y="42720"/>
                </a:lnTo>
                <a:lnTo>
                  <a:pt x="72690" y="42390"/>
                </a:lnTo>
                <a:lnTo>
                  <a:pt x="72690" y="41930"/>
                </a:lnTo>
                <a:lnTo>
                  <a:pt x="72890" y="41590"/>
                </a:lnTo>
                <a:lnTo>
                  <a:pt x="73370" y="41310"/>
                </a:lnTo>
                <a:lnTo>
                  <a:pt x="73460" y="40700"/>
                </a:lnTo>
                <a:lnTo>
                  <a:pt x="73180" y="40150"/>
                </a:lnTo>
                <a:lnTo>
                  <a:pt x="72750" y="39870"/>
                </a:lnTo>
                <a:lnTo>
                  <a:pt x="72290" y="39870"/>
                </a:lnTo>
                <a:lnTo>
                  <a:pt x="71870" y="39720"/>
                </a:lnTo>
                <a:lnTo>
                  <a:pt x="71710" y="39380"/>
                </a:lnTo>
                <a:lnTo>
                  <a:pt x="71590" y="39030"/>
                </a:lnTo>
                <a:lnTo>
                  <a:pt x="70270" y="38060"/>
                </a:lnTo>
                <a:lnTo>
                  <a:pt x="70260" y="37660"/>
                </a:lnTo>
                <a:lnTo>
                  <a:pt x="69950" y="37480"/>
                </a:lnTo>
                <a:lnTo>
                  <a:pt x="69380" y="36770"/>
                </a:lnTo>
                <a:lnTo>
                  <a:pt x="69260" y="36580"/>
                </a:lnTo>
                <a:lnTo>
                  <a:pt x="69230" y="36330"/>
                </a:lnTo>
                <a:lnTo>
                  <a:pt x="69120" y="36070"/>
                </a:lnTo>
                <a:lnTo>
                  <a:pt x="68930" y="35900"/>
                </a:lnTo>
                <a:lnTo>
                  <a:pt x="68760" y="35400"/>
                </a:lnTo>
                <a:lnTo>
                  <a:pt x="68640" y="34850"/>
                </a:lnTo>
                <a:lnTo>
                  <a:pt x="68090" y="33760"/>
                </a:lnTo>
                <a:lnTo>
                  <a:pt x="67240" y="33630"/>
                </a:lnTo>
                <a:lnTo>
                  <a:pt x="66750" y="33880"/>
                </a:lnTo>
                <a:lnTo>
                  <a:pt x="66250" y="34030"/>
                </a:lnTo>
                <a:lnTo>
                  <a:pt x="65900" y="33850"/>
                </a:lnTo>
                <a:lnTo>
                  <a:pt x="65550" y="33620"/>
                </a:lnTo>
                <a:lnTo>
                  <a:pt x="65090" y="33470"/>
                </a:lnTo>
                <a:lnTo>
                  <a:pt x="64880" y="32950"/>
                </a:lnTo>
                <a:lnTo>
                  <a:pt x="65250" y="32620"/>
                </a:lnTo>
                <a:lnTo>
                  <a:pt x="65700" y="32450"/>
                </a:lnTo>
                <a:lnTo>
                  <a:pt x="66040" y="32150"/>
                </a:lnTo>
                <a:lnTo>
                  <a:pt x="65960" y="31660"/>
                </a:lnTo>
                <a:lnTo>
                  <a:pt x="66020" y="31290"/>
                </a:lnTo>
                <a:lnTo>
                  <a:pt x="66240" y="31000"/>
                </a:lnTo>
                <a:lnTo>
                  <a:pt x="66070" y="30490"/>
                </a:lnTo>
                <a:lnTo>
                  <a:pt x="65860" y="29960"/>
                </a:lnTo>
                <a:lnTo>
                  <a:pt x="66000" y="29510"/>
                </a:lnTo>
                <a:lnTo>
                  <a:pt x="65950" y="29120"/>
                </a:lnTo>
                <a:lnTo>
                  <a:pt x="67010" y="28850"/>
                </a:lnTo>
                <a:lnTo>
                  <a:pt x="67160" y="29150"/>
                </a:lnTo>
                <a:lnTo>
                  <a:pt x="67150" y="29590"/>
                </a:lnTo>
                <a:lnTo>
                  <a:pt x="67650" y="29810"/>
                </a:lnTo>
                <a:lnTo>
                  <a:pt x="68220" y="29700"/>
                </a:lnTo>
                <a:lnTo>
                  <a:pt x="68710" y="29420"/>
                </a:lnTo>
                <a:lnTo>
                  <a:pt x="69020" y="28820"/>
                </a:lnTo>
                <a:lnTo>
                  <a:pt x="69270" y="28660"/>
                </a:lnTo>
                <a:lnTo>
                  <a:pt x="69560" y="28680"/>
                </a:lnTo>
                <a:lnTo>
                  <a:pt x="70380" y="28610"/>
                </a:lnTo>
                <a:lnTo>
                  <a:pt x="70840" y="28920"/>
                </a:lnTo>
                <a:lnTo>
                  <a:pt x="71320" y="28820"/>
                </a:lnTo>
                <a:lnTo>
                  <a:pt x="71890" y="28790"/>
                </a:lnTo>
                <a:lnTo>
                  <a:pt x="72510" y="29020"/>
                </a:lnTo>
                <a:lnTo>
                  <a:pt x="73210" y="28830"/>
                </a:lnTo>
                <a:lnTo>
                  <a:pt x="73890" y="28530"/>
                </a:lnTo>
                <a:lnTo>
                  <a:pt x="74730" y="28340"/>
                </a:lnTo>
                <a:lnTo>
                  <a:pt x="75600" y="27840"/>
                </a:lnTo>
                <a:lnTo>
                  <a:pt x="76300" y="28070"/>
                </a:lnTo>
                <a:lnTo>
                  <a:pt x="76870" y="28630"/>
                </a:lnTo>
                <a:lnTo>
                  <a:pt x="77320" y="29360"/>
                </a:lnTo>
                <a:lnTo>
                  <a:pt x="77630" y="29470"/>
                </a:lnTo>
                <a:lnTo>
                  <a:pt x="77970" y="29510"/>
                </a:lnTo>
                <a:lnTo>
                  <a:pt x="78640" y="29910"/>
                </a:lnTo>
                <a:lnTo>
                  <a:pt x="79360" y="30070"/>
                </a:lnTo>
                <a:lnTo>
                  <a:pt x="80630" y="29750"/>
                </a:lnTo>
                <a:lnTo>
                  <a:pt x="81180" y="29400"/>
                </a:lnTo>
                <a:lnTo>
                  <a:pt x="81570" y="29530"/>
                </a:lnTo>
                <a:lnTo>
                  <a:pt x="81940" y="29750"/>
                </a:lnTo>
                <a:lnTo>
                  <a:pt x="82290" y="30080"/>
                </a:lnTo>
                <a:lnTo>
                  <a:pt x="82600" y="30480"/>
                </a:lnTo>
                <a:lnTo>
                  <a:pt x="82980" y="30760"/>
                </a:lnTo>
                <a:lnTo>
                  <a:pt x="83390" y="30970"/>
                </a:lnTo>
                <a:lnTo>
                  <a:pt x="83810" y="31130"/>
                </a:lnTo>
                <a:lnTo>
                  <a:pt x="84240" y="31040"/>
                </a:lnTo>
                <a:lnTo>
                  <a:pt x="84550" y="30760"/>
                </a:lnTo>
                <a:lnTo>
                  <a:pt x="84900" y="30620"/>
                </a:lnTo>
                <a:lnTo>
                  <a:pt x="85000" y="30610"/>
                </a:lnTo>
                <a:lnTo>
                  <a:pt x="85000" y="30940"/>
                </a:lnTo>
                <a:lnTo>
                  <a:pt x="85110" y="31370"/>
                </a:lnTo>
                <a:lnTo>
                  <a:pt x="85190" y="31890"/>
                </a:lnTo>
                <a:lnTo>
                  <a:pt x="85190" y="32830"/>
                </a:lnTo>
                <a:lnTo>
                  <a:pt x="85160" y="33200"/>
                </a:lnTo>
                <a:lnTo>
                  <a:pt x="85120" y="33340"/>
                </a:lnTo>
                <a:lnTo>
                  <a:pt x="84380" y="33380"/>
                </a:lnTo>
                <a:lnTo>
                  <a:pt x="83600" y="33250"/>
                </a:lnTo>
                <a:lnTo>
                  <a:pt x="82960" y="33230"/>
                </a:lnTo>
                <a:lnTo>
                  <a:pt x="82800" y="33260"/>
                </a:lnTo>
                <a:lnTo>
                  <a:pt x="82700" y="33380"/>
                </a:lnTo>
                <a:lnTo>
                  <a:pt x="82610" y="33660"/>
                </a:lnTo>
                <a:lnTo>
                  <a:pt x="82560" y="33870"/>
                </a:lnTo>
                <a:lnTo>
                  <a:pt x="82580" y="34050"/>
                </a:lnTo>
                <a:lnTo>
                  <a:pt x="82680" y="34200"/>
                </a:lnTo>
                <a:lnTo>
                  <a:pt x="82900" y="34320"/>
                </a:lnTo>
                <a:lnTo>
                  <a:pt x="82520" y="34390"/>
                </a:lnTo>
                <a:lnTo>
                  <a:pt x="81880" y="34660"/>
                </a:lnTo>
                <a:lnTo>
                  <a:pt x="81560" y="34720"/>
                </a:lnTo>
                <a:lnTo>
                  <a:pt x="81290" y="34950"/>
                </a:lnTo>
                <a:lnTo>
                  <a:pt x="81320" y="35470"/>
                </a:lnTo>
                <a:lnTo>
                  <a:pt x="81480" y="36020"/>
                </a:lnTo>
                <a:lnTo>
                  <a:pt x="81610" y="36350"/>
                </a:lnTo>
                <a:lnTo>
                  <a:pt x="81370" y="36240"/>
                </a:lnTo>
                <a:lnTo>
                  <a:pt x="80020" y="36200"/>
                </a:lnTo>
                <a:lnTo>
                  <a:pt x="79590" y="36450"/>
                </a:lnTo>
                <a:lnTo>
                  <a:pt x="79400" y="36860"/>
                </a:lnTo>
                <a:lnTo>
                  <a:pt x="79300" y="37340"/>
                </a:lnTo>
                <a:lnTo>
                  <a:pt x="79140" y="37830"/>
                </a:lnTo>
                <a:lnTo>
                  <a:pt x="78880" y="37700"/>
                </a:lnTo>
                <a:lnTo>
                  <a:pt x="78740" y="37890"/>
                </a:lnTo>
                <a:lnTo>
                  <a:pt x="78750" y="38180"/>
                </a:lnTo>
                <a:lnTo>
                  <a:pt x="78930" y="38370"/>
                </a:lnTo>
                <a:lnTo>
                  <a:pt x="78870" y="38510"/>
                </a:lnTo>
                <a:lnTo>
                  <a:pt x="78860" y="38610"/>
                </a:lnTo>
                <a:lnTo>
                  <a:pt x="78930" y="38910"/>
                </a:lnTo>
                <a:lnTo>
                  <a:pt x="78970" y="38760"/>
                </a:lnTo>
                <a:lnTo>
                  <a:pt x="78990" y="38730"/>
                </a:lnTo>
                <a:lnTo>
                  <a:pt x="78980" y="38730"/>
                </a:lnTo>
                <a:lnTo>
                  <a:pt x="78930" y="38650"/>
                </a:lnTo>
                <a:lnTo>
                  <a:pt x="79030" y="38250"/>
                </a:lnTo>
                <a:lnTo>
                  <a:pt x="79480" y="38730"/>
                </a:lnTo>
                <a:lnTo>
                  <a:pt x="79630" y="38770"/>
                </a:lnTo>
                <a:lnTo>
                  <a:pt x="79810" y="38610"/>
                </a:lnTo>
                <a:lnTo>
                  <a:pt x="79930" y="38380"/>
                </a:lnTo>
                <a:lnTo>
                  <a:pt x="80070" y="38280"/>
                </a:lnTo>
                <a:lnTo>
                  <a:pt x="80330" y="38520"/>
                </a:lnTo>
                <a:lnTo>
                  <a:pt x="80460" y="38310"/>
                </a:lnTo>
                <a:lnTo>
                  <a:pt x="80580" y="38340"/>
                </a:lnTo>
                <a:lnTo>
                  <a:pt x="80700" y="38450"/>
                </a:lnTo>
                <a:lnTo>
                  <a:pt x="80810" y="38520"/>
                </a:lnTo>
                <a:lnTo>
                  <a:pt x="81020" y="38460"/>
                </a:lnTo>
                <a:lnTo>
                  <a:pt x="81160" y="38360"/>
                </a:lnTo>
                <a:lnTo>
                  <a:pt x="81300" y="38310"/>
                </a:lnTo>
                <a:lnTo>
                  <a:pt x="81510" y="38370"/>
                </a:lnTo>
                <a:lnTo>
                  <a:pt x="81500" y="38470"/>
                </a:lnTo>
                <a:lnTo>
                  <a:pt x="81480" y="38490"/>
                </a:lnTo>
                <a:lnTo>
                  <a:pt x="81460" y="38480"/>
                </a:lnTo>
                <a:lnTo>
                  <a:pt x="81410" y="38520"/>
                </a:lnTo>
                <a:lnTo>
                  <a:pt x="81490" y="38860"/>
                </a:lnTo>
                <a:lnTo>
                  <a:pt x="81640" y="39100"/>
                </a:lnTo>
                <a:lnTo>
                  <a:pt x="81860" y="39150"/>
                </a:lnTo>
                <a:lnTo>
                  <a:pt x="82210" y="38910"/>
                </a:lnTo>
                <a:lnTo>
                  <a:pt x="82240" y="39090"/>
                </a:lnTo>
                <a:lnTo>
                  <a:pt x="82320" y="39190"/>
                </a:lnTo>
                <a:lnTo>
                  <a:pt x="82440" y="39210"/>
                </a:lnTo>
                <a:lnTo>
                  <a:pt x="82610" y="39180"/>
                </a:lnTo>
                <a:lnTo>
                  <a:pt x="82610" y="39320"/>
                </a:lnTo>
                <a:lnTo>
                  <a:pt x="82520" y="39350"/>
                </a:lnTo>
                <a:lnTo>
                  <a:pt x="82300" y="39460"/>
                </a:lnTo>
                <a:lnTo>
                  <a:pt x="82410" y="39650"/>
                </a:lnTo>
                <a:lnTo>
                  <a:pt x="82470" y="39700"/>
                </a:lnTo>
                <a:lnTo>
                  <a:pt x="82610" y="39730"/>
                </a:lnTo>
                <a:lnTo>
                  <a:pt x="82470" y="39920"/>
                </a:lnTo>
                <a:lnTo>
                  <a:pt x="82450" y="40190"/>
                </a:lnTo>
                <a:lnTo>
                  <a:pt x="82540" y="40460"/>
                </a:lnTo>
                <a:lnTo>
                  <a:pt x="82710" y="40670"/>
                </a:lnTo>
                <a:lnTo>
                  <a:pt x="82920" y="40760"/>
                </a:lnTo>
                <a:lnTo>
                  <a:pt x="83090" y="40730"/>
                </a:lnTo>
                <a:lnTo>
                  <a:pt x="83270" y="40680"/>
                </a:lnTo>
                <a:lnTo>
                  <a:pt x="83500" y="40670"/>
                </a:lnTo>
                <a:lnTo>
                  <a:pt x="83500" y="40790"/>
                </a:lnTo>
                <a:lnTo>
                  <a:pt x="83410" y="40900"/>
                </a:lnTo>
                <a:lnTo>
                  <a:pt x="83410" y="41000"/>
                </a:lnTo>
                <a:lnTo>
                  <a:pt x="83480" y="41110"/>
                </a:lnTo>
                <a:lnTo>
                  <a:pt x="83610" y="41210"/>
                </a:lnTo>
                <a:lnTo>
                  <a:pt x="83240" y="41520"/>
                </a:lnTo>
                <a:lnTo>
                  <a:pt x="83070" y="41880"/>
                </a:lnTo>
                <a:lnTo>
                  <a:pt x="83140" y="42240"/>
                </a:lnTo>
                <a:lnTo>
                  <a:pt x="83500" y="42540"/>
                </a:lnTo>
                <a:lnTo>
                  <a:pt x="83430" y="42590"/>
                </a:lnTo>
                <a:lnTo>
                  <a:pt x="83430" y="42610"/>
                </a:lnTo>
                <a:lnTo>
                  <a:pt x="83400" y="42690"/>
                </a:lnTo>
                <a:lnTo>
                  <a:pt x="83920" y="43030"/>
                </a:lnTo>
                <a:lnTo>
                  <a:pt x="84000" y="43160"/>
                </a:lnTo>
                <a:lnTo>
                  <a:pt x="84070" y="43300"/>
                </a:lnTo>
                <a:lnTo>
                  <a:pt x="84240" y="43490"/>
                </a:lnTo>
                <a:lnTo>
                  <a:pt x="84430" y="43660"/>
                </a:lnTo>
                <a:lnTo>
                  <a:pt x="84600" y="43760"/>
                </a:lnTo>
                <a:lnTo>
                  <a:pt x="84570" y="43830"/>
                </a:lnTo>
                <a:lnTo>
                  <a:pt x="84530" y="43980"/>
                </a:lnTo>
                <a:lnTo>
                  <a:pt x="84500" y="44040"/>
                </a:lnTo>
                <a:lnTo>
                  <a:pt x="84930" y="44290"/>
                </a:lnTo>
                <a:lnTo>
                  <a:pt x="85040" y="44420"/>
                </a:lnTo>
                <a:lnTo>
                  <a:pt x="85290" y="44960"/>
                </a:lnTo>
                <a:lnTo>
                  <a:pt x="86070" y="45460"/>
                </a:lnTo>
                <a:lnTo>
                  <a:pt x="86170" y="45650"/>
                </a:lnTo>
                <a:lnTo>
                  <a:pt x="86290" y="45830"/>
                </a:lnTo>
                <a:lnTo>
                  <a:pt x="86490" y="45900"/>
                </a:lnTo>
                <a:lnTo>
                  <a:pt x="86430" y="46110"/>
                </a:lnTo>
                <a:lnTo>
                  <a:pt x="86500" y="46300"/>
                </a:lnTo>
                <a:lnTo>
                  <a:pt x="86640" y="46450"/>
                </a:lnTo>
                <a:lnTo>
                  <a:pt x="86790" y="46570"/>
                </a:lnTo>
                <a:lnTo>
                  <a:pt x="86800" y="46660"/>
                </a:lnTo>
                <a:lnTo>
                  <a:pt x="86780" y="46690"/>
                </a:lnTo>
                <a:lnTo>
                  <a:pt x="86740" y="46690"/>
                </a:lnTo>
                <a:lnTo>
                  <a:pt x="86690" y="46710"/>
                </a:lnTo>
                <a:lnTo>
                  <a:pt x="86860" y="46890"/>
                </a:lnTo>
                <a:lnTo>
                  <a:pt x="86960" y="47140"/>
                </a:lnTo>
                <a:lnTo>
                  <a:pt x="86980" y="47410"/>
                </a:lnTo>
                <a:lnTo>
                  <a:pt x="86890" y="47650"/>
                </a:lnTo>
                <a:lnTo>
                  <a:pt x="86930" y="47840"/>
                </a:lnTo>
                <a:lnTo>
                  <a:pt x="86410" y="47730"/>
                </a:lnTo>
                <a:lnTo>
                  <a:pt x="86190" y="47660"/>
                </a:lnTo>
                <a:lnTo>
                  <a:pt x="85480" y="47740"/>
                </a:lnTo>
                <a:lnTo>
                  <a:pt x="85280" y="47680"/>
                </a:lnTo>
                <a:lnTo>
                  <a:pt x="84900" y="47490"/>
                </a:lnTo>
                <a:lnTo>
                  <a:pt x="84540" y="47400"/>
                </a:lnTo>
                <a:lnTo>
                  <a:pt x="84410" y="47390"/>
                </a:lnTo>
                <a:lnTo>
                  <a:pt x="84130" y="47440"/>
                </a:lnTo>
                <a:lnTo>
                  <a:pt x="84070" y="47410"/>
                </a:lnTo>
                <a:lnTo>
                  <a:pt x="84010" y="47400"/>
                </a:lnTo>
                <a:lnTo>
                  <a:pt x="83960" y="47410"/>
                </a:lnTo>
                <a:lnTo>
                  <a:pt x="83900" y="47440"/>
                </a:lnTo>
                <a:lnTo>
                  <a:pt x="83850" y="47630"/>
                </a:lnTo>
                <a:lnTo>
                  <a:pt x="83850" y="47900"/>
                </a:lnTo>
                <a:lnTo>
                  <a:pt x="83820" y="48090"/>
                </a:lnTo>
                <a:lnTo>
                  <a:pt x="84050" y="48230"/>
                </a:lnTo>
                <a:lnTo>
                  <a:pt x="84010" y="48350"/>
                </a:lnTo>
                <a:lnTo>
                  <a:pt x="83820" y="48420"/>
                </a:lnTo>
                <a:lnTo>
                  <a:pt x="83630" y="48430"/>
                </a:lnTo>
                <a:lnTo>
                  <a:pt x="83440" y="48360"/>
                </a:lnTo>
                <a:lnTo>
                  <a:pt x="82680" y="47940"/>
                </a:lnTo>
                <a:lnTo>
                  <a:pt x="82140" y="47920"/>
                </a:lnTo>
                <a:lnTo>
                  <a:pt x="81010" y="48220"/>
                </a:lnTo>
                <a:lnTo>
                  <a:pt x="80980" y="48410"/>
                </a:lnTo>
                <a:lnTo>
                  <a:pt x="80930" y="48510"/>
                </a:lnTo>
                <a:lnTo>
                  <a:pt x="80850" y="48510"/>
                </a:lnTo>
                <a:lnTo>
                  <a:pt x="80740" y="48420"/>
                </a:lnTo>
                <a:lnTo>
                  <a:pt x="80620" y="48580"/>
                </a:lnTo>
                <a:lnTo>
                  <a:pt x="80470" y="48680"/>
                </a:lnTo>
                <a:lnTo>
                  <a:pt x="80160" y="48790"/>
                </a:lnTo>
                <a:lnTo>
                  <a:pt x="80180" y="48830"/>
                </a:lnTo>
                <a:lnTo>
                  <a:pt x="80220" y="48860"/>
                </a:lnTo>
                <a:lnTo>
                  <a:pt x="80270" y="48890"/>
                </a:lnTo>
                <a:lnTo>
                  <a:pt x="80310" y="48920"/>
                </a:lnTo>
                <a:lnTo>
                  <a:pt x="80260" y="48960"/>
                </a:lnTo>
                <a:lnTo>
                  <a:pt x="80170" y="49010"/>
                </a:lnTo>
                <a:lnTo>
                  <a:pt x="80140" y="49050"/>
                </a:lnTo>
                <a:lnTo>
                  <a:pt x="80340" y="49140"/>
                </a:lnTo>
                <a:lnTo>
                  <a:pt x="80100" y="49240"/>
                </a:lnTo>
                <a:lnTo>
                  <a:pt x="79910" y="49100"/>
                </a:lnTo>
                <a:lnTo>
                  <a:pt x="79560" y="48610"/>
                </a:lnTo>
                <a:lnTo>
                  <a:pt x="79340" y="48420"/>
                </a:lnTo>
                <a:lnTo>
                  <a:pt x="78280" y="47820"/>
                </a:lnTo>
                <a:lnTo>
                  <a:pt x="77930" y="47520"/>
                </a:lnTo>
                <a:lnTo>
                  <a:pt x="77610" y="47140"/>
                </a:lnTo>
                <a:lnTo>
                  <a:pt x="76990" y="46180"/>
                </a:lnTo>
                <a:lnTo>
                  <a:pt x="76600" y="45790"/>
                </a:lnTo>
                <a:lnTo>
                  <a:pt x="76130" y="45510"/>
                </a:lnTo>
                <a:lnTo>
                  <a:pt x="75620" y="45390"/>
                </a:lnTo>
                <a:lnTo>
                  <a:pt x="75310" y="45440"/>
                </a:lnTo>
                <a:lnTo>
                  <a:pt x="75120" y="45580"/>
                </a:lnTo>
                <a:lnTo>
                  <a:pt x="74800" y="46020"/>
                </a:lnTo>
                <a:lnTo>
                  <a:pt x="74760" y="46100"/>
                </a:lnTo>
                <a:lnTo>
                  <a:pt x="74750" y="46170"/>
                </a:lnTo>
                <a:lnTo>
                  <a:pt x="74690" y="46190"/>
                </a:lnTo>
                <a:lnTo>
                  <a:pt x="74340" y="46100"/>
                </a:lnTo>
                <a:lnTo>
                  <a:pt x="74010" y="46080"/>
                </a:lnTo>
                <a:lnTo>
                  <a:pt x="73850" y="46100"/>
                </a:lnTo>
                <a:lnTo>
                  <a:pt x="73620" y="45920"/>
                </a:lnTo>
                <a:lnTo>
                  <a:pt x="73380" y="45770"/>
                </a:lnTo>
                <a:lnTo>
                  <a:pt x="73110" y="45690"/>
                </a:lnTo>
                <a:lnTo>
                  <a:pt x="72860" y="45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