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Blagoevgrad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Blagoevgrad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1820" y="47160"/>
                </a:moveTo>
                <a:lnTo>
                  <a:pt x="12000" y="46920"/>
                </a:lnTo>
                <a:lnTo>
                  <a:pt x="12250" y="46660"/>
                </a:lnTo>
                <a:lnTo>
                  <a:pt x="12560" y="46710"/>
                </a:lnTo>
                <a:lnTo>
                  <a:pt x="12670" y="46320"/>
                </a:lnTo>
                <a:lnTo>
                  <a:pt x="13100" y="45630"/>
                </a:lnTo>
                <a:lnTo>
                  <a:pt x="13460" y="45600"/>
                </a:lnTo>
                <a:lnTo>
                  <a:pt x="13710" y="45970"/>
                </a:lnTo>
                <a:lnTo>
                  <a:pt x="14130" y="45940"/>
                </a:lnTo>
                <a:lnTo>
                  <a:pt x="14560" y="46100"/>
                </a:lnTo>
                <a:lnTo>
                  <a:pt x="14940" y="46360"/>
                </a:lnTo>
                <a:lnTo>
                  <a:pt x="15400" y="46310"/>
                </a:lnTo>
                <a:lnTo>
                  <a:pt x="15840" y="46180"/>
                </a:lnTo>
                <a:lnTo>
                  <a:pt x="16250" y="45890"/>
                </a:lnTo>
                <a:lnTo>
                  <a:pt x="16970" y="45510"/>
                </a:lnTo>
                <a:lnTo>
                  <a:pt x="17290" y="45510"/>
                </a:lnTo>
                <a:lnTo>
                  <a:pt x="17570" y="45540"/>
                </a:lnTo>
                <a:lnTo>
                  <a:pt x="17840" y="45490"/>
                </a:lnTo>
                <a:lnTo>
                  <a:pt x="19680" y="46090"/>
                </a:lnTo>
                <a:lnTo>
                  <a:pt x="20510" y="45940"/>
                </a:lnTo>
                <a:lnTo>
                  <a:pt x="21230" y="45370"/>
                </a:lnTo>
                <a:lnTo>
                  <a:pt x="22010" y="45660"/>
                </a:lnTo>
                <a:lnTo>
                  <a:pt x="22500" y="45070"/>
                </a:lnTo>
                <a:lnTo>
                  <a:pt x="22780" y="44350"/>
                </a:lnTo>
                <a:lnTo>
                  <a:pt x="23320" y="44280"/>
                </a:lnTo>
                <a:lnTo>
                  <a:pt x="23710" y="44130"/>
                </a:lnTo>
                <a:lnTo>
                  <a:pt x="24200" y="44040"/>
                </a:lnTo>
                <a:lnTo>
                  <a:pt x="24490" y="44170"/>
                </a:lnTo>
                <a:lnTo>
                  <a:pt x="24750" y="44040"/>
                </a:lnTo>
                <a:lnTo>
                  <a:pt x="24910" y="43820"/>
                </a:lnTo>
                <a:lnTo>
                  <a:pt x="25140" y="43830"/>
                </a:lnTo>
                <a:lnTo>
                  <a:pt x="25280" y="44210"/>
                </a:lnTo>
                <a:lnTo>
                  <a:pt x="25570" y="44440"/>
                </a:lnTo>
                <a:lnTo>
                  <a:pt x="25820" y="44710"/>
                </a:lnTo>
                <a:lnTo>
                  <a:pt x="25910" y="45110"/>
                </a:lnTo>
                <a:lnTo>
                  <a:pt x="25870" y="45430"/>
                </a:lnTo>
                <a:lnTo>
                  <a:pt x="25690" y="45650"/>
                </a:lnTo>
                <a:lnTo>
                  <a:pt x="25700" y="46080"/>
                </a:lnTo>
                <a:lnTo>
                  <a:pt x="25980" y="46420"/>
                </a:lnTo>
                <a:lnTo>
                  <a:pt x="25560" y="46900"/>
                </a:lnTo>
                <a:lnTo>
                  <a:pt x="25200" y="47770"/>
                </a:lnTo>
                <a:lnTo>
                  <a:pt x="25210" y="48160"/>
                </a:lnTo>
                <a:lnTo>
                  <a:pt x="25140" y="48480"/>
                </a:lnTo>
                <a:lnTo>
                  <a:pt x="25310" y="48830"/>
                </a:lnTo>
                <a:lnTo>
                  <a:pt x="25530" y="49140"/>
                </a:lnTo>
                <a:lnTo>
                  <a:pt x="25620" y="50020"/>
                </a:lnTo>
                <a:lnTo>
                  <a:pt x="26000" y="50750"/>
                </a:lnTo>
                <a:lnTo>
                  <a:pt x="26350" y="50980"/>
                </a:lnTo>
                <a:lnTo>
                  <a:pt x="26670" y="51300"/>
                </a:lnTo>
                <a:lnTo>
                  <a:pt x="26930" y="51360"/>
                </a:lnTo>
                <a:lnTo>
                  <a:pt x="27210" y="51280"/>
                </a:lnTo>
                <a:lnTo>
                  <a:pt x="27390" y="51510"/>
                </a:lnTo>
                <a:lnTo>
                  <a:pt x="27540" y="51820"/>
                </a:lnTo>
                <a:lnTo>
                  <a:pt x="29190" y="52950"/>
                </a:lnTo>
                <a:lnTo>
                  <a:pt x="29370" y="53290"/>
                </a:lnTo>
                <a:lnTo>
                  <a:pt x="29640" y="53420"/>
                </a:lnTo>
                <a:lnTo>
                  <a:pt x="29850" y="53530"/>
                </a:lnTo>
                <a:lnTo>
                  <a:pt x="29980" y="53770"/>
                </a:lnTo>
                <a:lnTo>
                  <a:pt x="30370" y="54040"/>
                </a:lnTo>
                <a:lnTo>
                  <a:pt x="30090" y="54390"/>
                </a:lnTo>
                <a:lnTo>
                  <a:pt x="29720" y="54640"/>
                </a:lnTo>
                <a:lnTo>
                  <a:pt x="31450" y="56110"/>
                </a:lnTo>
                <a:lnTo>
                  <a:pt x="31460" y="56120"/>
                </a:lnTo>
                <a:lnTo>
                  <a:pt x="31440" y="56130"/>
                </a:lnTo>
                <a:lnTo>
                  <a:pt x="31220" y="56320"/>
                </a:lnTo>
                <a:lnTo>
                  <a:pt x="31160" y="56440"/>
                </a:lnTo>
                <a:lnTo>
                  <a:pt x="31100" y="56750"/>
                </a:lnTo>
                <a:lnTo>
                  <a:pt x="31060" y="56820"/>
                </a:lnTo>
                <a:lnTo>
                  <a:pt x="30950" y="56810"/>
                </a:lnTo>
                <a:lnTo>
                  <a:pt x="30890" y="56730"/>
                </a:lnTo>
                <a:lnTo>
                  <a:pt x="30820" y="56610"/>
                </a:lnTo>
                <a:lnTo>
                  <a:pt x="30710" y="56520"/>
                </a:lnTo>
                <a:lnTo>
                  <a:pt x="30280" y="56400"/>
                </a:lnTo>
                <a:lnTo>
                  <a:pt x="29700" y="56340"/>
                </a:lnTo>
                <a:lnTo>
                  <a:pt x="29270" y="56540"/>
                </a:lnTo>
                <a:lnTo>
                  <a:pt x="29310" y="57170"/>
                </a:lnTo>
                <a:lnTo>
                  <a:pt x="29350" y="57600"/>
                </a:lnTo>
                <a:lnTo>
                  <a:pt x="29340" y="57760"/>
                </a:lnTo>
                <a:lnTo>
                  <a:pt x="29250" y="57910"/>
                </a:lnTo>
                <a:lnTo>
                  <a:pt x="29090" y="57990"/>
                </a:lnTo>
                <a:lnTo>
                  <a:pt x="28920" y="57950"/>
                </a:lnTo>
                <a:lnTo>
                  <a:pt x="28600" y="57740"/>
                </a:lnTo>
                <a:lnTo>
                  <a:pt x="28540" y="57880"/>
                </a:lnTo>
                <a:lnTo>
                  <a:pt x="28470" y="57920"/>
                </a:lnTo>
                <a:lnTo>
                  <a:pt x="28390" y="57940"/>
                </a:lnTo>
                <a:lnTo>
                  <a:pt x="28310" y="58000"/>
                </a:lnTo>
                <a:lnTo>
                  <a:pt x="28070" y="58240"/>
                </a:lnTo>
                <a:lnTo>
                  <a:pt x="27860" y="58250"/>
                </a:lnTo>
                <a:lnTo>
                  <a:pt x="27170" y="57750"/>
                </a:lnTo>
                <a:lnTo>
                  <a:pt x="27060" y="57730"/>
                </a:lnTo>
                <a:lnTo>
                  <a:pt x="26660" y="58100"/>
                </a:lnTo>
                <a:lnTo>
                  <a:pt x="26430" y="58210"/>
                </a:lnTo>
                <a:lnTo>
                  <a:pt x="26130" y="58290"/>
                </a:lnTo>
                <a:lnTo>
                  <a:pt x="25820" y="58330"/>
                </a:lnTo>
                <a:lnTo>
                  <a:pt x="25560" y="58310"/>
                </a:lnTo>
                <a:lnTo>
                  <a:pt x="25350" y="58420"/>
                </a:lnTo>
                <a:lnTo>
                  <a:pt x="25020" y="58970"/>
                </a:lnTo>
                <a:lnTo>
                  <a:pt x="24780" y="59030"/>
                </a:lnTo>
                <a:lnTo>
                  <a:pt x="24310" y="58920"/>
                </a:lnTo>
                <a:lnTo>
                  <a:pt x="23820" y="58920"/>
                </a:lnTo>
                <a:lnTo>
                  <a:pt x="23540" y="59030"/>
                </a:lnTo>
                <a:lnTo>
                  <a:pt x="23180" y="59400"/>
                </a:lnTo>
                <a:lnTo>
                  <a:pt x="23140" y="59420"/>
                </a:lnTo>
                <a:lnTo>
                  <a:pt x="22960" y="59540"/>
                </a:lnTo>
                <a:lnTo>
                  <a:pt x="22470" y="59520"/>
                </a:lnTo>
                <a:lnTo>
                  <a:pt x="21510" y="59020"/>
                </a:lnTo>
                <a:lnTo>
                  <a:pt x="20080" y="58980"/>
                </a:lnTo>
                <a:lnTo>
                  <a:pt x="19800" y="59070"/>
                </a:lnTo>
                <a:lnTo>
                  <a:pt x="19360" y="59400"/>
                </a:lnTo>
                <a:lnTo>
                  <a:pt x="19100" y="59540"/>
                </a:lnTo>
                <a:lnTo>
                  <a:pt x="18800" y="59570"/>
                </a:lnTo>
                <a:lnTo>
                  <a:pt x="18640" y="59430"/>
                </a:lnTo>
                <a:lnTo>
                  <a:pt x="18510" y="59210"/>
                </a:lnTo>
                <a:lnTo>
                  <a:pt x="18240" y="59020"/>
                </a:lnTo>
                <a:lnTo>
                  <a:pt x="17980" y="59030"/>
                </a:lnTo>
                <a:lnTo>
                  <a:pt x="17640" y="59180"/>
                </a:lnTo>
                <a:lnTo>
                  <a:pt x="17320" y="59390"/>
                </a:lnTo>
                <a:lnTo>
                  <a:pt x="17110" y="59590"/>
                </a:lnTo>
                <a:lnTo>
                  <a:pt x="17060" y="59740"/>
                </a:lnTo>
                <a:lnTo>
                  <a:pt x="17030" y="60090"/>
                </a:lnTo>
                <a:lnTo>
                  <a:pt x="16960" y="60280"/>
                </a:lnTo>
                <a:lnTo>
                  <a:pt x="16830" y="60410"/>
                </a:lnTo>
                <a:lnTo>
                  <a:pt x="16670" y="60500"/>
                </a:lnTo>
                <a:lnTo>
                  <a:pt x="16340" y="60600"/>
                </a:lnTo>
                <a:lnTo>
                  <a:pt x="15730" y="60670"/>
                </a:lnTo>
                <a:lnTo>
                  <a:pt x="12850" y="60220"/>
                </a:lnTo>
                <a:lnTo>
                  <a:pt x="13200" y="59950"/>
                </a:lnTo>
                <a:lnTo>
                  <a:pt x="13250" y="59590"/>
                </a:lnTo>
                <a:lnTo>
                  <a:pt x="13180" y="59190"/>
                </a:lnTo>
                <a:lnTo>
                  <a:pt x="13150" y="58770"/>
                </a:lnTo>
                <a:lnTo>
                  <a:pt x="13200" y="58650"/>
                </a:lnTo>
                <a:lnTo>
                  <a:pt x="13360" y="58440"/>
                </a:lnTo>
                <a:lnTo>
                  <a:pt x="13400" y="58350"/>
                </a:lnTo>
                <a:lnTo>
                  <a:pt x="13380" y="58240"/>
                </a:lnTo>
                <a:lnTo>
                  <a:pt x="13300" y="58040"/>
                </a:lnTo>
                <a:lnTo>
                  <a:pt x="13280" y="57950"/>
                </a:lnTo>
                <a:lnTo>
                  <a:pt x="13240" y="56590"/>
                </a:lnTo>
                <a:lnTo>
                  <a:pt x="13230" y="56290"/>
                </a:lnTo>
                <a:lnTo>
                  <a:pt x="13300" y="55970"/>
                </a:lnTo>
                <a:lnTo>
                  <a:pt x="13310" y="55860"/>
                </a:lnTo>
                <a:lnTo>
                  <a:pt x="13280" y="55730"/>
                </a:lnTo>
                <a:lnTo>
                  <a:pt x="13140" y="55510"/>
                </a:lnTo>
                <a:lnTo>
                  <a:pt x="13100" y="55400"/>
                </a:lnTo>
                <a:lnTo>
                  <a:pt x="13070" y="55140"/>
                </a:lnTo>
                <a:lnTo>
                  <a:pt x="13090" y="54860"/>
                </a:lnTo>
                <a:lnTo>
                  <a:pt x="13130" y="54590"/>
                </a:lnTo>
                <a:lnTo>
                  <a:pt x="13200" y="54370"/>
                </a:lnTo>
                <a:lnTo>
                  <a:pt x="13270" y="54300"/>
                </a:lnTo>
                <a:lnTo>
                  <a:pt x="13500" y="54240"/>
                </a:lnTo>
                <a:lnTo>
                  <a:pt x="13580" y="54190"/>
                </a:lnTo>
                <a:lnTo>
                  <a:pt x="13630" y="54090"/>
                </a:lnTo>
                <a:lnTo>
                  <a:pt x="13720" y="53810"/>
                </a:lnTo>
                <a:lnTo>
                  <a:pt x="13850" y="53600"/>
                </a:lnTo>
                <a:lnTo>
                  <a:pt x="14040" y="53290"/>
                </a:lnTo>
                <a:lnTo>
                  <a:pt x="14200" y="52840"/>
                </a:lnTo>
                <a:lnTo>
                  <a:pt x="14190" y="52380"/>
                </a:lnTo>
                <a:lnTo>
                  <a:pt x="13930" y="51970"/>
                </a:lnTo>
                <a:lnTo>
                  <a:pt x="13780" y="51900"/>
                </a:lnTo>
                <a:lnTo>
                  <a:pt x="13430" y="51880"/>
                </a:lnTo>
                <a:lnTo>
                  <a:pt x="13270" y="51810"/>
                </a:lnTo>
                <a:lnTo>
                  <a:pt x="13180" y="51660"/>
                </a:lnTo>
                <a:lnTo>
                  <a:pt x="12870" y="50930"/>
                </a:lnTo>
                <a:lnTo>
                  <a:pt x="12720" y="50260"/>
                </a:lnTo>
                <a:lnTo>
                  <a:pt x="12630" y="50030"/>
                </a:lnTo>
                <a:lnTo>
                  <a:pt x="12560" y="49950"/>
                </a:lnTo>
                <a:lnTo>
                  <a:pt x="12390" y="49860"/>
                </a:lnTo>
                <a:lnTo>
                  <a:pt x="12350" y="49810"/>
                </a:lnTo>
                <a:lnTo>
                  <a:pt x="12330" y="49790"/>
                </a:lnTo>
                <a:lnTo>
                  <a:pt x="12290" y="49650"/>
                </a:lnTo>
                <a:lnTo>
                  <a:pt x="12300" y="49360"/>
                </a:lnTo>
                <a:lnTo>
                  <a:pt x="12270" y="49220"/>
                </a:lnTo>
                <a:lnTo>
                  <a:pt x="12120" y="48780"/>
                </a:lnTo>
                <a:lnTo>
                  <a:pt x="12010" y="48330"/>
                </a:lnTo>
                <a:lnTo>
                  <a:pt x="11980" y="47860"/>
                </a:lnTo>
                <a:lnTo>
                  <a:pt x="11950" y="47650"/>
                </a:lnTo>
                <a:lnTo>
                  <a:pt x="11840" y="47440"/>
                </a:lnTo>
                <a:lnTo>
                  <a:pt x="11830" y="47430"/>
                </a:lnTo>
                <a:lnTo>
                  <a:pt x="11820" y="47170"/>
                </a:lnTo>
                <a:lnTo>
                  <a:pt x="11820" y="4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