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Bulgaria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urgas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72860" y="45690"/>
                </a:moveTo>
                <a:lnTo>
                  <a:pt x="72860" y="45680"/>
                </a:lnTo>
                <a:lnTo>
                  <a:pt x="72850" y="45480"/>
                </a:lnTo>
                <a:lnTo>
                  <a:pt x="72960" y="44760"/>
                </a:lnTo>
                <a:lnTo>
                  <a:pt x="72660" y="44230"/>
                </a:lnTo>
                <a:lnTo>
                  <a:pt x="72450" y="43700"/>
                </a:lnTo>
                <a:lnTo>
                  <a:pt x="72590" y="43130"/>
                </a:lnTo>
                <a:lnTo>
                  <a:pt x="72740" y="42720"/>
                </a:lnTo>
                <a:lnTo>
                  <a:pt x="72690" y="42390"/>
                </a:lnTo>
                <a:lnTo>
                  <a:pt x="72690" y="41930"/>
                </a:lnTo>
                <a:lnTo>
                  <a:pt x="72890" y="41590"/>
                </a:lnTo>
                <a:lnTo>
                  <a:pt x="73370" y="41310"/>
                </a:lnTo>
                <a:lnTo>
                  <a:pt x="73460" y="40700"/>
                </a:lnTo>
                <a:lnTo>
                  <a:pt x="73180" y="40150"/>
                </a:lnTo>
                <a:lnTo>
                  <a:pt x="72750" y="39870"/>
                </a:lnTo>
                <a:lnTo>
                  <a:pt x="72290" y="39870"/>
                </a:lnTo>
                <a:lnTo>
                  <a:pt x="71870" y="39720"/>
                </a:lnTo>
                <a:lnTo>
                  <a:pt x="71710" y="39380"/>
                </a:lnTo>
                <a:lnTo>
                  <a:pt x="71590" y="39030"/>
                </a:lnTo>
                <a:lnTo>
                  <a:pt x="70270" y="38060"/>
                </a:lnTo>
                <a:lnTo>
                  <a:pt x="70260" y="37660"/>
                </a:lnTo>
                <a:lnTo>
                  <a:pt x="69950" y="37480"/>
                </a:lnTo>
                <a:lnTo>
                  <a:pt x="69380" y="36770"/>
                </a:lnTo>
                <a:lnTo>
                  <a:pt x="69260" y="36580"/>
                </a:lnTo>
                <a:lnTo>
                  <a:pt x="69230" y="36330"/>
                </a:lnTo>
                <a:lnTo>
                  <a:pt x="69120" y="36070"/>
                </a:lnTo>
                <a:lnTo>
                  <a:pt x="68930" y="35900"/>
                </a:lnTo>
                <a:lnTo>
                  <a:pt x="68760" y="35400"/>
                </a:lnTo>
                <a:lnTo>
                  <a:pt x="68640" y="34850"/>
                </a:lnTo>
                <a:lnTo>
                  <a:pt x="68090" y="33760"/>
                </a:lnTo>
                <a:lnTo>
                  <a:pt x="67240" y="33630"/>
                </a:lnTo>
                <a:lnTo>
                  <a:pt x="66750" y="33880"/>
                </a:lnTo>
                <a:lnTo>
                  <a:pt x="66250" y="34030"/>
                </a:lnTo>
                <a:lnTo>
                  <a:pt x="65900" y="33850"/>
                </a:lnTo>
                <a:lnTo>
                  <a:pt x="65550" y="33620"/>
                </a:lnTo>
                <a:lnTo>
                  <a:pt x="65090" y="33470"/>
                </a:lnTo>
                <a:lnTo>
                  <a:pt x="64880" y="32950"/>
                </a:lnTo>
                <a:lnTo>
                  <a:pt x="65250" y="32620"/>
                </a:lnTo>
                <a:lnTo>
                  <a:pt x="65700" y="32450"/>
                </a:lnTo>
                <a:lnTo>
                  <a:pt x="66040" y="32150"/>
                </a:lnTo>
                <a:lnTo>
                  <a:pt x="65960" y="31660"/>
                </a:lnTo>
                <a:lnTo>
                  <a:pt x="66020" y="31290"/>
                </a:lnTo>
                <a:lnTo>
                  <a:pt x="66240" y="31000"/>
                </a:lnTo>
                <a:lnTo>
                  <a:pt x="66070" y="30490"/>
                </a:lnTo>
                <a:lnTo>
                  <a:pt x="65860" y="29960"/>
                </a:lnTo>
                <a:lnTo>
                  <a:pt x="66000" y="29510"/>
                </a:lnTo>
                <a:lnTo>
                  <a:pt x="65950" y="29120"/>
                </a:lnTo>
                <a:lnTo>
                  <a:pt x="67010" y="28850"/>
                </a:lnTo>
                <a:lnTo>
                  <a:pt x="67160" y="29150"/>
                </a:lnTo>
                <a:lnTo>
                  <a:pt x="67150" y="29590"/>
                </a:lnTo>
                <a:lnTo>
                  <a:pt x="67650" y="29810"/>
                </a:lnTo>
                <a:lnTo>
                  <a:pt x="68220" y="29700"/>
                </a:lnTo>
                <a:lnTo>
                  <a:pt x="68710" y="29420"/>
                </a:lnTo>
                <a:lnTo>
                  <a:pt x="69020" y="28820"/>
                </a:lnTo>
                <a:lnTo>
                  <a:pt x="69270" y="28660"/>
                </a:lnTo>
                <a:lnTo>
                  <a:pt x="69560" y="28680"/>
                </a:lnTo>
                <a:lnTo>
                  <a:pt x="70380" y="28610"/>
                </a:lnTo>
                <a:lnTo>
                  <a:pt x="70840" y="28920"/>
                </a:lnTo>
                <a:lnTo>
                  <a:pt x="71320" y="28820"/>
                </a:lnTo>
                <a:lnTo>
                  <a:pt x="71890" y="28790"/>
                </a:lnTo>
                <a:lnTo>
                  <a:pt x="72510" y="29020"/>
                </a:lnTo>
                <a:lnTo>
                  <a:pt x="73210" y="28830"/>
                </a:lnTo>
                <a:lnTo>
                  <a:pt x="73890" y="28530"/>
                </a:lnTo>
                <a:lnTo>
                  <a:pt x="74730" y="28340"/>
                </a:lnTo>
                <a:lnTo>
                  <a:pt x="75600" y="27840"/>
                </a:lnTo>
                <a:lnTo>
                  <a:pt x="76300" y="28070"/>
                </a:lnTo>
                <a:lnTo>
                  <a:pt x="76870" y="28630"/>
                </a:lnTo>
                <a:lnTo>
                  <a:pt x="77320" y="29360"/>
                </a:lnTo>
                <a:lnTo>
                  <a:pt x="77630" y="29470"/>
                </a:lnTo>
                <a:lnTo>
                  <a:pt x="77970" y="29510"/>
                </a:lnTo>
                <a:lnTo>
                  <a:pt x="78640" y="29910"/>
                </a:lnTo>
                <a:lnTo>
                  <a:pt x="79360" y="30070"/>
                </a:lnTo>
                <a:lnTo>
                  <a:pt x="80630" y="29750"/>
                </a:lnTo>
                <a:lnTo>
                  <a:pt x="81180" y="29400"/>
                </a:lnTo>
                <a:lnTo>
                  <a:pt x="81570" y="29530"/>
                </a:lnTo>
                <a:lnTo>
                  <a:pt x="81940" y="29750"/>
                </a:lnTo>
                <a:lnTo>
                  <a:pt x="82290" y="30080"/>
                </a:lnTo>
                <a:lnTo>
                  <a:pt x="82600" y="30480"/>
                </a:lnTo>
                <a:lnTo>
                  <a:pt x="82980" y="30760"/>
                </a:lnTo>
                <a:lnTo>
                  <a:pt x="83390" y="30970"/>
                </a:lnTo>
                <a:lnTo>
                  <a:pt x="83810" y="31130"/>
                </a:lnTo>
                <a:lnTo>
                  <a:pt x="84240" y="31040"/>
                </a:lnTo>
                <a:lnTo>
                  <a:pt x="84550" y="30760"/>
                </a:lnTo>
                <a:lnTo>
                  <a:pt x="84900" y="30620"/>
                </a:lnTo>
                <a:lnTo>
                  <a:pt x="85000" y="30610"/>
                </a:lnTo>
                <a:lnTo>
                  <a:pt x="85000" y="30940"/>
                </a:lnTo>
                <a:lnTo>
                  <a:pt x="85110" y="31370"/>
                </a:lnTo>
                <a:lnTo>
                  <a:pt x="85190" y="31890"/>
                </a:lnTo>
                <a:lnTo>
                  <a:pt x="85190" y="32830"/>
                </a:lnTo>
                <a:lnTo>
                  <a:pt x="85160" y="33200"/>
                </a:lnTo>
                <a:lnTo>
                  <a:pt x="85120" y="33340"/>
                </a:lnTo>
                <a:lnTo>
                  <a:pt x="84380" y="33380"/>
                </a:lnTo>
                <a:lnTo>
                  <a:pt x="83600" y="33250"/>
                </a:lnTo>
                <a:lnTo>
                  <a:pt x="82960" y="33230"/>
                </a:lnTo>
                <a:lnTo>
                  <a:pt x="82800" y="33260"/>
                </a:lnTo>
                <a:lnTo>
                  <a:pt x="82700" y="33380"/>
                </a:lnTo>
                <a:lnTo>
                  <a:pt x="82610" y="33660"/>
                </a:lnTo>
                <a:lnTo>
                  <a:pt x="82560" y="33870"/>
                </a:lnTo>
                <a:lnTo>
                  <a:pt x="82580" y="34050"/>
                </a:lnTo>
                <a:lnTo>
                  <a:pt x="82680" y="34200"/>
                </a:lnTo>
                <a:lnTo>
                  <a:pt x="82900" y="34320"/>
                </a:lnTo>
                <a:lnTo>
                  <a:pt x="82520" y="34390"/>
                </a:lnTo>
                <a:lnTo>
                  <a:pt x="81880" y="34660"/>
                </a:lnTo>
                <a:lnTo>
                  <a:pt x="81560" y="34720"/>
                </a:lnTo>
                <a:lnTo>
                  <a:pt x="81290" y="34950"/>
                </a:lnTo>
                <a:lnTo>
                  <a:pt x="81320" y="35470"/>
                </a:lnTo>
                <a:lnTo>
                  <a:pt x="81480" y="36020"/>
                </a:lnTo>
                <a:lnTo>
                  <a:pt x="81610" y="36350"/>
                </a:lnTo>
                <a:lnTo>
                  <a:pt x="81370" y="36240"/>
                </a:lnTo>
                <a:lnTo>
                  <a:pt x="80020" y="36200"/>
                </a:lnTo>
                <a:lnTo>
                  <a:pt x="79590" y="36450"/>
                </a:lnTo>
                <a:lnTo>
                  <a:pt x="79400" y="36860"/>
                </a:lnTo>
                <a:lnTo>
                  <a:pt x="79300" y="37340"/>
                </a:lnTo>
                <a:lnTo>
                  <a:pt x="79140" y="37830"/>
                </a:lnTo>
                <a:lnTo>
                  <a:pt x="78880" y="37700"/>
                </a:lnTo>
                <a:lnTo>
                  <a:pt x="78740" y="37890"/>
                </a:lnTo>
                <a:lnTo>
                  <a:pt x="78750" y="38180"/>
                </a:lnTo>
                <a:lnTo>
                  <a:pt x="78930" y="38370"/>
                </a:lnTo>
                <a:lnTo>
                  <a:pt x="78870" y="38510"/>
                </a:lnTo>
                <a:lnTo>
                  <a:pt x="78860" y="38610"/>
                </a:lnTo>
                <a:lnTo>
                  <a:pt x="78930" y="38910"/>
                </a:lnTo>
                <a:lnTo>
                  <a:pt x="78970" y="38760"/>
                </a:lnTo>
                <a:lnTo>
                  <a:pt x="78990" y="38730"/>
                </a:lnTo>
                <a:lnTo>
                  <a:pt x="78980" y="38730"/>
                </a:lnTo>
                <a:lnTo>
                  <a:pt x="78930" y="38650"/>
                </a:lnTo>
                <a:lnTo>
                  <a:pt x="79030" y="38250"/>
                </a:lnTo>
                <a:lnTo>
                  <a:pt x="79480" y="38730"/>
                </a:lnTo>
                <a:lnTo>
                  <a:pt x="79630" y="38770"/>
                </a:lnTo>
                <a:lnTo>
                  <a:pt x="79810" y="38610"/>
                </a:lnTo>
                <a:lnTo>
                  <a:pt x="79930" y="38380"/>
                </a:lnTo>
                <a:lnTo>
                  <a:pt x="80070" y="38280"/>
                </a:lnTo>
                <a:lnTo>
                  <a:pt x="80330" y="38520"/>
                </a:lnTo>
                <a:lnTo>
                  <a:pt x="80460" y="38310"/>
                </a:lnTo>
                <a:lnTo>
                  <a:pt x="80580" y="38340"/>
                </a:lnTo>
                <a:lnTo>
                  <a:pt x="80700" y="38450"/>
                </a:lnTo>
                <a:lnTo>
                  <a:pt x="80810" y="38520"/>
                </a:lnTo>
                <a:lnTo>
                  <a:pt x="81020" y="38460"/>
                </a:lnTo>
                <a:lnTo>
                  <a:pt x="81160" y="38360"/>
                </a:lnTo>
                <a:lnTo>
                  <a:pt x="81300" y="38310"/>
                </a:lnTo>
                <a:lnTo>
                  <a:pt x="81510" y="38370"/>
                </a:lnTo>
                <a:lnTo>
                  <a:pt x="81500" y="38470"/>
                </a:lnTo>
                <a:lnTo>
                  <a:pt x="81480" y="38490"/>
                </a:lnTo>
                <a:lnTo>
                  <a:pt x="81460" y="38480"/>
                </a:lnTo>
                <a:lnTo>
                  <a:pt x="81410" y="38520"/>
                </a:lnTo>
                <a:lnTo>
                  <a:pt x="81490" y="38860"/>
                </a:lnTo>
                <a:lnTo>
                  <a:pt x="81640" y="39100"/>
                </a:lnTo>
                <a:lnTo>
                  <a:pt x="81860" y="39150"/>
                </a:lnTo>
                <a:lnTo>
                  <a:pt x="82210" y="38910"/>
                </a:lnTo>
                <a:lnTo>
                  <a:pt x="82240" y="39090"/>
                </a:lnTo>
                <a:lnTo>
                  <a:pt x="82320" y="39190"/>
                </a:lnTo>
                <a:lnTo>
                  <a:pt x="82440" y="39210"/>
                </a:lnTo>
                <a:lnTo>
                  <a:pt x="82610" y="39180"/>
                </a:lnTo>
                <a:lnTo>
                  <a:pt x="82610" y="39320"/>
                </a:lnTo>
                <a:lnTo>
                  <a:pt x="82520" y="39350"/>
                </a:lnTo>
                <a:lnTo>
                  <a:pt x="82300" y="39460"/>
                </a:lnTo>
                <a:lnTo>
                  <a:pt x="82410" y="39650"/>
                </a:lnTo>
                <a:lnTo>
                  <a:pt x="82470" y="39700"/>
                </a:lnTo>
                <a:lnTo>
                  <a:pt x="82610" y="39730"/>
                </a:lnTo>
                <a:lnTo>
                  <a:pt x="82470" y="39920"/>
                </a:lnTo>
                <a:lnTo>
                  <a:pt x="82450" y="40190"/>
                </a:lnTo>
                <a:lnTo>
                  <a:pt x="82540" y="40460"/>
                </a:lnTo>
                <a:lnTo>
                  <a:pt x="82710" y="40670"/>
                </a:lnTo>
                <a:lnTo>
                  <a:pt x="82920" y="40760"/>
                </a:lnTo>
                <a:lnTo>
                  <a:pt x="83090" y="40730"/>
                </a:lnTo>
                <a:lnTo>
                  <a:pt x="83270" y="40680"/>
                </a:lnTo>
                <a:lnTo>
                  <a:pt x="83500" y="40670"/>
                </a:lnTo>
                <a:lnTo>
                  <a:pt x="83500" y="40790"/>
                </a:lnTo>
                <a:lnTo>
                  <a:pt x="83410" y="40900"/>
                </a:lnTo>
                <a:lnTo>
                  <a:pt x="83410" y="41000"/>
                </a:lnTo>
                <a:lnTo>
                  <a:pt x="83480" y="41110"/>
                </a:lnTo>
                <a:lnTo>
                  <a:pt x="83610" y="41210"/>
                </a:lnTo>
                <a:lnTo>
                  <a:pt x="83240" y="41520"/>
                </a:lnTo>
                <a:lnTo>
                  <a:pt x="83070" y="41880"/>
                </a:lnTo>
                <a:lnTo>
                  <a:pt x="83140" y="42240"/>
                </a:lnTo>
                <a:lnTo>
                  <a:pt x="83500" y="42540"/>
                </a:lnTo>
                <a:lnTo>
                  <a:pt x="83430" y="42590"/>
                </a:lnTo>
                <a:lnTo>
                  <a:pt x="83430" y="42610"/>
                </a:lnTo>
                <a:lnTo>
                  <a:pt x="83400" y="42690"/>
                </a:lnTo>
                <a:lnTo>
                  <a:pt x="83920" y="43030"/>
                </a:lnTo>
                <a:lnTo>
                  <a:pt x="84000" y="43160"/>
                </a:lnTo>
                <a:lnTo>
                  <a:pt x="84070" y="43300"/>
                </a:lnTo>
                <a:lnTo>
                  <a:pt x="84240" y="43490"/>
                </a:lnTo>
                <a:lnTo>
                  <a:pt x="84430" y="43660"/>
                </a:lnTo>
                <a:lnTo>
                  <a:pt x="84600" y="43760"/>
                </a:lnTo>
                <a:lnTo>
                  <a:pt x="84570" y="43830"/>
                </a:lnTo>
                <a:lnTo>
                  <a:pt x="84530" y="43980"/>
                </a:lnTo>
                <a:lnTo>
                  <a:pt x="84500" y="44040"/>
                </a:lnTo>
                <a:lnTo>
                  <a:pt x="84930" y="44290"/>
                </a:lnTo>
                <a:lnTo>
                  <a:pt x="85040" y="44420"/>
                </a:lnTo>
                <a:lnTo>
                  <a:pt x="85290" y="44960"/>
                </a:lnTo>
                <a:lnTo>
                  <a:pt x="86070" y="45460"/>
                </a:lnTo>
                <a:lnTo>
                  <a:pt x="86170" y="45650"/>
                </a:lnTo>
                <a:lnTo>
                  <a:pt x="86290" y="45830"/>
                </a:lnTo>
                <a:lnTo>
                  <a:pt x="86490" y="45900"/>
                </a:lnTo>
                <a:lnTo>
                  <a:pt x="86430" y="46110"/>
                </a:lnTo>
                <a:lnTo>
                  <a:pt x="86500" y="46300"/>
                </a:lnTo>
                <a:lnTo>
                  <a:pt x="86640" y="46450"/>
                </a:lnTo>
                <a:lnTo>
                  <a:pt x="86790" y="46570"/>
                </a:lnTo>
                <a:lnTo>
                  <a:pt x="86800" y="46660"/>
                </a:lnTo>
                <a:lnTo>
                  <a:pt x="86780" y="46690"/>
                </a:lnTo>
                <a:lnTo>
                  <a:pt x="86740" y="46690"/>
                </a:lnTo>
                <a:lnTo>
                  <a:pt x="86690" y="46710"/>
                </a:lnTo>
                <a:lnTo>
                  <a:pt x="86860" y="46890"/>
                </a:lnTo>
                <a:lnTo>
                  <a:pt x="86960" y="47140"/>
                </a:lnTo>
                <a:lnTo>
                  <a:pt x="86980" y="47410"/>
                </a:lnTo>
                <a:lnTo>
                  <a:pt x="86890" y="47650"/>
                </a:lnTo>
                <a:lnTo>
                  <a:pt x="86930" y="47840"/>
                </a:lnTo>
                <a:lnTo>
                  <a:pt x="86410" y="47730"/>
                </a:lnTo>
                <a:lnTo>
                  <a:pt x="86190" y="47660"/>
                </a:lnTo>
                <a:lnTo>
                  <a:pt x="85480" y="47740"/>
                </a:lnTo>
                <a:lnTo>
                  <a:pt x="85280" y="47680"/>
                </a:lnTo>
                <a:lnTo>
                  <a:pt x="84900" y="47490"/>
                </a:lnTo>
                <a:lnTo>
                  <a:pt x="84540" y="47400"/>
                </a:lnTo>
                <a:lnTo>
                  <a:pt x="84410" y="47390"/>
                </a:lnTo>
                <a:lnTo>
                  <a:pt x="84130" y="47440"/>
                </a:lnTo>
                <a:lnTo>
                  <a:pt x="84070" y="47410"/>
                </a:lnTo>
                <a:lnTo>
                  <a:pt x="84010" y="47400"/>
                </a:lnTo>
                <a:lnTo>
                  <a:pt x="83960" y="47410"/>
                </a:lnTo>
                <a:lnTo>
                  <a:pt x="83900" y="47440"/>
                </a:lnTo>
                <a:lnTo>
                  <a:pt x="83850" y="47630"/>
                </a:lnTo>
                <a:lnTo>
                  <a:pt x="83850" y="47900"/>
                </a:lnTo>
                <a:lnTo>
                  <a:pt x="83820" y="48090"/>
                </a:lnTo>
                <a:lnTo>
                  <a:pt x="84050" y="48230"/>
                </a:lnTo>
                <a:lnTo>
                  <a:pt x="84010" y="48350"/>
                </a:lnTo>
                <a:lnTo>
                  <a:pt x="83820" y="48420"/>
                </a:lnTo>
                <a:lnTo>
                  <a:pt x="83630" y="48430"/>
                </a:lnTo>
                <a:lnTo>
                  <a:pt x="83440" y="48360"/>
                </a:lnTo>
                <a:lnTo>
                  <a:pt x="82680" y="47940"/>
                </a:lnTo>
                <a:lnTo>
                  <a:pt x="82140" y="47920"/>
                </a:lnTo>
                <a:lnTo>
                  <a:pt x="81010" y="48220"/>
                </a:lnTo>
                <a:lnTo>
                  <a:pt x="80980" y="48410"/>
                </a:lnTo>
                <a:lnTo>
                  <a:pt x="80930" y="48510"/>
                </a:lnTo>
                <a:lnTo>
                  <a:pt x="80850" y="48510"/>
                </a:lnTo>
                <a:lnTo>
                  <a:pt x="80740" y="48420"/>
                </a:lnTo>
                <a:lnTo>
                  <a:pt x="80620" y="48580"/>
                </a:lnTo>
                <a:lnTo>
                  <a:pt x="80470" y="48680"/>
                </a:lnTo>
                <a:lnTo>
                  <a:pt x="80160" y="48790"/>
                </a:lnTo>
                <a:lnTo>
                  <a:pt x="80180" y="48830"/>
                </a:lnTo>
                <a:lnTo>
                  <a:pt x="80220" y="48860"/>
                </a:lnTo>
                <a:lnTo>
                  <a:pt x="80270" y="48890"/>
                </a:lnTo>
                <a:lnTo>
                  <a:pt x="80310" y="48920"/>
                </a:lnTo>
                <a:lnTo>
                  <a:pt x="80260" y="48960"/>
                </a:lnTo>
                <a:lnTo>
                  <a:pt x="80170" y="49010"/>
                </a:lnTo>
                <a:lnTo>
                  <a:pt x="80140" y="49050"/>
                </a:lnTo>
                <a:lnTo>
                  <a:pt x="80340" y="49140"/>
                </a:lnTo>
                <a:lnTo>
                  <a:pt x="80100" y="49240"/>
                </a:lnTo>
                <a:lnTo>
                  <a:pt x="79910" y="49100"/>
                </a:lnTo>
                <a:lnTo>
                  <a:pt x="79560" y="48610"/>
                </a:lnTo>
                <a:lnTo>
                  <a:pt x="79340" y="48420"/>
                </a:lnTo>
                <a:lnTo>
                  <a:pt x="78280" y="47820"/>
                </a:lnTo>
                <a:lnTo>
                  <a:pt x="77930" y="47520"/>
                </a:lnTo>
                <a:lnTo>
                  <a:pt x="77610" y="47140"/>
                </a:lnTo>
                <a:lnTo>
                  <a:pt x="76990" y="46180"/>
                </a:lnTo>
                <a:lnTo>
                  <a:pt x="76600" y="45790"/>
                </a:lnTo>
                <a:lnTo>
                  <a:pt x="76130" y="45510"/>
                </a:lnTo>
                <a:lnTo>
                  <a:pt x="75620" y="45390"/>
                </a:lnTo>
                <a:lnTo>
                  <a:pt x="75310" y="45440"/>
                </a:lnTo>
                <a:lnTo>
                  <a:pt x="75120" y="45580"/>
                </a:lnTo>
                <a:lnTo>
                  <a:pt x="74800" y="46020"/>
                </a:lnTo>
                <a:lnTo>
                  <a:pt x="74760" y="46100"/>
                </a:lnTo>
                <a:lnTo>
                  <a:pt x="74750" y="46170"/>
                </a:lnTo>
                <a:lnTo>
                  <a:pt x="74690" y="46190"/>
                </a:lnTo>
                <a:lnTo>
                  <a:pt x="74340" y="46100"/>
                </a:lnTo>
                <a:lnTo>
                  <a:pt x="74010" y="46080"/>
                </a:lnTo>
                <a:lnTo>
                  <a:pt x="73850" y="46100"/>
                </a:lnTo>
                <a:lnTo>
                  <a:pt x="73620" y="45920"/>
                </a:lnTo>
                <a:lnTo>
                  <a:pt x="73380" y="45770"/>
                </a:lnTo>
                <a:lnTo>
                  <a:pt x="73110" y="45690"/>
                </a:lnTo>
                <a:lnTo>
                  <a:pt x="72860" y="45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Yambol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67240" y="33630"/>
                </a:moveTo>
                <a:lnTo>
                  <a:pt x="68090" y="33760"/>
                </a:lnTo>
                <a:lnTo>
                  <a:pt x="68640" y="34850"/>
                </a:lnTo>
                <a:lnTo>
                  <a:pt x="68760" y="35400"/>
                </a:lnTo>
                <a:lnTo>
                  <a:pt x="68930" y="35900"/>
                </a:lnTo>
                <a:lnTo>
                  <a:pt x="69120" y="36070"/>
                </a:lnTo>
                <a:lnTo>
                  <a:pt x="69230" y="36330"/>
                </a:lnTo>
                <a:lnTo>
                  <a:pt x="69260" y="36580"/>
                </a:lnTo>
                <a:lnTo>
                  <a:pt x="69380" y="36770"/>
                </a:lnTo>
                <a:lnTo>
                  <a:pt x="69950" y="37480"/>
                </a:lnTo>
                <a:lnTo>
                  <a:pt x="70260" y="37660"/>
                </a:lnTo>
                <a:lnTo>
                  <a:pt x="70270" y="38060"/>
                </a:lnTo>
                <a:lnTo>
                  <a:pt x="71590" y="39030"/>
                </a:lnTo>
                <a:lnTo>
                  <a:pt x="71710" y="39380"/>
                </a:lnTo>
                <a:lnTo>
                  <a:pt x="71870" y="39720"/>
                </a:lnTo>
                <a:lnTo>
                  <a:pt x="72290" y="39870"/>
                </a:lnTo>
                <a:lnTo>
                  <a:pt x="72750" y="39870"/>
                </a:lnTo>
                <a:lnTo>
                  <a:pt x="73180" y="40150"/>
                </a:lnTo>
                <a:lnTo>
                  <a:pt x="73460" y="40700"/>
                </a:lnTo>
                <a:lnTo>
                  <a:pt x="73370" y="41310"/>
                </a:lnTo>
                <a:lnTo>
                  <a:pt x="72890" y="41590"/>
                </a:lnTo>
                <a:lnTo>
                  <a:pt x="72690" y="41930"/>
                </a:lnTo>
                <a:lnTo>
                  <a:pt x="72690" y="42390"/>
                </a:lnTo>
                <a:lnTo>
                  <a:pt x="72740" y="42720"/>
                </a:lnTo>
                <a:lnTo>
                  <a:pt x="72590" y="43130"/>
                </a:lnTo>
                <a:lnTo>
                  <a:pt x="72450" y="43700"/>
                </a:lnTo>
                <a:lnTo>
                  <a:pt x="72660" y="44230"/>
                </a:lnTo>
                <a:lnTo>
                  <a:pt x="72960" y="44760"/>
                </a:lnTo>
                <a:lnTo>
                  <a:pt x="72850" y="45480"/>
                </a:lnTo>
                <a:lnTo>
                  <a:pt x="72860" y="45680"/>
                </a:lnTo>
                <a:lnTo>
                  <a:pt x="72860" y="45690"/>
                </a:lnTo>
                <a:lnTo>
                  <a:pt x="72840" y="45690"/>
                </a:lnTo>
                <a:lnTo>
                  <a:pt x="72490" y="45860"/>
                </a:lnTo>
                <a:lnTo>
                  <a:pt x="72170" y="46470"/>
                </a:lnTo>
                <a:lnTo>
                  <a:pt x="71890" y="46670"/>
                </a:lnTo>
                <a:lnTo>
                  <a:pt x="71690" y="46750"/>
                </a:lnTo>
                <a:lnTo>
                  <a:pt x="71560" y="46950"/>
                </a:lnTo>
                <a:lnTo>
                  <a:pt x="71440" y="47190"/>
                </a:lnTo>
                <a:lnTo>
                  <a:pt x="71270" y="47380"/>
                </a:lnTo>
                <a:lnTo>
                  <a:pt x="71150" y="47410"/>
                </a:lnTo>
                <a:lnTo>
                  <a:pt x="70880" y="47370"/>
                </a:lnTo>
                <a:lnTo>
                  <a:pt x="70730" y="47440"/>
                </a:lnTo>
                <a:lnTo>
                  <a:pt x="70570" y="47590"/>
                </a:lnTo>
                <a:lnTo>
                  <a:pt x="70440" y="47590"/>
                </a:lnTo>
                <a:lnTo>
                  <a:pt x="70300" y="47540"/>
                </a:lnTo>
                <a:lnTo>
                  <a:pt x="70140" y="47540"/>
                </a:lnTo>
                <a:lnTo>
                  <a:pt x="69980" y="47640"/>
                </a:lnTo>
                <a:lnTo>
                  <a:pt x="69810" y="47790"/>
                </a:lnTo>
                <a:lnTo>
                  <a:pt x="69660" y="47920"/>
                </a:lnTo>
                <a:lnTo>
                  <a:pt x="69540" y="47980"/>
                </a:lnTo>
                <a:lnTo>
                  <a:pt x="69380" y="47940"/>
                </a:lnTo>
                <a:lnTo>
                  <a:pt x="69110" y="47700"/>
                </a:lnTo>
                <a:lnTo>
                  <a:pt x="68970" y="47630"/>
                </a:lnTo>
                <a:lnTo>
                  <a:pt x="68800" y="47680"/>
                </a:lnTo>
                <a:lnTo>
                  <a:pt x="68490" y="48000"/>
                </a:lnTo>
                <a:lnTo>
                  <a:pt x="68340" y="48110"/>
                </a:lnTo>
                <a:lnTo>
                  <a:pt x="68060" y="48140"/>
                </a:lnTo>
                <a:lnTo>
                  <a:pt x="66690" y="47910"/>
                </a:lnTo>
                <a:lnTo>
                  <a:pt x="66430" y="47940"/>
                </a:lnTo>
                <a:lnTo>
                  <a:pt x="66200" y="48110"/>
                </a:lnTo>
                <a:lnTo>
                  <a:pt x="65780" y="48560"/>
                </a:lnTo>
                <a:lnTo>
                  <a:pt x="65670" y="48640"/>
                </a:lnTo>
                <a:lnTo>
                  <a:pt x="65580" y="48740"/>
                </a:lnTo>
                <a:lnTo>
                  <a:pt x="65520" y="48860"/>
                </a:lnTo>
                <a:lnTo>
                  <a:pt x="65550" y="48940"/>
                </a:lnTo>
                <a:lnTo>
                  <a:pt x="65720" y="49050"/>
                </a:lnTo>
                <a:lnTo>
                  <a:pt x="65770" y="49120"/>
                </a:lnTo>
                <a:lnTo>
                  <a:pt x="65760" y="49230"/>
                </a:lnTo>
                <a:lnTo>
                  <a:pt x="65690" y="49400"/>
                </a:lnTo>
                <a:lnTo>
                  <a:pt x="65680" y="49500"/>
                </a:lnTo>
                <a:lnTo>
                  <a:pt x="65670" y="49620"/>
                </a:lnTo>
                <a:lnTo>
                  <a:pt x="65660" y="49620"/>
                </a:lnTo>
                <a:lnTo>
                  <a:pt x="65350" y="49800"/>
                </a:lnTo>
                <a:lnTo>
                  <a:pt x="64980" y="49620"/>
                </a:lnTo>
                <a:lnTo>
                  <a:pt x="64610" y="49380"/>
                </a:lnTo>
                <a:lnTo>
                  <a:pt x="64320" y="49040"/>
                </a:lnTo>
                <a:lnTo>
                  <a:pt x="64340" y="48300"/>
                </a:lnTo>
                <a:lnTo>
                  <a:pt x="63990" y="47810"/>
                </a:lnTo>
                <a:lnTo>
                  <a:pt x="63490" y="47700"/>
                </a:lnTo>
                <a:lnTo>
                  <a:pt x="63180" y="48120"/>
                </a:lnTo>
                <a:lnTo>
                  <a:pt x="62960" y="48470"/>
                </a:lnTo>
                <a:lnTo>
                  <a:pt x="62840" y="48160"/>
                </a:lnTo>
                <a:lnTo>
                  <a:pt x="62730" y="47550"/>
                </a:lnTo>
                <a:lnTo>
                  <a:pt x="62290" y="47220"/>
                </a:lnTo>
                <a:lnTo>
                  <a:pt x="60960" y="47040"/>
                </a:lnTo>
                <a:lnTo>
                  <a:pt x="59710" y="46410"/>
                </a:lnTo>
                <a:lnTo>
                  <a:pt x="59720" y="45870"/>
                </a:lnTo>
                <a:lnTo>
                  <a:pt x="59520" y="45340"/>
                </a:lnTo>
                <a:lnTo>
                  <a:pt x="59530" y="44230"/>
                </a:lnTo>
                <a:lnTo>
                  <a:pt x="60050" y="43780"/>
                </a:lnTo>
                <a:lnTo>
                  <a:pt x="60260" y="43060"/>
                </a:lnTo>
                <a:lnTo>
                  <a:pt x="60160" y="42100"/>
                </a:lnTo>
                <a:lnTo>
                  <a:pt x="60900" y="40300"/>
                </a:lnTo>
                <a:lnTo>
                  <a:pt x="60640" y="40100"/>
                </a:lnTo>
                <a:lnTo>
                  <a:pt x="60180" y="40080"/>
                </a:lnTo>
                <a:lnTo>
                  <a:pt x="60090" y="39360"/>
                </a:lnTo>
                <a:lnTo>
                  <a:pt x="60610" y="39320"/>
                </a:lnTo>
                <a:lnTo>
                  <a:pt x="61040" y="39020"/>
                </a:lnTo>
                <a:lnTo>
                  <a:pt x="60890" y="38410"/>
                </a:lnTo>
                <a:lnTo>
                  <a:pt x="61200" y="38220"/>
                </a:lnTo>
                <a:lnTo>
                  <a:pt x="61930" y="38490"/>
                </a:lnTo>
                <a:lnTo>
                  <a:pt x="62610" y="38270"/>
                </a:lnTo>
                <a:lnTo>
                  <a:pt x="62910" y="37490"/>
                </a:lnTo>
                <a:lnTo>
                  <a:pt x="63160" y="37260"/>
                </a:lnTo>
                <a:lnTo>
                  <a:pt x="63430" y="37110"/>
                </a:lnTo>
                <a:lnTo>
                  <a:pt x="63280" y="36850"/>
                </a:lnTo>
                <a:lnTo>
                  <a:pt x="63130" y="36530"/>
                </a:lnTo>
                <a:lnTo>
                  <a:pt x="63510" y="36260"/>
                </a:lnTo>
                <a:lnTo>
                  <a:pt x="63930" y="36160"/>
                </a:lnTo>
                <a:lnTo>
                  <a:pt x="64770" y="36230"/>
                </a:lnTo>
                <a:lnTo>
                  <a:pt x="65610" y="35970"/>
                </a:lnTo>
                <a:lnTo>
                  <a:pt x="65830" y="35680"/>
                </a:lnTo>
                <a:lnTo>
                  <a:pt x="66060" y="35460"/>
                </a:lnTo>
                <a:lnTo>
                  <a:pt x="66260" y="35320"/>
                </a:lnTo>
                <a:lnTo>
                  <a:pt x="66400" y="35130"/>
                </a:lnTo>
                <a:lnTo>
                  <a:pt x="66790" y="35200"/>
                </a:lnTo>
                <a:lnTo>
                  <a:pt x="66980" y="35090"/>
                </a:lnTo>
                <a:lnTo>
                  <a:pt x="67130" y="34870"/>
                </a:lnTo>
                <a:lnTo>
                  <a:pt x="67280" y="34280"/>
                </a:lnTo>
                <a:lnTo>
                  <a:pt x="67240" y="3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Haskovo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9710" y="46410"/>
                </a:moveTo>
                <a:lnTo>
                  <a:pt x="60960" y="47040"/>
                </a:lnTo>
                <a:lnTo>
                  <a:pt x="62290" y="47220"/>
                </a:lnTo>
                <a:lnTo>
                  <a:pt x="62730" y="47550"/>
                </a:lnTo>
                <a:lnTo>
                  <a:pt x="62840" y="48160"/>
                </a:lnTo>
                <a:lnTo>
                  <a:pt x="62960" y="48470"/>
                </a:lnTo>
                <a:lnTo>
                  <a:pt x="63180" y="48120"/>
                </a:lnTo>
                <a:lnTo>
                  <a:pt x="63490" y="47700"/>
                </a:lnTo>
                <a:lnTo>
                  <a:pt x="63990" y="47810"/>
                </a:lnTo>
                <a:lnTo>
                  <a:pt x="64340" y="48300"/>
                </a:lnTo>
                <a:lnTo>
                  <a:pt x="64320" y="49040"/>
                </a:lnTo>
                <a:lnTo>
                  <a:pt x="64610" y="49380"/>
                </a:lnTo>
                <a:lnTo>
                  <a:pt x="64980" y="49620"/>
                </a:lnTo>
                <a:lnTo>
                  <a:pt x="65350" y="49800"/>
                </a:lnTo>
                <a:lnTo>
                  <a:pt x="65660" y="49620"/>
                </a:lnTo>
                <a:lnTo>
                  <a:pt x="65670" y="49620"/>
                </a:lnTo>
                <a:lnTo>
                  <a:pt x="65660" y="49760"/>
                </a:lnTo>
                <a:lnTo>
                  <a:pt x="65590" y="50110"/>
                </a:lnTo>
                <a:lnTo>
                  <a:pt x="65470" y="50470"/>
                </a:lnTo>
                <a:lnTo>
                  <a:pt x="65280" y="50740"/>
                </a:lnTo>
                <a:lnTo>
                  <a:pt x="64590" y="50950"/>
                </a:lnTo>
                <a:lnTo>
                  <a:pt x="63090" y="50890"/>
                </a:lnTo>
                <a:lnTo>
                  <a:pt x="62490" y="51410"/>
                </a:lnTo>
                <a:lnTo>
                  <a:pt x="62290" y="51880"/>
                </a:lnTo>
                <a:lnTo>
                  <a:pt x="62230" y="52310"/>
                </a:lnTo>
                <a:lnTo>
                  <a:pt x="62330" y="52700"/>
                </a:lnTo>
                <a:lnTo>
                  <a:pt x="62480" y="52900"/>
                </a:lnTo>
                <a:lnTo>
                  <a:pt x="61920" y="52960"/>
                </a:lnTo>
                <a:lnTo>
                  <a:pt x="61620" y="52870"/>
                </a:lnTo>
                <a:lnTo>
                  <a:pt x="61430" y="52710"/>
                </a:lnTo>
                <a:lnTo>
                  <a:pt x="61040" y="52270"/>
                </a:lnTo>
                <a:lnTo>
                  <a:pt x="60920" y="52190"/>
                </a:lnTo>
                <a:lnTo>
                  <a:pt x="60710" y="52180"/>
                </a:lnTo>
                <a:lnTo>
                  <a:pt x="60400" y="52480"/>
                </a:lnTo>
                <a:lnTo>
                  <a:pt x="59600" y="52510"/>
                </a:lnTo>
                <a:lnTo>
                  <a:pt x="59210" y="52620"/>
                </a:lnTo>
                <a:lnTo>
                  <a:pt x="58820" y="52930"/>
                </a:lnTo>
                <a:lnTo>
                  <a:pt x="58710" y="52980"/>
                </a:lnTo>
                <a:lnTo>
                  <a:pt x="58610" y="52990"/>
                </a:lnTo>
                <a:lnTo>
                  <a:pt x="58520" y="53020"/>
                </a:lnTo>
                <a:lnTo>
                  <a:pt x="58420" y="53130"/>
                </a:lnTo>
                <a:lnTo>
                  <a:pt x="58340" y="53370"/>
                </a:lnTo>
                <a:lnTo>
                  <a:pt x="58330" y="53650"/>
                </a:lnTo>
                <a:lnTo>
                  <a:pt x="58370" y="53930"/>
                </a:lnTo>
                <a:lnTo>
                  <a:pt x="58440" y="54150"/>
                </a:lnTo>
                <a:lnTo>
                  <a:pt x="58500" y="54250"/>
                </a:lnTo>
                <a:lnTo>
                  <a:pt x="58490" y="54250"/>
                </a:lnTo>
                <a:lnTo>
                  <a:pt x="58400" y="54200"/>
                </a:lnTo>
                <a:lnTo>
                  <a:pt x="57780" y="54410"/>
                </a:lnTo>
                <a:lnTo>
                  <a:pt x="57620" y="54730"/>
                </a:lnTo>
                <a:lnTo>
                  <a:pt x="57350" y="54730"/>
                </a:lnTo>
                <a:lnTo>
                  <a:pt x="57120" y="54860"/>
                </a:lnTo>
                <a:lnTo>
                  <a:pt x="57010" y="55260"/>
                </a:lnTo>
                <a:lnTo>
                  <a:pt x="56430" y="55830"/>
                </a:lnTo>
                <a:lnTo>
                  <a:pt x="55790" y="55530"/>
                </a:lnTo>
                <a:lnTo>
                  <a:pt x="55130" y="54810"/>
                </a:lnTo>
                <a:lnTo>
                  <a:pt x="55030" y="54430"/>
                </a:lnTo>
                <a:lnTo>
                  <a:pt x="54980" y="54040"/>
                </a:lnTo>
                <a:lnTo>
                  <a:pt x="54470" y="53850"/>
                </a:lnTo>
                <a:lnTo>
                  <a:pt x="53960" y="54100"/>
                </a:lnTo>
                <a:lnTo>
                  <a:pt x="53790" y="54480"/>
                </a:lnTo>
                <a:lnTo>
                  <a:pt x="53490" y="54690"/>
                </a:lnTo>
                <a:lnTo>
                  <a:pt x="53240" y="54650"/>
                </a:lnTo>
                <a:lnTo>
                  <a:pt x="52990" y="54510"/>
                </a:lnTo>
                <a:lnTo>
                  <a:pt x="52680" y="54650"/>
                </a:lnTo>
                <a:lnTo>
                  <a:pt x="52390" y="54710"/>
                </a:lnTo>
                <a:lnTo>
                  <a:pt x="51910" y="54450"/>
                </a:lnTo>
                <a:lnTo>
                  <a:pt x="51990" y="53910"/>
                </a:lnTo>
                <a:lnTo>
                  <a:pt x="52320" y="53140"/>
                </a:lnTo>
                <a:lnTo>
                  <a:pt x="51940" y="52360"/>
                </a:lnTo>
                <a:lnTo>
                  <a:pt x="51780" y="52120"/>
                </a:lnTo>
                <a:lnTo>
                  <a:pt x="51620" y="51960"/>
                </a:lnTo>
                <a:lnTo>
                  <a:pt x="51350" y="51960"/>
                </a:lnTo>
                <a:lnTo>
                  <a:pt x="51100" y="51800"/>
                </a:lnTo>
                <a:lnTo>
                  <a:pt x="50830" y="51470"/>
                </a:lnTo>
                <a:lnTo>
                  <a:pt x="50510" y="51490"/>
                </a:lnTo>
                <a:lnTo>
                  <a:pt x="50260" y="51770"/>
                </a:lnTo>
                <a:lnTo>
                  <a:pt x="49950" y="51800"/>
                </a:lnTo>
                <a:lnTo>
                  <a:pt x="49640" y="51520"/>
                </a:lnTo>
                <a:lnTo>
                  <a:pt x="49040" y="51250"/>
                </a:lnTo>
                <a:lnTo>
                  <a:pt x="48910" y="50980"/>
                </a:lnTo>
                <a:lnTo>
                  <a:pt x="48920" y="50600"/>
                </a:lnTo>
                <a:lnTo>
                  <a:pt x="48770" y="50300"/>
                </a:lnTo>
                <a:lnTo>
                  <a:pt x="48490" y="50310"/>
                </a:lnTo>
                <a:lnTo>
                  <a:pt x="48240" y="50460"/>
                </a:lnTo>
                <a:lnTo>
                  <a:pt x="47910" y="50870"/>
                </a:lnTo>
                <a:lnTo>
                  <a:pt x="47470" y="51020"/>
                </a:lnTo>
                <a:lnTo>
                  <a:pt x="46700" y="50880"/>
                </a:lnTo>
                <a:lnTo>
                  <a:pt x="46170" y="49680"/>
                </a:lnTo>
                <a:lnTo>
                  <a:pt x="46340" y="49190"/>
                </a:lnTo>
                <a:lnTo>
                  <a:pt x="47090" y="48690"/>
                </a:lnTo>
                <a:lnTo>
                  <a:pt x="47580" y="47850"/>
                </a:lnTo>
                <a:lnTo>
                  <a:pt x="47620" y="47540"/>
                </a:lnTo>
                <a:lnTo>
                  <a:pt x="47450" y="47370"/>
                </a:lnTo>
                <a:lnTo>
                  <a:pt x="47390" y="47200"/>
                </a:lnTo>
                <a:lnTo>
                  <a:pt x="47470" y="46970"/>
                </a:lnTo>
                <a:lnTo>
                  <a:pt x="47360" y="46270"/>
                </a:lnTo>
                <a:lnTo>
                  <a:pt x="47210" y="45600"/>
                </a:lnTo>
                <a:lnTo>
                  <a:pt x="47240" y="44700"/>
                </a:lnTo>
                <a:lnTo>
                  <a:pt x="47370" y="44700"/>
                </a:lnTo>
                <a:lnTo>
                  <a:pt x="47590" y="44740"/>
                </a:lnTo>
                <a:lnTo>
                  <a:pt x="47900" y="44870"/>
                </a:lnTo>
                <a:lnTo>
                  <a:pt x="48410" y="45100"/>
                </a:lnTo>
                <a:lnTo>
                  <a:pt x="48730" y="45080"/>
                </a:lnTo>
                <a:lnTo>
                  <a:pt x="48890" y="45100"/>
                </a:lnTo>
                <a:lnTo>
                  <a:pt x="49010" y="45170"/>
                </a:lnTo>
                <a:lnTo>
                  <a:pt x="49170" y="45320"/>
                </a:lnTo>
                <a:lnTo>
                  <a:pt x="49340" y="45360"/>
                </a:lnTo>
                <a:lnTo>
                  <a:pt x="49500" y="45350"/>
                </a:lnTo>
                <a:lnTo>
                  <a:pt x="49650" y="45380"/>
                </a:lnTo>
                <a:lnTo>
                  <a:pt x="49780" y="44680"/>
                </a:lnTo>
                <a:lnTo>
                  <a:pt x="49990" y="44050"/>
                </a:lnTo>
                <a:lnTo>
                  <a:pt x="50470" y="43860"/>
                </a:lnTo>
                <a:lnTo>
                  <a:pt x="50960" y="44030"/>
                </a:lnTo>
                <a:lnTo>
                  <a:pt x="51660" y="43530"/>
                </a:lnTo>
                <a:lnTo>
                  <a:pt x="52160" y="43780"/>
                </a:lnTo>
                <a:lnTo>
                  <a:pt x="52180" y="44120"/>
                </a:lnTo>
                <a:lnTo>
                  <a:pt x="52150" y="44460"/>
                </a:lnTo>
                <a:lnTo>
                  <a:pt x="51940" y="44760"/>
                </a:lnTo>
                <a:lnTo>
                  <a:pt x="52300" y="44870"/>
                </a:lnTo>
                <a:lnTo>
                  <a:pt x="52750" y="44650"/>
                </a:lnTo>
                <a:lnTo>
                  <a:pt x="53160" y="44990"/>
                </a:lnTo>
                <a:lnTo>
                  <a:pt x="53760" y="45620"/>
                </a:lnTo>
                <a:lnTo>
                  <a:pt x="54100" y="46100"/>
                </a:lnTo>
                <a:lnTo>
                  <a:pt x="54780" y="45780"/>
                </a:lnTo>
                <a:lnTo>
                  <a:pt x="55390" y="45180"/>
                </a:lnTo>
                <a:lnTo>
                  <a:pt x="55550" y="44950"/>
                </a:lnTo>
                <a:lnTo>
                  <a:pt x="55750" y="44820"/>
                </a:lnTo>
                <a:lnTo>
                  <a:pt x="55870" y="44900"/>
                </a:lnTo>
                <a:lnTo>
                  <a:pt x="56910" y="45190"/>
                </a:lnTo>
                <a:lnTo>
                  <a:pt x="57670" y="46030"/>
                </a:lnTo>
                <a:lnTo>
                  <a:pt x="58040" y="46580"/>
                </a:lnTo>
                <a:lnTo>
                  <a:pt x="58470" y="46920"/>
                </a:lnTo>
                <a:lnTo>
                  <a:pt x="59070" y="46610"/>
                </a:lnTo>
                <a:lnTo>
                  <a:pt x="59710" y="4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Vidi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4820" y="10750"/>
                </a:moveTo>
                <a:lnTo>
                  <a:pt x="14760" y="11470"/>
                </a:lnTo>
                <a:lnTo>
                  <a:pt x="14640" y="11940"/>
                </a:lnTo>
                <a:lnTo>
                  <a:pt x="14280" y="12040"/>
                </a:lnTo>
                <a:lnTo>
                  <a:pt x="13930" y="12020"/>
                </a:lnTo>
                <a:lnTo>
                  <a:pt x="13700" y="12300"/>
                </a:lnTo>
                <a:lnTo>
                  <a:pt x="13910" y="12580"/>
                </a:lnTo>
                <a:lnTo>
                  <a:pt x="14210" y="12650"/>
                </a:lnTo>
                <a:lnTo>
                  <a:pt x="14490" y="12770"/>
                </a:lnTo>
                <a:lnTo>
                  <a:pt x="14580" y="13180"/>
                </a:lnTo>
                <a:lnTo>
                  <a:pt x="14740" y="13590"/>
                </a:lnTo>
                <a:lnTo>
                  <a:pt x="14580" y="13870"/>
                </a:lnTo>
                <a:lnTo>
                  <a:pt x="13880" y="14140"/>
                </a:lnTo>
                <a:lnTo>
                  <a:pt x="13370" y="14930"/>
                </a:lnTo>
                <a:lnTo>
                  <a:pt x="13160" y="16010"/>
                </a:lnTo>
                <a:lnTo>
                  <a:pt x="13320" y="16310"/>
                </a:lnTo>
                <a:lnTo>
                  <a:pt x="13640" y="16380"/>
                </a:lnTo>
                <a:lnTo>
                  <a:pt x="13720" y="16760"/>
                </a:lnTo>
                <a:lnTo>
                  <a:pt x="13600" y="17100"/>
                </a:lnTo>
                <a:lnTo>
                  <a:pt x="12790" y="17350"/>
                </a:lnTo>
                <a:lnTo>
                  <a:pt x="11950" y="17450"/>
                </a:lnTo>
                <a:lnTo>
                  <a:pt x="11410" y="17650"/>
                </a:lnTo>
                <a:lnTo>
                  <a:pt x="11120" y="17820"/>
                </a:lnTo>
                <a:lnTo>
                  <a:pt x="11130" y="18240"/>
                </a:lnTo>
                <a:lnTo>
                  <a:pt x="10740" y="19290"/>
                </a:lnTo>
                <a:lnTo>
                  <a:pt x="10060" y="19910"/>
                </a:lnTo>
                <a:lnTo>
                  <a:pt x="9980" y="19860"/>
                </a:lnTo>
                <a:lnTo>
                  <a:pt x="9740" y="19750"/>
                </a:lnTo>
                <a:lnTo>
                  <a:pt x="9600" y="19740"/>
                </a:lnTo>
                <a:lnTo>
                  <a:pt x="9330" y="19750"/>
                </a:lnTo>
                <a:lnTo>
                  <a:pt x="9190" y="19700"/>
                </a:lnTo>
                <a:lnTo>
                  <a:pt x="9110" y="19610"/>
                </a:lnTo>
                <a:lnTo>
                  <a:pt x="9070" y="19570"/>
                </a:lnTo>
                <a:lnTo>
                  <a:pt x="8910" y="19230"/>
                </a:lnTo>
                <a:lnTo>
                  <a:pt x="8800" y="19110"/>
                </a:lnTo>
                <a:lnTo>
                  <a:pt x="8660" y="19070"/>
                </a:lnTo>
                <a:lnTo>
                  <a:pt x="8350" y="19090"/>
                </a:lnTo>
                <a:lnTo>
                  <a:pt x="8200" y="19050"/>
                </a:lnTo>
                <a:lnTo>
                  <a:pt x="8060" y="18950"/>
                </a:lnTo>
                <a:lnTo>
                  <a:pt x="7850" y="18670"/>
                </a:lnTo>
                <a:lnTo>
                  <a:pt x="7750" y="18570"/>
                </a:lnTo>
                <a:lnTo>
                  <a:pt x="7270" y="18340"/>
                </a:lnTo>
                <a:lnTo>
                  <a:pt x="7070" y="18150"/>
                </a:lnTo>
                <a:lnTo>
                  <a:pt x="6930" y="17770"/>
                </a:lnTo>
                <a:lnTo>
                  <a:pt x="6660" y="16810"/>
                </a:lnTo>
                <a:lnTo>
                  <a:pt x="6480" y="16450"/>
                </a:lnTo>
                <a:lnTo>
                  <a:pt x="6470" y="16350"/>
                </a:lnTo>
                <a:lnTo>
                  <a:pt x="6490" y="16250"/>
                </a:lnTo>
                <a:lnTo>
                  <a:pt x="6530" y="16150"/>
                </a:lnTo>
                <a:lnTo>
                  <a:pt x="6550" y="16100"/>
                </a:lnTo>
                <a:lnTo>
                  <a:pt x="6550" y="16050"/>
                </a:lnTo>
                <a:lnTo>
                  <a:pt x="6550" y="16000"/>
                </a:lnTo>
                <a:lnTo>
                  <a:pt x="6530" y="15950"/>
                </a:lnTo>
                <a:lnTo>
                  <a:pt x="6480" y="15880"/>
                </a:lnTo>
                <a:lnTo>
                  <a:pt x="6460" y="15800"/>
                </a:lnTo>
                <a:lnTo>
                  <a:pt x="6480" y="15730"/>
                </a:lnTo>
                <a:lnTo>
                  <a:pt x="6530" y="15660"/>
                </a:lnTo>
                <a:lnTo>
                  <a:pt x="6530" y="15650"/>
                </a:lnTo>
                <a:lnTo>
                  <a:pt x="6530" y="15640"/>
                </a:lnTo>
                <a:lnTo>
                  <a:pt x="6530" y="15630"/>
                </a:lnTo>
                <a:lnTo>
                  <a:pt x="6530" y="15620"/>
                </a:lnTo>
                <a:lnTo>
                  <a:pt x="6420" y="15370"/>
                </a:lnTo>
                <a:lnTo>
                  <a:pt x="6400" y="14910"/>
                </a:lnTo>
                <a:lnTo>
                  <a:pt x="6310" y="14640"/>
                </a:lnTo>
                <a:lnTo>
                  <a:pt x="6160" y="14500"/>
                </a:lnTo>
                <a:lnTo>
                  <a:pt x="5730" y="14260"/>
                </a:lnTo>
                <a:lnTo>
                  <a:pt x="5550" y="14090"/>
                </a:lnTo>
                <a:lnTo>
                  <a:pt x="5410" y="13880"/>
                </a:lnTo>
                <a:lnTo>
                  <a:pt x="5300" y="13630"/>
                </a:lnTo>
                <a:lnTo>
                  <a:pt x="5210" y="13370"/>
                </a:lnTo>
                <a:lnTo>
                  <a:pt x="5140" y="13110"/>
                </a:lnTo>
                <a:lnTo>
                  <a:pt x="5140" y="12940"/>
                </a:lnTo>
                <a:lnTo>
                  <a:pt x="5190" y="12610"/>
                </a:lnTo>
                <a:lnTo>
                  <a:pt x="5180" y="12450"/>
                </a:lnTo>
                <a:lnTo>
                  <a:pt x="4800" y="12000"/>
                </a:lnTo>
                <a:lnTo>
                  <a:pt x="4610" y="11450"/>
                </a:lnTo>
                <a:lnTo>
                  <a:pt x="4690" y="11010"/>
                </a:lnTo>
                <a:lnTo>
                  <a:pt x="4870" y="10550"/>
                </a:lnTo>
                <a:lnTo>
                  <a:pt x="5010" y="9930"/>
                </a:lnTo>
                <a:lnTo>
                  <a:pt x="5040" y="9320"/>
                </a:lnTo>
                <a:lnTo>
                  <a:pt x="5080" y="9220"/>
                </a:lnTo>
                <a:lnTo>
                  <a:pt x="5230" y="8950"/>
                </a:lnTo>
                <a:lnTo>
                  <a:pt x="5260" y="8860"/>
                </a:lnTo>
                <a:lnTo>
                  <a:pt x="5300" y="8550"/>
                </a:lnTo>
                <a:lnTo>
                  <a:pt x="5310" y="7960"/>
                </a:lnTo>
                <a:lnTo>
                  <a:pt x="5340" y="7710"/>
                </a:lnTo>
                <a:lnTo>
                  <a:pt x="5520" y="7440"/>
                </a:lnTo>
                <a:lnTo>
                  <a:pt x="5840" y="7300"/>
                </a:lnTo>
                <a:lnTo>
                  <a:pt x="6300" y="7220"/>
                </a:lnTo>
                <a:lnTo>
                  <a:pt x="6530" y="7190"/>
                </a:lnTo>
                <a:lnTo>
                  <a:pt x="6850" y="7180"/>
                </a:lnTo>
                <a:lnTo>
                  <a:pt x="7010" y="6970"/>
                </a:lnTo>
                <a:lnTo>
                  <a:pt x="7120" y="6680"/>
                </a:lnTo>
                <a:lnTo>
                  <a:pt x="7290" y="6420"/>
                </a:lnTo>
                <a:lnTo>
                  <a:pt x="7590" y="6320"/>
                </a:lnTo>
                <a:lnTo>
                  <a:pt x="7890" y="6340"/>
                </a:lnTo>
                <a:lnTo>
                  <a:pt x="8150" y="6290"/>
                </a:lnTo>
                <a:lnTo>
                  <a:pt x="8320" y="5980"/>
                </a:lnTo>
                <a:lnTo>
                  <a:pt x="8320" y="5800"/>
                </a:lnTo>
                <a:lnTo>
                  <a:pt x="8220" y="5370"/>
                </a:lnTo>
                <a:lnTo>
                  <a:pt x="8210" y="5170"/>
                </a:lnTo>
                <a:lnTo>
                  <a:pt x="8240" y="4940"/>
                </a:lnTo>
                <a:lnTo>
                  <a:pt x="8390" y="4350"/>
                </a:lnTo>
                <a:lnTo>
                  <a:pt x="8360" y="4340"/>
                </a:lnTo>
                <a:lnTo>
                  <a:pt x="8340" y="4280"/>
                </a:lnTo>
                <a:lnTo>
                  <a:pt x="8320" y="4170"/>
                </a:lnTo>
                <a:lnTo>
                  <a:pt x="8340" y="4050"/>
                </a:lnTo>
                <a:lnTo>
                  <a:pt x="8370" y="4020"/>
                </a:lnTo>
                <a:lnTo>
                  <a:pt x="8610" y="3750"/>
                </a:lnTo>
                <a:lnTo>
                  <a:pt x="8830" y="3390"/>
                </a:lnTo>
                <a:lnTo>
                  <a:pt x="8960" y="3250"/>
                </a:lnTo>
                <a:lnTo>
                  <a:pt x="9580" y="2960"/>
                </a:lnTo>
                <a:lnTo>
                  <a:pt x="12700" y="5100"/>
                </a:lnTo>
                <a:lnTo>
                  <a:pt x="13230" y="5330"/>
                </a:lnTo>
                <a:lnTo>
                  <a:pt x="13890" y="5420"/>
                </a:lnTo>
                <a:lnTo>
                  <a:pt x="14180" y="5550"/>
                </a:lnTo>
                <a:lnTo>
                  <a:pt x="14510" y="5700"/>
                </a:lnTo>
                <a:lnTo>
                  <a:pt x="14640" y="6320"/>
                </a:lnTo>
                <a:lnTo>
                  <a:pt x="14390" y="6940"/>
                </a:lnTo>
                <a:lnTo>
                  <a:pt x="13890" y="7220"/>
                </a:lnTo>
                <a:lnTo>
                  <a:pt x="13570" y="7270"/>
                </a:lnTo>
                <a:lnTo>
                  <a:pt x="12990" y="7460"/>
                </a:lnTo>
                <a:lnTo>
                  <a:pt x="12690" y="7500"/>
                </a:lnTo>
                <a:lnTo>
                  <a:pt x="12400" y="7690"/>
                </a:lnTo>
                <a:lnTo>
                  <a:pt x="12240" y="8140"/>
                </a:lnTo>
                <a:lnTo>
                  <a:pt x="11890" y="9660"/>
                </a:lnTo>
                <a:lnTo>
                  <a:pt x="11900" y="10110"/>
                </a:lnTo>
                <a:lnTo>
                  <a:pt x="12080" y="10500"/>
                </a:lnTo>
                <a:lnTo>
                  <a:pt x="12440" y="10820"/>
                </a:lnTo>
                <a:lnTo>
                  <a:pt x="12890" y="10920"/>
                </a:lnTo>
                <a:lnTo>
                  <a:pt x="14820" y="1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ernik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0280" y="29610"/>
                </a:moveTo>
                <a:lnTo>
                  <a:pt x="10350" y="29690"/>
                </a:lnTo>
                <a:lnTo>
                  <a:pt x="10670" y="29980"/>
                </a:lnTo>
                <a:lnTo>
                  <a:pt x="10920" y="30370"/>
                </a:lnTo>
                <a:lnTo>
                  <a:pt x="11000" y="30610"/>
                </a:lnTo>
                <a:lnTo>
                  <a:pt x="11130" y="30800"/>
                </a:lnTo>
                <a:lnTo>
                  <a:pt x="11270" y="30780"/>
                </a:lnTo>
                <a:lnTo>
                  <a:pt x="11370" y="30880"/>
                </a:lnTo>
                <a:lnTo>
                  <a:pt x="11620" y="30830"/>
                </a:lnTo>
                <a:lnTo>
                  <a:pt x="11810" y="30480"/>
                </a:lnTo>
                <a:lnTo>
                  <a:pt x="12030" y="30600"/>
                </a:lnTo>
                <a:lnTo>
                  <a:pt x="11940" y="31220"/>
                </a:lnTo>
                <a:lnTo>
                  <a:pt x="12220" y="31420"/>
                </a:lnTo>
                <a:lnTo>
                  <a:pt x="12580" y="31210"/>
                </a:lnTo>
                <a:lnTo>
                  <a:pt x="12860" y="31550"/>
                </a:lnTo>
                <a:lnTo>
                  <a:pt x="13110" y="32040"/>
                </a:lnTo>
                <a:lnTo>
                  <a:pt x="13550" y="32040"/>
                </a:lnTo>
                <a:lnTo>
                  <a:pt x="13700" y="32310"/>
                </a:lnTo>
                <a:lnTo>
                  <a:pt x="13980" y="32370"/>
                </a:lnTo>
                <a:lnTo>
                  <a:pt x="14420" y="32310"/>
                </a:lnTo>
                <a:lnTo>
                  <a:pt x="14700" y="32770"/>
                </a:lnTo>
                <a:lnTo>
                  <a:pt x="14920" y="33350"/>
                </a:lnTo>
                <a:lnTo>
                  <a:pt x="15310" y="33610"/>
                </a:lnTo>
                <a:lnTo>
                  <a:pt x="15650" y="33960"/>
                </a:lnTo>
                <a:lnTo>
                  <a:pt x="15900" y="34160"/>
                </a:lnTo>
                <a:lnTo>
                  <a:pt x="16200" y="34320"/>
                </a:lnTo>
                <a:lnTo>
                  <a:pt x="16360" y="34650"/>
                </a:lnTo>
                <a:lnTo>
                  <a:pt x="16460" y="35020"/>
                </a:lnTo>
                <a:lnTo>
                  <a:pt x="16520" y="35710"/>
                </a:lnTo>
                <a:lnTo>
                  <a:pt x="16980" y="35890"/>
                </a:lnTo>
                <a:lnTo>
                  <a:pt x="17840" y="36550"/>
                </a:lnTo>
                <a:lnTo>
                  <a:pt x="18100" y="36860"/>
                </a:lnTo>
                <a:lnTo>
                  <a:pt x="17620" y="37600"/>
                </a:lnTo>
                <a:lnTo>
                  <a:pt x="17290" y="38480"/>
                </a:lnTo>
                <a:lnTo>
                  <a:pt x="17440" y="39340"/>
                </a:lnTo>
                <a:lnTo>
                  <a:pt x="17250" y="39630"/>
                </a:lnTo>
                <a:lnTo>
                  <a:pt x="17190" y="39990"/>
                </a:lnTo>
                <a:lnTo>
                  <a:pt x="16790" y="40040"/>
                </a:lnTo>
                <a:lnTo>
                  <a:pt x="16400" y="39830"/>
                </a:lnTo>
                <a:lnTo>
                  <a:pt x="15970" y="39760"/>
                </a:lnTo>
                <a:lnTo>
                  <a:pt x="15550" y="39400"/>
                </a:lnTo>
                <a:lnTo>
                  <a:pt x="15370" y="39940"/>
                </a:lnTo>
                <a:lnTo>
                  <a:pt x="15120" y="39970"/>
                </a:lnTo>
                <a:lnTo>
                  <a:pt x="14850" y="39790"/>
                </a:lnTo>
                <a:lnTo>
                  <a:pt x="14060" y="39530"/>
                </a:lnTo>
                <a:lnTo>
                  <a:pt x="13740" y="39610"/>
                </a:lnTo>
                <a:lnTo>
                  <a:pt x="12860" y="39690"/>
                </a:lnTo>
                <a:lnTo>
                  <a:pt x="12280" y="40170"/>
                </a:lnTo>
                <a:lnTo>
                  <a:pt x="11880" y="40250"/>
                </a:lnTo>
                <a:lnTo>
                  <a:pt x="11540" y="40040"/>
                </a:lnTo>
                <a:lnTo>
                  <a:pt x="11300" y="39620"/>
                </a:lnTo>
                <a:lnTo>
                  <a:pt x="10970" y="39300"/>
                </a:lnTo>
                <a:lnTo>
                  <a:pt x="10650" y="39090"/>
                </a:lnTo>
                <a:lnTo>
                  <a:pt x="10420" y="38720"/>
                </a:lnTo>
                <a:lnTo>
                  <a:pt x="10120" y="38350"/>
                </a:lnTo>
                <a:lnTo>
                  <a:pt x="9890" y="38010"/>
                </a:lnTo>
                <a:lnTo>
                  <a:pt x="9940" y="37380"/>
                </a:lnTo>
                <a:lnTo>
                  <a:pt x="9680" y="37000"/>
                </a:lnTo>
                <a:lnTo>
                  <a:pt x="9250" y="37120"/>
                </a:lnTo>
                <a:lnTo>
                  <a:pt x="9010" y="36830"/>
                </a:lnTo>
                <a:lnTo>
                  <a:pt x="8950" y="36420"/>
                </a:lnTo>
                <a:lnTo>
                  <a:pt x="8700" y="36160"/>
                </a:lnTo>
                <a:lnTo>
                  <a:pt x="8430" y="35680"/>
                </a:lnTo>
                <a:lnTo>
                  <a:pt x="8230" y="35120"/>
                </a:lnTo>
                <a:lnTo>
                  <a:pt x="7790" y="34880"/>
                </a:lnTo>
                <a:lnTo>
                  <a:pt x="7240" y="34940"/>
                </a:lnTo>
                <a:lnTo>
                  <a:pt x="6530" y="34830"/>
                </a:lnTo>
                <a:lnTo>
                  <a:pt x="5940" y="34870"/>
                </a:lnTo>
                <a:lnTo>
                  <a:pt x="5990" y="34670"/>
                </a:lnTo>
                <a:lnTo>
                  <a:pt x="6060" y="34180"/>
                </a:lnTo>
                <a:lnTo>
                  <a:pt x="5960" y="33910"/>
                </a:lnTo>
                <a:lnTo>
                  <a:pt x="6330" y="33190"/>
                </a:lnTo>
                <a:lnTo>
                  <a:pt x="6530" y="33000"/>
                </a:lnTo>
                <a:lnTo>
                  <a:pt x="6540" y="32940"/>
                </a:lnTo>
                <a:lnTo>
                  <a:pt x="6550" y="32880"/>
                </a:lnTo>
                <a:lnTo>
                  <a:pt x="6540" y="32820"/>
                </a:lnTo>
                <a:lnTo>
                  <a:pt x="6530" y="32760"/>
                </a:lnTo>
                <a:lnTo>
                  <a:pt x="6310" y="32590"/>
                </a:lnTo>
                <a:lnTo>
                  <a:pt x="6120" y="32290"/>
                </a:lnTo>
                <a:lnTo>
                  <a:pt x="5770" y="31450"/>
                </a:lnTo>
                <a:lnTo>
                  <a:pt x="5720" y="31380"/>
                </a:lnTo>
                <a:lnTo>
                  <a:pt x="5740" y="31300"/>
                </a:lnTo>
                <a:lnTo>
                  <a:pt x="5790" y="31230"/>
                </a:lnTo>
                <a:lnTo>
                  <a:pt x="5880" y="31090"/>
                </a:lnTo>
                <a:lnTo>
                  <a:pt x="6000" y="30970"/>
                </a:lnTo>
                <a:lnTo>
                  <a:pt x="6370" y="30780"/>
                </a:lnTo>
                <a:lnTo>
                  <a:pt x="6530" y="30650"/>
                </a:lnTo>
                <a:lnTo>
                  <a:pt x="6750" y="30300"/>
                </a:lnTo>
                <a:lnTo>
                  <a:pt x="6880" y="30180"/>
                </a:lnTo>
                <a:lnTo>
                  <a:pt x="7080" y="30180"/>
                </a:lnTo>
                <a:lnTo>
                  <a:pt x="7340" y="30220"/>
                </a:lnTo>
                <a:lnTo>
                  <a:pt x="7440" y="30160"/>
                </a:lnTo>
                <a:lnTo>
                  <a:pt x="7450" y="30150"/>
                </a:lnTo>
                <a:lnTo>
                  <a:pt x="7520" y="30040"/>
                </a:lnTo>
                <a:lnTo>
                  <a:pt x="7720" y="29900"/>
                </a:lnTo>
                <a:lnTo>
                  <a:pt x="8120" y="29850"/>
                </a:lnTo>
                <a:lnTo>
                  <a:pt x="9210" y="30150"/>
                </a:lnTo>
                <a:lnTo>
                  <a:pt x="9650" y="30040"/>
                </a:lnTo>
                <a:lnTo>
                  <a:pt x="10090" y="29850"/>
                </a:lnTo>
                <a:lnTo>
                  <a:pt x="10270" y="29640"/>
                </a:lnTo>
                <a:lnTo>
                  <a:pt x="10280" y="29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ofi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4920" y="33350"/>
                </a:moveTo>
                <a:lnTo>
                  <a:pt x="14700" y="32770"/>
                </a:lnTo>
                <a:lnTo>
                  <a:pt x="14420" y="32310"/>
                </a:lnTo>
                <a:lnTo>
                  <a:pt x="13980" y="32370"/>
                </a:lnTo>
                <a:lnTo>
                  <a:pt x="13700" y="32310"/>
                </a:lnTo>
                <a:lnTo>
                  <a:pt x="13550" y="32040"/>
                </a:lnTo>
                <a:lnTo>
                  <a:pt x="13110" y="32040"/>
                </a:lnTo>
                <a:lnTo>
                  <a:pt x="12860" y="31550"/>
                </a:lnTo>
                <a:lnTo>
                  <a:pt x="12580" y="31210"/>
                </a:lnTo>
                <a:lnTo>
                  <a:pt x="12220" y="31420"/>
                </a:lnTo>
                <a:lnTo>
                  <a:pt x="11940" y="31220"/>
                </a:lnTo>
                <a:lnTo>
                  <a:pt x="12030" y="30600"/>
                </a:lnTo>
                <a:lnTo>
                  <a:pt x="11810" y="30480"/>
                </a:lnTo>
                <a:lnTo>
                  <a:pt x="11620" y="30830"/>
                </a:lnTo>
                <a:lnTo>
                  <a:pt x="11370" y="30880"/>
                </a:lnTo>
                <a:lnTo>
                  <a:pt x="11270" y="30780"/>
                </a:lnTo>
                <a:lnTo>
                  <a:pt x="11130" y="30800"/>
                </a:lnTo>
                <a:lnTo>
                  <a:pt x="11000" y="30610"/>
                </a:lnTo>
                <a:lnTo>
                  <a:pt x="10920" y="30370"/>
                </a:lnTo>
                <a:lnTo>
                  <a:pt x="10670" y="29980"/>
                </a:lnTo>
                <a:lnTo>
                  <a:pt x="10350" y="29690"/>
                </a:lnTo>
                <a:lnTo>
                  <a:pt x="10280" y="29610"/>
                </a:lnTo>
                <a:lnTo>
                  <a:pt x="10360" y="29390"/>
                </a:lnTo>
                <a:lnTo>
                  <a:pt x="10620" y="28430"/>
                </a:lnTo>
                <a:lnTo>
                  <a:pt x="10710" y="28180"/>
                </a:lnTo>
                <a:lnTo>
                  <a:pt x="10810" y="28010"/>
                </a:lnTo>
                <a:lnTo>
                  <a:pt x="10980" y="27910"/>
                </a:lnTo>
                <a:lnTo>
                  <a:pt x="11380" y="27810"/>
                </a:lnTo>
                <a:lnTo>
                  <a:pt x="11570" y="27740"/>
                </a:lnTo>
                <a:lnTo>
                  <a:pt x="11580" y="27730"/>
                </a:lnTo>
                <a:lnTo>
                  <a:pt x="11770" y="27460"/>
                </a:lnTo>
                <a:lnTo>
                  <a:pt x="12380" y="26880"/>
                </a:lnTo>
                <a:lnTo>
                  <a:pt x="12450" y="26720"/>
                </a:lnTo>
                <a:lnTo>
                  <a:pt x="12560" y="26360"/>
                </a:lnTo>
                <a:lnTo>
                  <a:pt x="12630" y="26220"/>
                </a:lnTo>
                <a:lnTo>
                  <a:pt x="12750" y="26110"/>
                </a:lnTo>
                <a:lnTo>
                  <a:pt x="13000" y="25990"/>
                </a:lnTo>
                <a:lnTo>
                  <a:pt x="13120" y="25900"/>
                </a:lnTo>
                <a:lnTo>
                  <a:pt x="13410" y="25450"/>
                </a:lnTo>
                <a:lnTo>
                  <a:pt x="13680" y="24800"/>
                </a:lnTo>
                <a:lnTo>
                  <a:pt x="13840" y="24130"/>
                </a:lnTo>
                <a:lnTo>
                  <a:pt x="13810" y="23880"/>
                </a:lnTo>
                <a:lnTo>
                  <a:pt x="14480" y="23730"/>
                </a:lnTo>
                <a:lnTo>
                  <a:pt x="15530" y="24980"/>
                </a:lnTo>
                <a:lnTo>
                  <a:pt x="15910" y="25280"/>
                </a:lnTo>
                <a:lnTo>
                  <a:pt x="17260" y="25390"/>
                </a:lnTo>
                <a:lnTo>
                  <a:pt x="17760" y="25160"/>
                </a:lnTo>
                <a:lnTo>
                  <a:pt x="18210" y="25040"/>
                </a:lnTo>
                <a:lnTo>
                  <a:pt x="18680" y="25200"/>
                </a:lnTo>
                <a:lnTo>
                  <a:pt x="19330" y="24950"/>
                </a:lnTo>
                <a:lnTo>
                  <a:pt x="19850" y="24360"/>
                </a:lnTo>
                <a:lnTo>
                  <a:pt x="20330" y="24380"/>
                </a:lnTo>
                <a:lnTo>
                  <a:pt x="20770" y="24620"/>
                </a:lnTo>
                <a:lnTo>
                  <a:pt x="20880" y="24880"/>
                </a:lnTo>
                <a:lnTo>
                  <a:pt x="20580" y="24890"/>
                </a:lnTo>
                <a:lnTo>
                  <a:pt x="20370" y="25060"/>
                </a:lnTo>
                <a:lnTo>
                  <a:pt x="20380" y="25450"/>
                </a:lnTo>
                <a:lnTo>
                  <a:pt x="20600" y="25670"/>
                </a:lnTo>
                <a:lnTo>
                  <a:pt x="20840" y="25840"/>
                </a:lnTo>
                <a:lnTo>
                  <a:pt x="21230" y="26200"/>
                </a:lnTo>
                <a:lnTo>
                  <a:pt x="21570" y="26640"/>
                </a:lnTo>
                <a:lnTo>
                  <a:pt x="21790" y="27090"/>
                </a:lnTo>
                <a:lnTo>
                  <a:pt x="22090" y="27420"/>
                </a:lnTo>
                <a:lnTo>
                  <a:pt x="22650" y="27070"/>
                </a:lnTo>
                <a:lnTo>
                  <a:pt x="23270" y="26550"/>
                </a:lnTo>
                <a:lnTo>
                  <a:pt x="23500" y="26770"/>
                </a:lnTo>
                <a:lnTo>
                  <a:pt x="23720" y="27040"/>
                </a:lnTo>
                <a:lnTo>
                  <a:pt x="24110" y="27060"/>
                </a:lnTo>
                <a:lnTo>
                  <a:pt x="24470" y="26920"/>
                </a:lnTo>
                <a:lnTo>
                  <a:pt x="24790" y="26520"/>
                </a:lnTo>
                <a:lnTo>
                  <a:pt x="25190" y="26260"/>
                </a:lnTo>
                <a:lnTo>
                  <a:pt x="25730" y="26490"/>
                </a:lnTo>
                <a:lnTo>
                  <a:pt x="27170" y="26750"/>
                </a:lnTo>
                <a:lnTo>
                  <a:pt x="27400" y="26880"/>
                </a:lnTo>
                <a:lnTo>
                  <a:pt x="27650" y="27050"/>
                </a:lnTo>
                <a:lnTo>
                  <a:pt x="27990" y="26820"/>
                </a:lnTo>
                <a:lnTo>
                  <a:pt x="28260" y="26420"/>
                </a:lnTo>
                <a:lnTo>
                  <a:pt x="28680" y="26410"/>
                </a:lnTo>
                <a:lnTo>
                  <a:pt x="28940" y="26700"/>
                </a:lnTo>
                <a:lnTo>
                  <a:pt x="29050" y="26990"/>
                </a:lnTo>
                <a:lnTo>
                  <a:pt x="29250" y="27200"/>
                </a:lnTo>
                <a:lnTo>
                  <a:pt x="29340" y="27610"/>
                </a:lnTo>
                <a:lnTo>
                  <a:pt x="29230" y="28030"/>
                </a:lnTo>
                <a:lnTo>
                  <a:pt x="29540" y="28390"/>
                </a:lnTo>
                <a:lnTo>
                  <a:pt x="29900" y="28750"/>
                </a:lnTo>
                <a:lnTo>
                  <a:pt x="30460" y="28880"/>
                </a:lnTo>
                <a:lnTo>
                  <a:pt x="30780" y="29420"/>
                </a:lnTo>
                <a:lnTo>
                  <a:pt x="30820" y="30060"/>
                </a:lnTo>
                <a:lnTo>
                  <a:pt x="30800" y="30700"/>
                </a:lnTo>
                <a:lnTo>
                  <a:pt x="30600" y="31500"/>
                </a:lnTo>
                <a:lnTo>
                  <a:pt x="30890" y="31950"/>
                </a:lnTo>
                <a:lnTo>
                  <a:pt x="32730" y="31970"/>
                </a:lnTo>
                <a:lnTo>
                  <a:pt x="33080" y="32170"/>
                </a:lnTo>
                <a:lnTo>
                  <a:pt x="33410" y="32410"/>
                </a:lnTo>
                <a:lnTo>
                  <a:pt x="33880" y="32510"/>
                </a:lnTo>
                <a:lnTo>
                  <a:pt x="34350" y="32460"/>
                </a:lnTo>
                <a:lnTo>
                  <a:pt x="33820" y="33400"/>
                </a:lnTo>
                <a:lnTo>
                  <a:pt x="34000" y="34310"/>
                </a:lnTo>
                <a:lnTo>
                  <a:pt x="34630" y="34640"/>
                </a:lnTo>
                <a:lnTo>
                  <a:pt x="35080" y="35280"/>
                </a:lnTo>
                <a:lnTo>
                  <a:pt x="35460" y="35540"/>
                </a:lnTo>
                <a:lnTo>
                  <a:pt x="35390" y="35980"/>
                </a:lnTo>
                <a:lnTo>
                  <a:pt x="35000" y="36250"/>
                </a:lnTo>
                <a:lnTo>
                  <a:pt x="34510" y="36270"/>
                </a:lnTo>
                <a:lnTo>
                  <a:pt x="34210" y="36160"/>
                </a:lnTo>
                <a:lnTo>
                  <a:pt x="33900" y="36220"/>
                </a:lnTo>
                <a:lnTo>
                  <a:pt x="33670" y="36210"/>
                </a:lnTo>
                <a:lnTo>
                  <a:pt x="33500" y="35960"/>
                </a:lnTo>
                <a:lnTo>
                  <a:pt x="33230" y="35880"/>
                </a:lnTo>
                <a:lnTo>
                  <a:pt x="32970" y="35760"/>
                </a:lnTo>
                <a:lnTo>
                  <a:pt x="32890" y="35410"/>
                </a:lnTo>
                <a:lnTo>
                  <a:pt x="32720" y="35100"/>
                </a:lnTo>
                <a:lnTo>
                  <a:pt x="32330" y="34970"/>
                </a:lnTo>
                <a:lnTo>
                  <a:pt x="31910" y="34940"/>
                </a:lnTo>
                <a:lnTo>
                  <a:pt x="31660" y="35050"/>
                </a:lnTo>
                <a:lnTo>
                  <a:pt x="31400" y="35090"/>
                </a:lnTo>
                <a:lnTo>
                  <a:pt x="30870" y="35310"/>
                </a:lnTo>
                <a:lnTo>
                  <a:pt x="30470" y="35890"/>
                </a:lnTo>
                <a:lnTo>
                  <a:pt x="30130" y="36050"/>
                </a:lnTo>
                <a:lnTo>
                  <a:pt x="29770" y="36060"/>
                </a:lnTo>
                <a:lnTo>
                  <a:pt x="29090" y="36440"/>
                </a:lnTo>
                <a:lnTo>
                  <a:pt x="28730" y="36350"/>
                </a:lnTo>
                <a:lnTo>
                  <a:pt x="28410" y="36080"/>
                </a:lnTo>
                <a:lnTo>
                  <a:pt x="28020" y="35930"/>
                </a:lnTo>
                <a:lnTo>
                  <a:pt x="27620" y="35970"/>
                </a:lnTo>
                <a:lnTo>
                  <a:pt x="27190" y="36130"/>
                </a:lnTo>
                <a:lnTo>
                  <a:pt x="27110" y="36570"/>
                </a:lnTo>
                <a:lnTo>
                  <a:pt x="27240" y="36990"/>
                </a:lnTo>
                <a:lnTo>
                  <a:pt x="27440" y="37350"/>
                </a:lnTo>
                <a:lnTo>
                  <a:pt x="27680" y="37540"/>
                </a:lnTo>
                <a:lnTo>
                  <a:pt x="27860" y="37810"/>
                </a:lnTo>
                <a:lnTo>
                  <a:pt x="28410" y="38310"/>
                </a:lnTo>
                <a:lnTo>
                  <a:pt x="29150" y="38190"/>
                </a:lnTo>
                <a:lnTo>
                  <a:pt x="29380" y="38580"/>
                </a:lnTo>
                <a:lnTo>
                  <a:pt x="29140" y="39310"/>
                </a:lnTo>
                <a:lnTo>
                  <a:pt x="28580" y="39550"/>
                </a:lnTo>
                <a:lnTo>
                  <a:pt x="28000" y="39620"/>
                </a:lnTo>
                <a:lnTo>
                  <a:pt x="27740" y="40510"/>
                </a:lnTo>
                <a:lnTo>
                  <a:pt x="27970" y="41240"/>
                </a:lnTo>
                <a:lnTo>
                  <a:pt x="28200" y="41430"/>
                </a:lnTo>
                <a:lnTo>
                  <a:pt x="28210" y="41760"/>
                </a:lnTo>
                <a:lnTo>
                  <a:pt x="27980" y="42060"/>
                </a:lnTo>
                <a:lnTo>
                  <a:pt x="27670" y="41960"/>
                </a:lnTo>
                <a:lnTo>
                  <a:pt x="27480" y="41760"/>
                </a:lnTo>
                <a:lnTo>
                  <a:pt x="27310" y="41510"/>
                </a:lnTo>
                <a:lnTo>
                  <a:pt x="26970" y="41610"/>
                </a:lnTo>
                <a:lnTo>
                  <a:pt x="26850" y="42190"/>
                </a:lnTo>
                <a:lnTo>
                  <a:pt x="26380" y="42890"/>
                </a:lnTo>
                <a:lnTo>
                  <a:pt x="25690" y="43170"/>
                </a:lnTo>
                <a:lnTo>
                  <a:pt x="25590" y="43350"/>
                </a:lnTo>
                <a:lnTo>
                  <a:pt x="25620" y="43610"/>
                </a:lnTo>
                <a:lnTo>
                  <a:pt x="25400" y="43760"/>
                </a:lnTo>
                <a:lnTo>
                  <a:pt x="25140" y="43830"/>
                </a:lnTo>
                <a:lnTo>
                  <a:pt x="24910" y="43820"/>
                </a:lnTo>
                <a:lnTo>
                  <a:pt x="24750" y="44040"/>
                </a:lnTo>
                <a:lnTo>
                  <a:pt x="24490" y="44170"/>
                </a:lnTo>
                <a:lnTo>
                  <a:pt x="24200" y="44040"/>
                </a:lnTo>
                <a:lnTo>
                  <a:pt x="23710" y="44130"/>
                </a:lnTo>
                <a:lnTo>
                  <a:pt x="23320" y="44280"/>
                </a:lnTo>
                <a:lnTo>
                  <a:pt x="22780" y="44350"/>
                </a:lnTo>
                <a:lnTo>
                  <a:pt x="22500" y="45070"/>
                </a:lnTo>
                <a:lnTo>
                  <a:pt x="22010" y="45660"/>
                </a:lnTo>
                <a:lnTo>
                  <a:pt x="21230" y="45370"/>
                </a:lnTo>
                <a:lnTo>
                  <a:pt x="21600" y="45090"/>
                </a:lnTo>
                <a:lnTo>
                  <a:pt x="21750" y="44660"/>
                </a:lnTo>
                <a:lnTo>
                  <a:pt x="21370" y="44480"/>
                </a:lnTo>
                <a:lnTo>
                  <a:pt x="20930" y="44440"/>
                </a:lnTo>
                <a:lnTo>
                  <a:pt x="20650" y="43940"/>
                </a:lnTo>
                <a:lnTo>
                  <a:pt x="20280" y="43650"/>
                </a:lnTo>
                <a:lnTo>
                  <a:pt x="19630" y="43820"/>
                </a:lnTo>
                <a:lnTo>
                  <a:pt x="18980" y="43920"/>
                </a:lnTo>
                <a:lnTo>
                  <a:pt x="18770" y="43480"/>
                </a:lnTo>
                <a:lnTo>
                  <a:pt x="19230" y="42870"/>
                </a:lnTo>
                <a:lnTo>
                  <a:pt x="19410" y="42520"/>
                </a:lnTo>
                <a:lnTo>
                  <a:pt x="19700" y="42420"/>
                </a:lnTo>
                <a:lnTo>
                  <a:pt x="19860" y="42170"/>
                </a:lnTo>
                <a:lnTo>
                  <a:pt x="19650" y="41760"/>
                </a:lnTo>
                <a:lnTo>
                  <a:pt x="19330" y="41640"/>
                </a:lnTo>
                <a:lnTo>
                  <a:pt x="19090" y="41380"/>
                </a:lnTo>
                <a:lnTo>
                  <a:pt x="18990" y="41190"/>
                </a:lnTo>
                <a:lnTo>
                  <a:pt x="18820" y="41090"/>
                </a:lnTo>
                <a:lnTo>
                  <a:pt x="18330" y="39980"/>
                </a:lnTo>
                <a:lnTo>
                  <a:pt x="18020" y="40060"/>
                </a:lnTo>
                <a:lnTo>
                  <a:pt x="17680" y="40080"/>
                </a:lnTo>
                <a:lnTo>
                  <a:pt x="17450" y="39950"/>
                </a:lnTo>
                <a:lnTo>
                  <a:pt x="17190" y="39990"/>
                </a:lnTo>
                <a:lnTo>
                  <a:pt x="17250" y="39630"/>
                </a:lnTo>
                <a:lnTo>
                  <a:pt x="17440" y="39340"/>
                </a:lnTo>
                <a:lnTo>
                  <a:pt x="17290" y="38480"/>
                </a:lnTo>
                <a:lnTo>
                  <a:pt x="17620" y="37600"/>
                </a:lnTo>
                <a:lnTo>
                  <a:pt x="18100" y="36860"/>
                </a:lnTo>
                <a:lnTo>
                  <a:pt x="19290" y="37500"/>
                </a:lnTo>
                <a:lnTo>
                  <a:pt x="19820" y="37910"/>
                </a:lnTo>
                <a:lnTo>
                  <a:pt x="20340" y="38030"/>
                </a:lnTo>
                <a:lnTo>
                  <a:pt x="20690" y="37470"/>
                </a:lnTo>
                <a:lnTo>
                  <a:pt x="20970" y="36900"/>
                </a:lnTo>
                <a:lnTo>
                  <a:pt x="21560" y="37020"/>
                </a:lnTo>
                <a:lnTo>
                  <a:pt x="21570" y="37260"/>
                </a:lnTo>
                <a:lnTo>
                  <a:pt x="21660" y="37600"/>
                </a:lnTo>
                <a:lnTo>
                  <a:pt x="21950" y="38140"/>
                </a:lnTo>
                <a:lnTo>
                  <a:pt x="21790" y="38790"/>
                </a:lnTo>
                <a:lnTo>
                  <a:pt x="22180" y="39060"/>
                </a:lnTo>
                <a:lnTo>
                  <a:pt x="22790" y="38950"/>
                </a:lnTo>
                <a:lnTo>
                  <a:pt x="23200" y="39130"/>
                </a:lnTo>
                <a:lnTo>
                  <a:pt x="23570" y="38760"/>
                </a:lnTo>
                <a:lnTo>
                  <a:pt x="23420" y="38100"/>
                </a:lnTo>
                <a:lnTo>
                  <a:pt x="22960" y="37660"/>
                </a:lnTo>
                <a:lnTo>
                  <a:pt x="22200" y="36310"/>
                </a:lnTo>
                <a:lnTo>
                  <a:pt x="21580" y="34810"/>
                </a:lnTo>
                <a:lnTo>
                  <a:pt x="21360" y="34380"/>
                </a:lnTo>
                <a:lnTo>
                  <a:pt x="21630" y="33170"/>
                </a:lnTo>
                <a:lnTo>
                  <a:pt x="22420" y="31440"/>
                </a:lnTo>
                <a:lnTo>
                  <a:pt x="22720" y="30880"/>
                </a:lnTo>
                <a:lnTo>
                  <a:pt x="22900" y="30360"/>
                </a:lnTo>
                <a:lnTo>
                  <a:pt x="22380" y="30720"/>
                </a:lnTo>
                <a:lnTo>
                  <a:pt x="21840" y="30690"/>
                </a:lnTo>
                <a:lnTo>
                  <a:pt x="21270" y="30170"/>
                </a:lnTo>
                <a:lnTo>
                  <a:pt x="20600" y="30310"/>
                </a:lnTo>
                <a:lnTo>
                  <a:pt x="19880" y="30620"/>
                </a:lnTo>
                <a:lnTo>
                  <a:pt x="19170" y="30430"/>
                </a:lnTo>
                <a:lnTo>
                  <a:pt x="18450" y="29940"/>
                </a:lnTo>
                <a:lnTo>
                  <a:pt x="18270" y="29720"/>
                </a:lnTo>
                <a:lnTo>
                  <a:pt x="18030" y="29630"/>
                </a:lnTo>
                <a:lnTo>
                  <a:pt x="17690" y="30330"/>
                </a:lnTo>
                <a:lnTo>
                  <a:pt x="17680" y="31230"/>
                </a:lnTo>
                <a:lnTo>
                  <a:pt x="16960" y="31820"/>
                </a:lnTo>
                <a:lnTo>
                  <a:pt x="17140" y="32180"/>
                </a:lnTo>
                <a:lnTo>
                  <a:pt x="17110" y="32570"/>
                </a:lnTo>
                <a:lnTo>
                  <a:pt x="16890" y="32840"/>
                </a:lnTo>
                <a:lnTo>
                  <a:pt x="16630" y="32980"/>
                </a:lnTo>
                <a:lnTo>
                  <a:pt x="16290" y="32930"/>
                </a:lnTo>
                <a:lnTo>
                  <a:pt x="15980" y="32720"/>
                </a:lnTo>
                <a:lnTo>
                  <a:pt x="15380" y="32780"/>
                </a:lnTo>
                <a:lnTo>
                  <a:pt x="14920" y="33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ontan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0060" y="19910"/>
                </a:moveTo>
                <a:lnTo>
                  <a:pt x="10740" y="19290"/>
                </a:lnTo>
                <a:lnTo>
                  <a:pt x="11130" y="18240"/>
                </a:lnTo>
                <a:lnTo>
                  <a:pt x="11120" y="17820"/>
                </a:lnTo>
                <a:lnTo>
                  <a:pt x="11410" y="17650"/>
                </a:lnTo>
                <a:lnTo>
                  <a:pt x="11950" y="17450"/>
                </a:lnTo>
                <a:lnTo>
                  <a:pt x="12790" y="17350"/>
                </a:lnTo>
                <a:lnTo>
                  <a:pt x="13600" y="17100"/>
                </a:lnTo>
                <a:lnTo>
                  <a:pt x="13720" y="16760"/>
                </a:lnTo>
                <a:lnTo>
                  <a:pt x="13640" y="16380"/>
                </a:lnTo>
                <a:lnTo>
                  <a:pt x="13320" y="16310"/>
                </a:lnTo>
                <a:lnTo>
                  <a:pt x="13160" y="16010"/>
                </a:lnTo>
                <a:lnTo>
                  <a:pt x="13370" y="14930"/>
                </a:lnTo>
                <a:lnTo>
                  <a:pt x="13880" y="14140"/>
                </a:lnTo>
                <a:lnTo>
                  <a:pt x="14580" y="13870"/>
                </a:lnTo>
                <a:lnTo>
                  <a:pt x="14740" y="13590"/>
                </a:lnTo>
                <a:lnTo>
                  <a:pt x="14580" y="13180"/>
                </a:lnTo>
                <a:lnTo>
                  <a:pt x="14490" y="12770"/>
                </a:lnTo>
                <a:lnTo>
                  <a:pt x="14210" y="12650"/>
                </a:lnTo>
                <a:lnTo>
                  <a:pt x="13910" y="12580"/>
                </a:lnTo>
                <a:lnTo>
                  <a:pt x="13700" y="12300"/>
                </a:lnTo>
                <a:lnTo>
                  <a:pt x="13930" y="12020"/>
                </a:lnTo>
                <a:lnTo>
                  <a:pt x="14280" y="12040"/>
                </a:lnTo>
                <a:lnTo>
                  <a:pt x="14640" y="11940"/>
                </a:lnTo>
                <a:lnTo>
                  <a:pt x="14760" y="11470"/>
                </a:lnTo>
                <a:lnTo>
                  <a:pt x="14820" y="10750"/>
                </a:lnTo>
                <a:lnTo>
                  <a:pt x="15970" y="10650"/>
                </a:lnTo>
                <a:lnTo>
                  <a:pt x="16410" y="10460"/>
                </a:lnTo>
                <a:lnTo>
                  <a:pt x="16920" y="10350"/>
                </a:lnTo>
                <a:lnTo>
                  <a:pt x="17470" y="10050"/>
                </a:lnTo>
                <a:lnTo>
                  <a:pt x="18780" y="9870"/>
                </a:lnTo>
                <a:lnTo>
                  <a:pt x="21100" y="9990"/>
                </a:lnTo>
                <a:lnTo>
                  <a:pt x="22670" y="10860"/>
                </a:lnTo>
                <a:lnTo>
                  <a:pt x="23080" y="10930"/>
                </a:lnTo>
                <a:lnTo>
                  <a:pt x="23260" y="11590"/>
                </a:lnTo>
                <a:lnTo>
                  <a:pt x="23100" y="13340"/>
                </a:lnTo>
                <a:lnTo>
                  <a:pt x="22870" y="14060"/>
                </a:lnTo>
                <a:lnTo>
                  <a:pt x="22580" y="14720"/>
                </a:lnTo>
                <a:lnTo>
                  <a:pt x="22550" y="14960"/>
                </a:lnTo>
                <a:lnTo>
                  <a:pt x="22570" y="15210"/>
                </a:lnTo>
                <a:lnTo>
                  <a:pt x="22400" y="15470"/>
                </a:lnTo>
                <a:lnTo>
                  <a:pt x="22140" y="15660"/>
                </a:lnTo>
                <a:lnTo>
                  <a:pt x="22060" y="15950"/>
                </a:lnTo>
                <a:lnTo>
                  <a:pt x="22310" y="16200"/>
                </a:lnTo>
                <a:lnTo>
                  <a:pt x="22460" y="16310"/>
                </a:lnTo>
                <a:lnTo>
                  <a:pt x="22640" y="16370"/>
                </a:lnTo>
                <a:lnTo>
                  <a:pt x="22750" y="16570"/>
                </a:lnTo>
                <a:lnTo>
                  <a:pt x="22910" y="16720"/>
                </a:lnTo>
                <a:lnTo>
                  <a:pt x="23090" y="16820"/>
                </a:lnTo>
                <a:lnTo>
                  <a:pt x="23110" y="17070"/>
                </a:lnTo>
                <a:lnTo>
                  <a:pt x="22910" y="17250"/>
                </a:lnTo>
                <a:lnTo>
                  <a:pt x="22670" y="17090"/>
                </a:lnTo>
                <a:lnTo>
                  <a:pt x="22320" y="17360"/>
                </a:lnTo>
                <a:lnTo>
                  <a:pt x="21990" y="17750"/>
                </a:lnTo>
                <a:lnTo>
                  <a:pt x="21700" y="17770"/>
                </a:lnTo>
                <a:lnTo>
                  <a:pt x="21410" y="17750"/>
                </a:lnTo>
                <a:lnTo>
                  <a:pt x="21060" y="17530"/>
                </a:lnTo>
                <a:lnTo>
                  <a:pt x="20470" y="17870"/>
                </a:lnTo>
                <a:lnTo>
                  <a:pt x="20030" y="18520"/>
                </a:lnTo>
                <a:lnTo>
                  <a:pt x="20060" y="19290"/>
                </a:lnTo>
                <a:lnTo>
                  <a:pt x="19940" y="20060"/>
                </a:lnTo>
                <a:lnTo>
                  <a:pt x="19590" y="20560"/>
                </a:lnTo>
                <a:lnTo>
                  <a:pt x="19290" y="21120"/>
                </a:lnTo>
                <a:lnTo>
                  <a:pt x="18940" y="21570"/>
                </a:lnTo>
                <a:lnTo>
                  <a:pt x="18810" y="22120"/>
                </a:lnTo>
                <a:lnTo>
                  <a:pt x="19900" y="22510"/>
                </a:lnTo>
                <a:lnTo>
                  <a:pt x="20790" y="23000"/>
                </a:lnTo>
                <a:lnTo>
                  <a:pt x="20610" y="23460"/>
                </a:lnTo>
                <a:lnTo>
                  <a:pt x="20230" y="23490"/>
                </a:lnTo>
                <a:lnTo>
                  <a:pt x="19820" y="23830"/>
                </a:lnTo>
                <a:lnTo>
                  <a:pt x="19850" y="24360"/>
                </a:lnTo>
                <a:lnTo>
                  <a:pt x="19330" y="24950"/>
                </a:lnTo>
                <a:lnTo>
                  <a:pt x="18680" y="25200"/>
                </a:lnTo>
                <a:lnTo>
                  <a:pt x="18210" y="25040"/>
                </a:lnTo>
                <a:lnTo>
                  <a:pt x="17760" y="25160"/>
                </a:lnTo>
                <a:lnTo>
                  <a:pt x="17260" y="25390"/>
                </a:lnTo>
                <a:lnTo>
                  <a:pt x="15910" y="25280"/>
                </a:lnTo>
                <a:lnTo>
                  <a:pt x="15530" y="24980"/>
                </a:lnTo>
                <a:lnTo>
                  <a:pt x="14480" y="23730"/>
                </a:lnTo>
                <a:lnTo>
                  <a:pt x="13810" y="23880"/>
                </a:lnTo>
                <a:lnTo>
                  <a:pt x="13790" y="23650"/>
                </a:lnTo>
                <a:lnTo>
                  <a:pt x="13550" y="23540"/>
                </a:lnTo>
                <a:lnTo>
                  <a:pt x="12830" y="23380"/>
                </a:lnTo>
                <a:lnTo>
                  <a:pt x="12570" y="23220"/>
                </a:lnTo>
                <a:lnTo>
                  <a:pt x="12370" y="23020"/>
                </a:lnTo>
                <a:lnTo>
                  <a:pt x="11990" y="22490"/>
                </a:lnTo>
                <a:lnTo>
                  <a:pt x="11640" y="22140"/>
                </a:lnTo>
                <a:lnTo>
                  <a:pt x="11550" y="22000"/>
                </a:lnTo>
                <a:lnTo>
                  <a:pt x="11500" y="21850"/>
                </a:lnTo>
                <a:lnTo>
                  <a:pt x="11460" y="21480"/>
                </a:lnTo>
                <a:lnTo>
                  <a:pt x="11400" y="21320"/>
                </a:lnTo>
                <a:lnTo>
                  <a:pt x="11220" y="21050"/>
                </a:lnTo>
                <a:lnTo>
                  <a:pt x="10180" y="20000"/>
                </a:lnTo>
                <a:lnTo>
                  <a:pt x="10060" y="19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yustendil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940" y="34870"/>
                </a:moveTo>
                <a:lnTo>
                  <a:pt x="6530" y="34830"/>
                </a:lnTo>
                <a:lnTo>
                  <a:pt x="7240" y="34940"/>
                </a:lnTo>
                <a:lnTo>
                  <a:pt x="7790" y="34880"/>
                </a:lnTo>
                <a:lnTo>
                  <a:pt x="8230" y="35120"/>
                </a:lnTo>
                <a:lnTo>
                  <a:pt x="8430" y="35680"/>
                </a:lnTo>
                <a:lnTo>
                  <a:pt x="8700" y="36160"/>
                </a:lnTo>
                <a:lnTo>
                  <a:pt x="8950" y="36420"/>
                </a:lnTo>
                <a:lnTo>
                  <a:pt x="9010" y="36830"/>
                </a:lnTo>
                <a:lnTo>
                  <a:pt x="9250" y="37120"/>
                </a:lnTo>
                <a:lnTo>
                  <a:pt x="9680" y="37000"/>
                </a:lnTo>
                <a:lnTo>
                  <a:pt x="9940" y="37380"/>
                </a:lnTo>
                <a:lnTo>
                  <a:pt x="9890" y="38010"/>
                </a:lnTo>
                <a:lnTo>
                  <a:pt x="10120" y="38350"/>
                </a:lnTo>
                <a:lnTo>
                  <a:pt x="10420" y="38720"/>
                </a:lnTo>
                <a:lnTo>
                  <a:pt x="10650" y="39090"/>
                </a:lnTo>
                <a:lnTo>
                  <a:pt x="10970" y="39300"/>
                </a:lnTo>
                <a:lnTo>
                  <a:pt x="11300" y="39620"/>
                </a:lnTo>
                <a:lnTo>
                  <a:pt x="11540" y="40040"/>
                </a:lnTo>
                <a:lnTo>
                  <a:pt x="11880" y="40250"/>
                </a:lnTo>
                <a:lnTo>
                  <a:pt x="12280" y="40170"/>
                </a:lnTo>
                <a:lnTo>
                  <a:pt x="12860" y="39690"/>
                </a:lnTo>
                <a:lnTo>
                  <a:pt x="13740" y="39610"/>
                </a:lnTo>
                <a:lnTo>
                  <a:pt x="14060" y="39530"/>
                </a:lnTo>
                <a:lnTo>
                  <a:pt x="14850" y="39790"/>
                </a:lnTo>
                <a:lnTo>
                  <a:pt x="15120" y="39970"/>
                </a:lnTo>
                <a:lnTo>
                  <a:pt x="15370" y="39940"/>
                </a:lnTo>
                <a:lnTo>
                  <a:pt x="15550" y="39400"/>
                </a:lnTo>
                <a:lnTo>
                  <a:pt x="15970" y="39760"/>
                </a:lnTo>
                <a:lnTo>
                  <a:pt x="16400" y="39830"/>
                </a:lnTo>
                <a:lnTo>
                  <a:pt x="16790" y="40040"/>
                </a:lnTo>
                <a:lnTo>
                  <a:pt x="17190" y="39990"/>
                </a:lnTo>
                <a:lnTo>
                  <a:pt x="17450" y="39950"/>
                </a:lnTo>
                <a:lnTo>
                  <a:pt x="17680" y="40080"/>
                </a:lnTo>
                <a:lnTo>
                  <a:pt x="18020" y="40060"/>
                </a:lnTo>
                <a:lnTo>
                  <a:pt x="18330" y="39980"/>
                </a:lnTo>
                <a:lnTo>
                  <a:pt x="18820" y="41090"/>
                </a:lnTo>
                <a:lnTo>
                  <a:pt x="18990" y="41190"/>
                </a:lnTo>
                <a:lnTo>
                  <a:pt x="19090" y="41380"/>
                </a:lnTo>
                <a:lnTo>
                  <a:pt x="19330" y="41640"/>
                </a:lnTo>
                <a:lnTo>
                  <a:pt x="19650" y="41760"/>
                </a:lnTo>
                <a:lnTo>
                  <a:pt x="19860" y="42170"/>
                </a:lnTo>
                <a:lnTo>
                  <a:pt x="19700" y="42420"/>
                </a:lnTo>
                <a:lnTo>
                  <a:pt x="19410" y="42520"/>
                </a:lnTo>
                <a:lnTo>
                  <a:pt x="19230" y="42870"/>
                </a:lnTo>
                <a:lnTo>
                  <a:pt x="18770" y="43480"/>
                </a:lnTo>
                <a:lnTo>
                  <a:pt x="18980" y="43920"/>
                </a:lnTo>
                <a:lnTo>
                  <a:pt x="19630" y="43820"/>
                </a:lnTo>
                <a:lnTo>
                  <a:pt x="20280" y="43650"/>
                </a:lnTo>
                <a:lnTo>
                  <a:pt x="20650" y="43940"/>
                </a:lnTo>
                <a:lnTo>
                  <a:pt x="20930" y="44440"/>
                </a:lnTo>
                <a:lnTo>
                  <a:pt x="21370" y="44480"/>
                </a:lnTo>
                <a:lnTo>
                  <a:pt x="21750" y="44660"/>
                </a:lnTo>
                <a:lnTo>
                  <a:pt x="21600" y="45090"/>
                </a:lnTo>
                <a:lnTo>
                  <a:pt x="21230" y="45370"/>
                </a:lnTo>
                <a:lnTo>
                  <a:pt x="20510" y="45940"/>
                </a:lnTo>
                <a:lnTo>
                  <a:pt x="19680" y="46090"/>
                </a:lnTo>
                <a:lnTo>
                  <a:pt x="17840" y="45490"/>
                </a:lnTo>
                <a:lnTo>
                  <a:pt x="17570" y="45540"/>
                </a:lnTo>
                <a:lnTo>
                  <a:pt x="17290" y="45510"/>
                </a:lnTo>
                <a:lnTo>
                  <a:pt x="16970" y="45510"/>
                </a:lnTo>
                <a:lnTo>
                  <a:pt x="16250" y="45890"/>
                </a:lnTo>
                <a:lnTo>
                  <a:pt x="15840" y="46180"/>
                </a:lnTo>
                <a:lnTo>
                  <a:pt x="15400" y="46310"/>
                </a:lnTo>
                <a:lnTo>
                  <a:pt x="14940" y="46360"/>
                </a:lnTo>
                <a:lnTo>
                  <a:pt x="14560" y="46100"/>
                </a:lnTo>
                <a:lnTo>
                  <a:pt x="14130" y="45940"/>
                </a:lnTo>
                <a:lnTo>
                  <a:pt x="13710" y="45970"/>
                </a:lnTo>
                <a:lnTo>
                  <a:pt x="13460" y="45600"/>
                </a:lnTo>
                <a:lnTo>
                  <a:pt x="13100" y="45630"/>
                </a:lnTo>
                <a:lnTo>
                  <a:pt x="12670" y="46320"/>
                </a:lnTo>
                <a:lnTo>
                  <a:pt x="12560" y="46710"/>
                </a:lnTo>
                <a:lnTo>
                  <a:pt x="12250" y="46660"/>
                </a:lnTo>
                <a:lnTo>
                  <a:pt x="12000" y="46920"/>
                </a:lnTo>
                <a:lnTo>
                  <a:pt x="11820" y="47160"/>
                </a:lnTo>
                <a:lnTo>
                  <a:pt x="11790" y="47020"/>
                </a:lnTo>
                <a:lnTo>
                  <a:pt x="11710" y="46930"/>
                </a:lnTo>
                <a:lnTo>
                  <a:pt x="11550" y="46820"/>
                </a:lnTo>
                <a:lnTo>
                  <a:pt x="11460" y="46810"/>
                </a:lnTo>
                <a:lnTo>
                  <a:pt x="11240" y="46890"/>
                </a:lnTo>
                <a:lnTo>
                  <a:pt x="11140" y="46890"/>
                </a:lnTo>
                <a:lnTo>
                  <a:pt x="11020" y="46800"/>
                </a:lnTo>
                <a:lnTo>
                  <a:pt x="10980" y="46670"/>
                </a:lnTo>
                <a:lnTo>
                  <a:pt x="10940" y="46540"/>
                </a:lnTo>
                <a:lnTo>
                  <a:pt x="10880" y="46460"/>
                </a:lnTo>
                <a:lnTo>
                  <a:pt x="10730" y="46450"/>
                </a:lnTo>
                <a:lnTo>
                  <a:pt x="10070" y="46480"/>
                </a:lnTo>
                <a:lnTo>
                  <a:pt x="9970" y="46440"/>
                </a:lnTo>
                <a:lnTo>
                  <a:pt x="9900" y="46360"/>
                </a:lnTo>
                <a:lnTo>
                  <a:pt x="9850" y="46270"/>
                </a:lnTo>
                <a:lnTo>
                  <a:pt x="9780" y="46210"/>
                </a:lnTo>
                <a:lnTo>
                  <a:pt x="9350" y="46120"/>
                </a:lnTo>
                <a:lnTo>
                  <a:pt x="8640" y="45760"/>
                </a:lnTo>
                <a:lnTo>
                  <a:pt x="8510" y="45690"/>
                </a:lnTo>
                <a:lnTo>
                  <a:pt x="7250" y="44780"/>
                </a:lnTo>
                <a:lnTo>
                  <a:pt x="6940" y="44470"/>
                </a:lnTo>
                <a:lnTo>
                  <a:pt x="6900" y="44390"/>
                </a:lnTo>
                <a:lnTo>
                  <a:pt x="6720" y="44090"/>
                </a:lnTo>
                <a:lnTo>
                  <a:pt x="6530" y="43520"/>
                </a:lnTo>
                <a:lnTo>
                  <a:pt x="5980" y="43110"/>
                </a:lnTo>
                <a:lnTo>
                  <a:pt x="4550" y="41170"/>
                </a:lnTo>
                <a:lnTo>
                  <a:pt x="4820" y="41020"/>
                </a:lnTo>
                <a:lnTo>
                  <a:pt x="5430" y="41010"/>
                </a:lnTo>
                <a:lnTo>
                  <a:pt x="5690" y="40920"/>
                </a:lnTo>
                <a:lnTo>
                  <a:pt x="5900" y="40640"/>
                </a:lnTo>
                <a:lnTo>
                  <a:pt x="6130" y="39920"/>
                </a:lnTo>
                <a:lnTo>
                  <a:pt x="6360" y="39630"/>
                </a:lnTo>
                <a:lnTo>
                  <a:pt x="6580" y="39520"/>
                </a:lnTo>
                <a:lnTo>
                  <a:pt x="6760" y="39480"/>
                </a:lnTo>
                <a:lnTo>
                  <a:pt x="6920" y="39370"/>
                </a:lnTo>
                <a:lnTo>
                  <a:pt x="7080" y="39050"/>
                </a:lnTo>
                <a:lnTo>
                  <a:pt x="7280" y="38330"/>
                </a:lnTo>
                <a:lnTo>
                  <a:pt x="7330" y="37920"/>
                </a:lnTo>
                <a:lnTo>
                  <a:pt x="7270" y="37630"/>
                </a:lnTo>
                <a:lnTo>
                  <a:pt x="7270" y="37620"/>
                </a:lnTo>
                <a:lnTo>
                  <a:pt x="7160" y="37340"/>
                </a:lnTo>
                <a:lnTo>
                  <a:pt x="6970" y="37120"/>
                </a:lnTo>
                <a:lnTo>
                  <a:pt x="6530" y="36790"/>
                </a:lnTo>
                <a:lnTo>
                  <a:pt x="5770" y="36090"/>
                </a:lnTo>
                <a:lnTo>
                  <a:pt x="5710" y="36060"/>
                </a:lnTo>
                <a:lnTo>
                  <a:pt x="5760" y="35670"/>
                </a:lnTo>
                <a:lnTo>
                  <a:pt x="5940" y="3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lagoevgrad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1820" y="47160"/>
                </a:moveTo>
                <a:lnTo>
                  <a:pt x="12000" y="46920"/>
                </a:lnTo>
                <a:lnTo>
                  <a:pt x="12250" y="46660"/>
                </a:lnTo>
                <a:lnTo>
                  <a:pt x="12560" y="46710"/>
                </a:lnTo>
                <a:lnTo>
                  <a:pt x="12670" y="46320"/>
                </a:lnTo>
                <a:lnTo>
                  <a:pt x="13100" y="45630"/>
                </a:lnTo>
                <a:lnTo>
                  <a:pt x="13460" y="45600"/>
                </a:lnTo>
                <a:lnTo>
                  <a:pt x="13710" y="45970"/>
                </a:lnTo>
                <a:lnTo>
                  <a:pt x="14130" y="45940"/>
                </a:lnTo>
                <a:lnTo>
                  <a:pt x="14560" y="46100"/>
                </a:lnTo>
                <a:lnTo>
                  <a:pt x="14940" y="46360"/>
                </a:lnTo>
                <a:lnTo>
                  <a:pt x="15400" y="46310"/>
                </a:lnTo>
                <a:lnTo>
                  <a:pt x="15840" y="46180"/>
                </a:lnTo>
                <a:lnTo>
                  <a:pt x="16250" y="45890"/>
                </a:lnTo>
                <a:lnTo>
                  <a:pt x="16970" y="45510"/>
                </a:lnTo>
                <a:lnTo>
                  <a:pt x="17290" y="45510"/>
                </a:lnTo>
                <a:lnTo>
                  <a:pt x="17570" y="45540"/>
                </a:lnTo>
                <a:lnTo>
                  <a:pt x="17840" y="45490"/>
                </a:lnTo>
                <a:lnTo>
                  <a:pt x="19680" y="46090"/>
                </a:lnTo>
                <a:lnTo>
                  <a:pt x="20510" y="45940"/>
                </a:lnTo>
                <a:lnTo>
                  <a:pt x="21230" y="45370"/>
                </a:lnTo>
                <a:lnTo>
                  <a:pt x="22010" y="45660"/>
                </a:lnTo>
                <a:lnTo>
                  <a:pt x="22500" y="45070"/>
                </a:lnTo>
                <a:lnTo>
                  <a:pt x="22780" y="44350"/>
                </a:lnTo>
                <a:lnTo>
                  <a:pt x="23320" y="44280"/>
                </a:lnTo>
                <a:lnTo>
                  <a:pt x="23710" y="44130"/>
                </a:lnTo>
                <a:lnTo>
                  <a:pt x="24200" y="44040"/>
                </a:lnTo>
                <a:lnTo>
                  <a:pt x="24490" y="44170"/>
                </a:lnTo>
                <a:lnTo>
                  <a:pt x="24750" y="44040"/>
                </a:lnTo>
                <a:lnTo>
                  <a:pt x="24910" y="43820"/>
                </a:lnTo>
                <a:lnTo>
                  <a:pt x="25140" y="43830"/>
                </a:lnTo>
                <a:lnTo>
                  <a:pt x="25280" y="44210"/>
                </a:lnTo>
                <a:lnTo>
                  <a:pt x="25570" y="44440"/>
                </a:lnTo>
                <a:lnTo>
                  <a:pt x="25820" y="44710"/>
                </a:lnTo>
                <a:lnTo>
                  <a:pt x="25910" y="45110"/>
                </a:lnTo>
                <a:lnTo>
                  <a:pt x="25870" y="45430"/>
                </a:lnTo>
                <a:lnTo>
                  <a:pt x="25690" y="45650"/>
                </a:lnTo>
                <a:lnTo>
                  <a:pt x="25700" y="46080"/>
                </a:lnTo>
                <a:lnTo>
                  <a:pt x="25980" y="46420"/>
                </a:lnTo>
                <a:lnTo>
                  <a:pt x="25560" y="46900"/>
                </a:lnTo>
                <a:lnTo>
                  <a:pt x="25200" y="47770"/>
                </a:lnTo>
                <a:lnTo>
                  <a:pt x="25210" y="48160"/>
                </a:lnTo>
                <a:lnTo>
                  <a:pt x="25140" y="48480"/>
                </a:lnTo>
                <a:lnTo>
                  <a:pt x="25310" y="48830"/>
                </a:lnTo>
                <a:lnTo>
                  <a:pt x="25530" y="49140"/>
                </a:lnTo>
                <a:lnTo>
                  <a:pt x="25620" y="50020"/>
                </a:lnTo>
                <a:lnTo>
                  <a:pt x="26000" y="50750"/>
                </a:lnTo>
                <a:lnTo>
                  <a:pt x="26350" y="50980"/>
                </a:lnTo>
                <a:lnTo>
                  <a:pt x="26670" y="51300"/>
                </a:lnTo>
                <a:lnTo>
                  <a:pt x="26930" y="51360"/>
                </a:lnTo>
                <a:lnTo>
                  <a:pt x="27210" y="51280"/>
                </a:lnTo>
                <a:lnTo>
                  <a:pt x="27390" y="51510"/>
                </a:lnTo>
                <a:lnTo>
                  <a:pt x="27540" y="51820"/>
                </a:lnTo>
                <a:lnTo>
                  <a:pt x="29190" y="52950"/>
                </a:lnTo>
                <a:lnTo>
                  <a:pt x="29370" y="53290"/>
                </a:lnTo>
                <a:lnTo>
                  <a:pt x="29640" y="53420"/>
                </a:lnTo>
                <a:lnTo>
                  <a:pt x="29850" y="53530"/>
                </a:lnTo>
                <a:lnTo>
                  <a:pt x="29980" y="53770"/>
                </a:lnTo>
                <a:lnTo>
                  <a:pt x="30370" y="54040"/>
                </a:lnTo>
                <a:lnTo>
                  <a:pt x="30090" y="54390"/>
                </a:lnTo>
                <a:lnTo>
                  <a:pt x="29720" y="54640"/>
                </a:lnTo>
                <a:lnTo>
                  <a:pt x="31450" y="56110"/>
                </a:lnTo>
                <a:lnTo>
                  <a:pt x="31460" y="56120"/>
                </a:lnTo>
                <a:lnTo>
                  <a:pt x="31440" y="56130"/>
                </a:lnTo>
                <a:lnTo>
                  <a:pt x="31220" y="56320"/>
                </a:lnTo>
                <a:lnTo>
                  <a:pt x="31160" y="56440"/>
                </a:lnTo>
                <a:lnTo>
                  <a:pt x="31100" y="56750"/>
                </a:lnTo>
                <a:lnTo>
                  <a:pt x="31060" y="56820"/>
                </a:lnTo>
                <a:lnTo>
                  <a:pt x="30950" y="56810"/>
                </a:lnTo>
                <a:lnTo>
                  <a:pt x="30890" y="56730"/>
                </a:lnTo>
                <a:lnTo>
                  <a:pt x="30820" y="56610"/>
                </a:lnTo>
                <a:lnTo>
                  <a:pt x="30710" y="56520"/>
                </a:lnTo>
                <a:lnTo>
                  <a:pt x="30280" y="56400"/>
                </a:lnTo>
                <a:lnTo>
                  <a:pt x="29700" y="56340"/>
                </a:lnTo>
                <a:lnTo>
                  <a:pt x="29270" y="56540"/>
                </a:lnTo>
                <a:lnTo>
                  <a:pt x="29310" y="57170"/>
                </a:lnTo>
                <a:lnTo>
                  <a:pt x="29350" y="57600"/>
                </a:lnTo>
                <a:lnTo>
                  <a:pt x="29340" y="57760"/>
                </a:lnTo>
                <a:lnTo>
                  <a:pt x="29250" y="57910"/>
                </a:lnTo>
                <a:lnTo>
                  <a:pt x="29090" y="57990"/>
                </a:lnTo>
                <a:lnTo>
                  <a:pt x="28920" y="57950"/>
                </a:lnTo>
                <a:lnTo>
                  <a:pt x="28600" y="57740"/>
                </a:lnTo>
                <a:lnTo>
                  <a:pt x="28540" y="57880"/>
                </a:lnTo>
                <a:lnTo>
                  <a:pt x="28470" y="57920"/>
                </a:lnTo>
                <a:lnTo>
                  <a:pt x="28390" y="57940"/>
                </a:lnTo>
                <a:lnTo>
                  <a:pt x="28310" y="58000"/>
                </a:lnTo>
                <a:lnTo>
                  <a:pt x="28070" y="58240"/>
                </a:lnTo>
                <a:lnTo>
                  <a:pt x="27860" y="58250"/>
                </a:lnTo>
                <a:lnTo>
                  <a:pt x="27170" y="57750"/>
                </a:lnTo>
                <a:lnTo>
                  <a:pt x="27060" y="57730"/>
                </a:lnTo>
                <a:lnTo>
                  <a:pt x="26660" y="58100"/>
                </a:lnTo>
                <a:lnTo>
                  <a:pt x="26430" y="58210"/>
                </a:lnTo>
                <a:lnTo>
                  <a:pt x="26130" y="58290"/>
                </a:lnTo>
                <a:lnTo>
                  <a:pt x="25820" y="58330"/>
                </a:lnTo>
                <a:lnTo>
                  <a:pt x="25560" y="58310"/>
                </a:lnTo>
                <a:lnTo>
                  <a:pt x="25350" y="58420"/>
                </a:lnTo>
                <a:lnTo>
                  <a:pt x="25020" y="58970"/>
                </a:lnTo>
                <a:lnTo>
                  <a:pt x="24780" y="59030"/>
                </a:lnTo>
                <a:lnTo>
                  <a:pt x="24310" y="58920"/>
                </a:lnTo>
                <a:lnTo>
                  <a:pt x="23820" y="58920"/>
                </a:lnTo>
                <a:lnTo>
                  <a:pt x="23540" y="59030"/>
                </a:lnTo>
                <a:lnTo>
                  <a:pt x="23180" y="59400"/>
                </a:lnTo>
                <a:lnTo>
                  <a:pt x="23140" y="59420"/>
                </a:lnTo>
                <a:lnTo>
                  <a:pt x="22960" y="59540"/>
                </a:lnTo>
                <a:lnTo>
                  <a:pt x="22470" y="59520"/>
                </a:lnTo>
                <a:lnTo>
                  <a:pt x="21510" y="59020"/>
                </a:lnTo>
                <a:lnTo>
                  <a:pt x="20080" y="58980"/>
                </a:lnTo>
                <a:lnTo>
                  <a:pt x="19800" y="59070"/>
                </a:lnTo>
                <a:lnTo>
                  <a:pt x="19360" y="59400"/>
                </a:lnTo>
                <a:lnTo>
                  <a:pt x="19100" y="59540"/>
                </a:lnTo>
                <a:lnTo>
                  <a:pt x="18800" y="59570"/>
                </a:lnTo>
                <a:lnTo>
                  <a:pt x="18640" y="59430"/>
                </a:lnTo>
                <a:lnTo>
                  <a:pt x="18510" y="59210"/>
                </a:lnTo>
                <a:lnTo>
                  <a:pt x="18240" y="59020"/>
                </a:lnTo>
                <a:lnTo>
                  <a:pt x="17980" y="59030"/>
                </a:lnTo>
                <a:lnTo>
                  <a:pt x="17640" y="59180"/>
                </a:lnTo>
                <a:lnTo>
                  <a:pt x="17320" y="59390"/>
                </a:lnTo>
                <a:lnTo>
                  <a:pt x="17110" y="59590"/>
                </a:lnTo>
                <a:lnTo>
                  <a:pt x="17060" y="59740"/>
                </a:lnTo>
                <a:lnTo>
                  <a:pt x="17030" y="60090"/>
                </a:lnTo>
                <a:lnTo>
                  <a:pt x="16960" y="60280"/>
                </a:lnTo>
                <a:lnTo>
                  <a:pt x="16830" y="60410"/>
                </a:lnTo>
                <a:lnTo>
                  <a:pt x="16670" y="60500"/>
                </a:lnTo>
                <a:lnTo>
                  <a:pt x="16340" y="60600"/>
                </a:lnTo>
                <a:lnTo>
                  <a:pt x="15730" y="60670"/>
                </a:lnTo>
                <a:lnTo>
                  <a:pt x="12850" y="60220"/>
                </a:lnTo>
                <a:lnTo>
                  <a:pt x="13200" y="59950"/>
                </a:lnTo>
                <a:lnTo>
                  <a:pt x="13250" y="59590"/>
                </a:lnTo>
                <a:lnTo>
                  <a:pt x="13180" y="59190"/>
                </a:lnTo>
                <a:lnTo>
                  <a:pt x="13150" y="58770"/>
                </a:lnTo>
                <a:lnTo>
                  <a:pt x="13200" y="58650"/>
                </a:lnTo>
                <a:lnTo>
                  <a:pt x="13360" y="58440"/>
                </a:lnTo>
                <a:lnTo>
                  <a:pt x="13400" y="58350"/>
                </a:lnTo>
                <a:lnTo>
                  <a:pt x="13380" y="58240"/>
                </a:lnTo>
                <a:lnTo>
                  <a:pt x="13300" y="58040"/>
                </a:lnTo>
                <a:lnTo>
                  <a:pt x="13280" y="57950"/>
                </a:lnTo>
                <a:lnTo>
                  <a:pt x="13240" y="56590"/>
                </a:lnTo>
                <a:lnTo>
                  <a:pt x="13230" y="56290"/>
                </a:lnTo>
                <a:lnTo>
                  <a:pt x="13300" y="55970"/>
                </a:lnTo>
                <a:lnTo>
                  <a:pt x="13310" y="55860"/>
                </a:lnTo>
                <a:lnTo>
                  <a:pt x="13280" y="55730"/>
                </a:lnTo>
                <a:lnTo>
                  <a:pt x="13140" y="55510"/>
                </a:lnTo>
                <a:lnTo>
                  <a:pt x="13100" y="55400"/>
                </a:lnTo>
                <a:lnTo>
                  <a:pt x="13070" y="55140"/>
                </a:lnTo>
                <a:lnTo>
                  <a:pt x="13090" y="54860"/>
                </a:lnTo>
                <a:lnTo>
                  <a:pt x="13130" y="54590"/>
                </a:lnTo>
                <a:lnTo>
                  <a:pt x="13200" y="54370"/>
                </a:lnTo>
                <a:lnTo>
                  <a:pt x="13270" y="54300"/>
                </a:lnTo>
                <a:lnTo>
                  <a:pt x="13500" y="54240"/>
                </a:lnTo>
                <a:lnTo>
                  <a:pt x="13580" y="54190"/>
                </a:lnTo>
                <a:lnTo>
                  <a:pt x="13630" y="54090"/>
                </a:lnTo>
                <a:lnTo>
                  <a:pt x="13720" y="53810"/>
                </a:lnTo>
                <a:lnTo>
                  <a:pt x="13850" y="53600"/>
                </a:lnTo>
                <a:lnTo>
                  <a:pt x="14040" y="53290"/>
                </a:lnTo>
                <a:lnTo>
                  <a:pt x="14200" y="52840"/>
                </a:lnTo>
                <a:lnTo>
                  <a:pt x="14190" y="52380"/>
                </a:lnTo>
                <a:lnTo>
                  <a:pt x="13930" y="51970"/>
                </a:lnTo>
                <a:lnTo>
                  <a:pt x="13780" y="51900"/>
                </a:lnTo>
                <a:lnTo>
                  <a:pt x="13430" y="51880"/>
                </a:lnTo>
                <a:lnTo>
                  <a:pt x="13270" y="51810"/>
                </a:lnTo>
                <a:lnTo>
                  <a:pt x="13180" y="51660"/>
                </a:lnTo>
                <a:lnTo>
                  <a:pt x="12870" y="50930"/>
                </a:lnTo>
                <a:lnTo>
                  <a:pt x="12720" y="50260"/>
                </a:lnTo>
                <a:lnTo>
                  <a:pt x="12630" y="50030"/>
                </a:lnTo>
                <a:lnTo>
                  <a:pt x="12560" y="49950"/>
                </a:lnTo>
                <a:lnTo>
                  <a:pt x="12390" y="49860"/>
                </a:lnTo>
                <a:lnTo>
                  <a:pt x="12350" y="49810"/>
                </a:lnTo>
                <a:lnTo>
                  <a:pt x="12330" y="49790"/>
                </a:lnTo>
                <a:lnTo>
                  <a:pt x="12290" y="49650"/>
                </a:lnTo>
                <a:lnTo>
                  <a:pt x="12300" y="49360"/>
                </a:lnTo>
                <a:lnTo>
                  <a:pt x="12270" y="49220"/>
                </a:lnTo>
                <a:lnTo>
                  <a:pt x="12120" y="48780"/>
                </a:lnTo>
                <a:lnTo>
                  <a:pt x="12010" y="48330"/>
                </a:lnTo>
                <a:lnTo>
                  <a:pt x="11980" y="47860"/>
                </a:lnTo>
                <a:lnTo>
                  <a:pt x="11950" y="47650"/>
                </a:lnTo>
                <a:lnTo>
                  <a:pt x="11840" y="47440"/>
                </a:lnTo>
                <a:lnTo>
                  <a:pt x="11830" y="47430"/>
                </a:lnTo>
                <a:lnTo>
                  <a:pt x="11820" y="47170"/>
                </a:lnTo>
                <a:lnTo>
                  <a:pt x="11820" y="47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ilistr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82080" y="7840"/>
                </a:moveTo>
                <a:lnTo>
                  <a:pt x="82070" y="7840"/>
                </a:lnTo>
                <a:lnTo>
                  <a:pt x="81680" y="7820"/>
                </a:lnTo>
                <a:lnTo>
                  <a:pt x="81410" y="8060"/>
                </a:lnTo>
                <a:lnTo>
                  <a:pt x="81480" y="8500"/>
                </a:lnTo>
                <a:lnTo>
                  <a:pt x="81210" y="8810"/>
                </a:lnTo>
                <a:lnTo>
                  <a:pt x="80950" y="8820"/>
                </a:lnTo>
                <a:lnTo>
                  <a:pt x="81030" y="9050"/>
                </a:lnTo>
                <a:lnTo>
                  <a:pt x="80990" y="9440"/>
                </a:lnTo>
                <a:lnTo>
                  <a:pt x="80560" y="9520"/>
                </a:lnTo>
                <a:lnTo>
                  <a:pt x="80240" y="9230"/>
                </a:lnTo>
                <a:lnTo>
                  <a:pt x="79870" y="9330"/>
                </a:lnTo>
                <a:lnTo>
                  <a:pt x="79700" y="9940"/>
                </a:lnTo>
                <a:lnTo>
                  <a:pt x="79740" y="10560"/>
                </a:lnTo>
                <a:lnTo>
                  <a:pt x="79150" y="10990"/>
                </a:lnTo>
                <a:lnTo>
                  <a:pt x="78410" y="10720"/>
                </a:lnTo>
                <a:lnTo>
                  <a:pt x="77960" y="10810"/>
                </a:lnTo>
                <a:lnTo>
                  <a:pt x="77590" y="11110"/>
                </a:lnTo>
                <a:lnTo>
                  <a:pt x="77770" y="12090"/>
                </a:lnTo>
                <a:lnTo>
                  <a:pt x="77130" y="12110"/>
                </a:lnTo>
                <a:lnTo>
                  <a:pt x="76470" y="11560"/>
                </a:lnTo>
                <a:lnTo>
                  <a:pt x="76180" y="11720"/>
                </a:lnTo>
                <a:lnTo>
                  <a:pt x="76000" y="12120"/>
                </a:lnTo>
                <a:lnTo>
                  <a:pt x="75290" y="12760"/>
                </a:lnTo>
                <a:lnTo>
                  <a:pt x="75260" y="13660"/>
                </a:lnTo>
                <a:lnTo>
                  <a:pt x="75610" y="14210"/>
                </a:lnTo>
                <a:lnTo>
                  <a:pt x="75350" y="14310"/>
                </a:lnTo>
                <a:lnTo>
                  <a:pt x="75070" y="14250"/>
                </a:lnTo>
                <a:lnTo>
                  <a:pt x="74110" y="14220"/>
                </a:lnTo>
                <a:lnTo>
                  <a:pt x="73530" y="13560"/>
                </a:lnTo>
                <a:lnTo>
                  <a:pt x="72950" y="13190"/>
                </a:lnTo>
                <a:lnTo>
                  <a:pt x="72170" y="13630"/>
                </a:lnTo>
                <a:lnTo>
                  <a:pt x="71750" y="13280"/>
                </a:lnTo>
                <a:lnTo>
                  <a:pt x="71400" y="12760"/>
                </a:lnTo>
                <a:lnTo>
                  <a:pt x="71160" y="12620"/>
                </a:lnTo>
                <a:lnTo>
                  <a:pt x="70900" y="12790"/>
                </a:lnTo>
                <a:lnTo>
                  <a:pt x="70760" y="12560"/>
                </a:lnTo>
                <a:lnTo>
                  <a:pt x="70750" y="12100"/>
                </a:lnTo>
                <a:lnTo>
                  <a:pt x="70540" y="11910"/>
                </a:lnTo>
                <a:lnTo>
                  <a:pt x="70390" y="11690"/>
                </a:lnTo>
                <a:lnTo>
                  <a:pt x="70130" y="11490"/>
                </a:lnTo>
                <a:lnTo>
                  <a:pt x="69890" y="11120"/>
                </a:lnTo>
                <a:lnTo>
                  <a:pt x="69800" y="10730"/>
                </a:lnTo>
                <a:lnTo>
                  <a:pt x="69580" y="10760"/>
                </a:lnTo>
                <a:lnTo>
                  <a:pt x="69370" y="11080"/>
                </a:lnTo>
                <a:lnTo>
                  <a:pt x="69120" y="11180"/>
                </a:lnTo>
                <a:lnTo>
                  <a:pt x="68900" y="11220"/>
                </a:lnTo>
                <a:lnTo>
                  <a:pt x="68780" y="11470"/>
                </a:lnTo>
                <a:lnTo>
                  <a:pt x="68580" y="11090"/>
                </a:lnTo>
                <a:lnTo>
                  <a:pt x="68320" y="10710"/>
                </a:lnTo>
                <a:lnTo>
                  <a:pt x="67830" y="10650"/>
                </a:lnTo>
                <a:lnTo>
                  <a:pt x="66600" y="10210"/>
                </a:lnTo>
                <a:lnTo>
                  <a:pt x="66260" y="9560"/>
                </a:lnTo>
                <a:lnTo>
                  <a:pt x="66150" y="9210"/>
                </a:lnTo>
                <a:lnTo>
                  <a:pt x="65890" y="8850"/>
                </a:lnTo>
                <a:lnTo>
                  <a:pt x="65560" y="8690"/>
                </a:lnTo>
                <a:lnTo>
                  <a:pt x="65190" y="8970"/>
                </a:lnTo>
                <a:lnTo>
                  <a:pt x="64780" y="9090"/>
                </a:lnTo>
                <a:lnTo>
                  <a:pt x="64390" y="8650"/>
                </a:lnTo>
                <a:lnTo>
                  <a:pt x="63900" y="8520"/>
                </a:lnTo>
                <a:lnTo>
                  <a:pt x="63390" y="8600"/>
                </a:lnTo>
                <a:lnTo>
                  <a:pt x="63200" y="7800"/>
                </a:lnTo>
                <a:lnTo>
                  <a:pt x="63100" y="7190"/>
                </a:lnTo>
                <a:lnTo>
                  <a:pt x="62720" y="7130"/>
                </a:lnTo>
                <a:lnTo>
                  <a:pt x="62500" y="6660"/>
                </a:lnTo>
                <a:lnTo>
                  <a:pt x="62460" y="6470"/>
                </a:lnTo>
                <a:lnTo>
                  <a:pt x="63680" y="6290"/>
                </a:lnTo>
                <a:lnTo>
                  <a:pt x="66560" y="5860"/>
                </a:lnTo>
                <a:lnTo>
                  <a:pt x="67050" y="5690"/>
                </a:lnTo>
                <a:lnTo>
                  <a:pt x="67340" y="5660"/>
                </a:lnTo>
                <a:lnTo>
                  <a:pt x="67480" y="5620"/>
                </a:lnTo>
                <a:lnTo>
                  <a:pt x="67760" y="5440"/>
                </a:lnTo>
                <a:lnTo>
                  <a:pt x="67930" y="5390"/>
                </a:lnTo>
                <a:lnTo>
                  <a:pt x="68580" y="5390"/>
                </a:lnTo>
                <a:lnTo>
                  <a:pt x="69100" y="5240"/>
                </a:lnTo>
                <a:lnTo>
                  <a:pt x="70480" y="4410"/>
                </a:lnTo>
                <a:lnTo>
                  <a:pt x="72180" y="4240"/>
                </a:lnTo>
                <a:lnTo>
                  <a:pt x="72560" y="4000"/>
                </a:lnTo>
                <a:lnTo>
                  <a:pt x="73620" y="4660"/>
                </a:lnTo>
                <a:lnTo>
                  <a:pt x="75150" y="4970"/>
                </a:lnTo>
                <a:lnTo>
                  <a:pt x="75460" y="5140"/>
                </a:lnTo>
                <a:lnTo>
                  <a:pt x="75810" y="5110"/>
                </a:lnTo>
                <a:lnTo>
                  <a:pt x="75830" y="5120"/>
                </a:lnTo>
                <a:lnTo>
                  <a:pt x="76070" y="5310"/>
                </a:lnTo>
                <a:lnTo>
                  <a:pt x="76000" y="5770"/>
                </a:lnTo>
                <a:lnTo>
                  <a:pt x="76310" y="6120"/>
                </a:lnTo>
                <a:lnTo>
                  <a:pt x="77130" y="6510"/>
                </a:lnTo>
                <a:lnTo>
                  <a:pt x="77300" y="6660"/>
                </a:lnTo>
                <a:lnTo>
                  <a:pt x="77580" y="7160"/>
                </a:lnTo>
                <a:lnTo>
                  <a:pt x="77740" y="7270"/>
                </a:lnTo>
                <a:lnTo>
                  <a:pt x="80510" y="7250"/>
                </a:lnTo>
                <a:lnTo>
                  <a:pt x="81360" y="6980"/>
                </a:lnTo>
                <a:lnTo>
                  <a:pt x="81700" y="7100"/>
                </a:lnTo>
                <a:lnTo>
                  <a:pt x="81980" y="7710"/>
                </a:lnTo>
                <a:lnTo>
                  <a:pt x="82080" y="7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Ruse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62460" y="6470"/>
                </a:moveTo>
                <a:lnTo>
                  <a:pt x="62500" y="6660"/>
                </a:lnTo>
                <a:lnTo>
                  <a:pt x="62720" y="7130"/>
                </a:lnTo>
                <a:lnTo>
                  <a:pt x="63100" y="7190"/>
                </a:lnTo>
                <a:lnTo>
                  <a:pt x="63200" y="7800"/>
                </a:lnTo>
                <a:lnTo>
                  <a:pt x="63390" y="8600"/>
                </a:lnTo>
                <a:lnTo>
                  <a:pt x="62310" y="9800"/>
                </a:lnTo>
                <a:lnTo>
                  <a:pt x="61990" y="10550"/>
                </a:lnTo>
                <a:lnTo>
                  <a:pt x="61330" y="10960"/>
                </a:lnTo>
                <a:lnTo>
                  <a:pt x="61290" y="11770"/>
                </a:lnTo>
                <a:lnTo>
                  <a:pt x="62040" y="12130"/>
                </a:lnTo>
                <a:lnTo>
                  <a:pt x="62480" y="12160"/>
                </a:lnTo>
                <a:lnTo>
                  <a:pt x="62830" y="12360"/>
                </a:lnTo>
                <a:lnTo>
                  <a:pt x="62570" y="12720"/>
                </a:lnTo>
                <a:lnTo>
                  <a:pt x="62610" y="13530"/>
                </a:lnTo>
                <a:lnTo>
                  <a:pt x="62320" y="13690"/>
                </a:lnTo>
                <a:lnTo>
                  <a:pt x="62120" y="14140"/>
                </a:lnTo>
                <a:lnTo>
                  <a:pt x="61930" y="14460"/>
                </a:lnTo>
                <a:lnTo>
                  <a:pt x="61170" y="14350"/>
                </a:lnTo>
                <a:lnTo>
                  <a:pt x="60630" y="14760"/>
                </a:lnTo>
                <a:lnTo>
                  <a:pt x="60440" y="14560"/>
                </a:lnTo>
                <a:lnTo>
                  <a:pt x="60250" y="14390"/>
                </a:lnTo>
                <a:lnTo>
                  <a:pt x="60090" y="14760"/>
                </a:lnTo>
                <a:lnTo>
                  <a:pt x="60120" y="15210"/>
                </a:lnTo>
                <a:lnTo>
                  <a:pt x="60060" y="15320"/>
                </a:lnTo>
                <a:lnTo>
                  <a:pt x="59980" y="15400"/>
                </a:lnTo>
                <a:lnTo>
                  <a:pt x="60010" y="15540"/>
                </a:lnTo>
                <a:lnTo>
                  <a:pt x="60040" y="15690"/>
                </a:lnTo>
                <a:lnTo>
                  <a:pt x="59990" y="16390"/>
                </a:lnTo>
                <a:lnTo>
                  <a:pt x="60310" y="16910"/>
                </a:lnTo>
                <a:lnTo>
                  <a:pt x="60020" y="17080"/>
                </a:lnTo>
                <a:lnTo>
                  <a:pt x="59660" y="17020"/>
                </a:lnTo>
                <a:lnTo>
                  <a:pt x="59330" y="17080"/>
                </a:lnTo>
                <a:lnTo>
                  <a:pt x="59000" y="17010"/>
                </a:lnTo>
                <a:lnTo>
                  <a:pt x="58660" y="17280"/>
                </a:lnTo>
                <a:lnTo>
                  <a:pt x="58210" y="17490"/>
                </a:lnTo>
                <a:lnTo>
                  <a:pt x="58130" y="18130"/>
                </a:lnTo>
                <a:lnTo>
                  <a:pt x="57920" y="18570"/>
                </a:lnTo>
                <a:lnTo>
                  <a:pt x="57590" y="18920"/>
                </a:lnTo>
                <a:lnTo>
                  <a:pt x="57210" y="19200"/>
                </a:lnTo>
                <a:lnTo>
                  <a:pt x="56850" y="19300"/>
                </a:lnTo>
                <a:lnTo>
                  <a:pt x="56940" y="19750"/>
                </a:lnTo>
                <a:lnTo>
                  <a:pt x="57190" y="20160"/>
                </a:lnTo>
                <a:lnTo>
                  <a:pt x="57580" y="20210"/>
                </a:lnTo>
                <a:lnTo>
                  <a:pt x="57910" y="20370"/>
                </a:lnTo>
                <a:lnTo>
                  <a:pt x="57960" y="20800"/>
                </a:lnTo>
                <a:lnTo>
                  <a:pt x="57930" y="21260"/>
                </a:lnTo>
                <a:lnTo>
                  <a:pt x="57410" y="21220"/>
                </a:lnTo>
                <a:lnTo>
                  <a:pt x="56900" y="21030"/>
                </a:lnTo>
                <a:lnTo>
                  <a:pt x="56770" y="20560"/>
                </a:lnTo>
                <a:lnTo>
                  <a:pt x="56700" y="20130"/>
                </a:lnTo>
                <a:lnTo>
                  <a:pt x="56280" y="20120"/>
                </a:lnTo>
                <a:lnTo>
                  <a:pt x="55870" y="20330"/>
                </a:lnTo>
                <a:lnTo>
                  <a:pt x="55490" y="20350"/>
                </a:lnTo>
                <a:lnTo>
                  <a:pt x="55110" y="20260"/>
                </a:lnTo>
                <a:lnTo>
                  <a:pt x="54610" y="20210"/>
                </a:lnTo>
                <a:lnTo>
                  <a:pt x="54120" y="20070"/>
                </a:lnTo>
                <a:lnTo>
                  <a:pt x="53830" y="19800"/>
                </a:lnTo>
                <a:lnTo>
                  <a:pt x="53610" y="19560"/>
                </a:lnTo>
                <a:lnTo>
                  <a:pt x="53390" y="19560"/>
                </a:lnTo>
                <a:lnTo>
                  <a:pt x="53280" y="19330"/>
                </a:lnTo>
                <a:lnTo>
                  <a:pt x="52930" y="19330"/>
                </a:lnTo>
                <a:lnTo>
                  <a:pt x="52740" y="19700"/>
                </a:lnTo>
                <a:lnTo>
                  <a:pt x="51910" y="19380"/>
                </a:lnTo>
                <a:lnTo>
                  <a:pt x="51100" y="18570"/>
                </a:lnTo>
                <a:lnTo>
                  <a:pt x="51200" y="18030"/>
                </a:lnTo>
                <a:lnTo>
                  <a:pt x="51340" y="17470"/>
                </a:lnTo>
                <a:lnTo>
                  <a:pt x="51130" y="17340"/>
                </a:lnTo>
                <a:lnTo>
                  <a:pt x="50930" y="17560"/>
                </a:lnTo>
                <a:lnTo>
                  <a:pt x="50710" y="17530"/>
                </a:lnTo>
                <a:lnTo>
                  <a:pt x="50680" y="17280"/>
                </a:lnTo>
                <a:lnTo>
                  <a:pt x="49940" y="16710"/>
                </a:lnTo>
                <a:lnTo>
                  <a:pt x="49860" y="16280"/>
                </a:lnTo>
                <a:lnTo>
                  <a:pt x="50180" y="16030"/>
                </a:lnTo>
                <a:lnTo>
                  <a:pt x="50490" y="15340"/>
                </a:lnTo>
                <a:lnTo>
                  <a:pt x="50230" y="14460"/>
                </a:lnTo>
                <a:lnTo>
                  <a:pt x="50120" y="14230"/>
                </a:lnTo>
                <a:lnTo>
                  <a:pt x="50210" y="14210"/>
                </a:lnTo>
                <a:lnTo>
                  <a:pt x="50860" y="14250"/>
                </a:lnTo>
                <a:lnTo>
                  <a:pt x="51200" y="14220"/>
                </a:lnTo>
                <a:lnTo>
                  <a:pt x="51460" y="14080"/>
                </a:lnTo>
                <a:lnTo>
                  <a:pt x="51740" y="14010"/>
                </a:lnTo>
                <a:lnTo>
                  <a:pt x="52070" y="13870"/>
                </a:lnTo>
                <a:lnTo>
                  <a:pt x="52380" y="13680"/>
                </a:lnTo>
                <a:lnTo>
                  <a:pt x="52600" y="13460"/>
                </a:lnTo>
                <a:lnTo>
                  <a:pt x="52860" y="13270"/>
                </a:lnTo>
                <a:lnTo>
                  <a:pt x="53760" y="13240"/>
                </a:lnTo>
                <a:lnTo>
                  <a:pt x="53850" y="13240"/>
                </a:lnTo>
                <a:lnTo>
                  <a:pt x="54460" y="12980"/>
                </a:lnTo>
                <a:lnTo>
                  <a:pt x="54800" y="12420"/>
                </a:lnTo>
                <a:lnTo>
                  <a:pt x="54820" y="12340"/>
                </a:lnTo>
                <a:lnTo>
                  <a:pt x="55300" y="11840"/>
                </a:lnTo>
                <a:lnTo>
                  <a:pt x="55740" y="11590"/>
                </a:lnTo>
                <a:lnTo>
                  <a:pt x="56420" y="10720"/>
                </a:lnTo>
                <a:lnTo>
                  <a:pt x="56540" y="10430"/>
                </a:lnTo>
                <a:lnTo>
                  <a:pt x="56680" y="10200"/>
                </a:lnTo>
                <a:lnTo>
                  <a:pt x="58430" y="8900"/>
                </a:lnTo>
                <a:lnTo>
                  <a:pt x="58530" y="8590"/>
                </a:lnTo>
                <a:lnTo>
                  <a:pt x="58790" y="8200"/>
                </a:lnTo>
                <a:lnTo>
                  <a:pt x="59320" y="7600"/>
                </a:lnTo>
                <a:lnTo>
                  <a:pt x="59830" y="7330"/>
                </a:lnTo>
                <a:lnTo>
                  <a:pt x="61000" y="7020"/>
                </a:lnTo>
                <a:lnTo>
                  <a:pt x="62150" y="6520"/>
                </a:lnTo>
                <a:lnTo>
                  <a:pt x="62460" y="6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Dobrich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75070" y="14250"/>
                </a:moveTo>
                <a:lnTo>
                  <a:pt x="75350" y="14310"/>
                </a:lnTo>
                <a:lnTo>
                  <a:pt x="75610" y="14210"/>
                </a:lnTo>
                <a:lnTo>
                  <a:pt x="75260" y="13660"/>
                </a:lnTo>
                <a:lnTo>
                  <a:pt x="75290" y="12760"/>
                </a:lnTo>
                <a:lnTo>
                  <a:pt x="76000" y="12120"/>
                </a:lnTo>
                <a:lnTo>
                  <a:pt x="76180" y="11720"/>
                </a:lnTo>
                <a:lnTo>
                  <a:pt x="76470" y="11560"/>
                </a:lnTo>
                <a:lnTo>
                  <a:pt x="77130" y="12110"/>
                </a:lnTo>
                <a:lnTo>
                  <a:pt x="77770" y="12090"/>
                </a:lnTo>
                <a:lnTo>
                  <a:pt x="77590" y="11110"/>
                </a:lnTo>
                <a:lnTo>
                  <a:pt x="77960" y="10810"/>
                </a:lnTo>
                <a:lnTo>
                  <a:pt x="78410" y="10720"/>
                </a:lnTo>
                <a:lnTo>
                  <a:pt x="79150" y="10990"/>
                </a:lnTo>
                <a:lnTo>
                  <a:pt x="79740" y="10560"/>
                </a:lnTo>
                <a:lnTo>
                  <a:pt x="79700" y="9940"/>
                </a:lnTo>
                <a:lnTo>
                  <a:pt x="79870" y="9330"/>
                </a:lnTo>
                <a:lnTo>
                  <a:pt x="80240" y="9230"/>
                </a:lnTo>
                <a:lnTo>
                  <a:pt x="80560" y="9520"/>
                </a:lnTo>
                <a:lnTo>
                  <a:pt x="80990" y="9440"/>
                </a:lnTo>
                <a:lnTo>
                  <a:pt x="81030" y="9050"/>
                </a:lnTo>
                <a:lnTo>
                  <a:pt x="80950" y="8820"/>
                </a:lnTo>
                <a:lnTo>
                  <a:pt x="81210" y="8810"/>
                </a:lnTo>
                <a:lnTo>
                  <a:pt x="81480" y="8500"/>
                </a:lnTo>
                <a:lnTo>
                  <a:pt x="81410" y="8060"/>
                </a:lnTo>
                <a:lnTo>
                  <a:pt x="81680" y="7820"/>
                </a:lnTo>
                <a:lnTo>
                  <a:pt x="82070" y="7840"/>
                </a:lnTo>
                <a:lnTo>
                  <a:pt x="82080" y="7840"/>
                </a:lnTo>
                <a:lnTo>
                  <a:pt x="82650" y="8610"/>
                </a:lnTo>
                <a:lnTo>
                  <a:pt x="83600" y="8380"/>
                </a:lnTo>
                <a:lnTo>
                  <a:pt x="84600" y="7810"/>
                </a:lnTo>
                <a:lnTo>
                  <a:pt x="85410" y="7710"/>
                </a:lnTo>
                <a:lnTo>
                  <a:pt x="85410" y="7720"/>
                </a:lnTo>
                <a:lnTo>
                  <a:pt x="85760" y="8300"/>
                </a:lnTo>
                <a:lnTo>
                  <a:pt x="86410" y="10620"/>
                </a:lnTo>
                <a:lnTo>
                  <a:pt x="86900" y="11010"/>
                </a:lnTo>
                <a:lnTo>
                  <a:pt x="89900" y="12380"/>
                </a:lnTo>
                <a:lnTo>
                  <a:pt x="93000" y="12910"/>
                </a:lnTo>
                <a:lnTo>
                  <a:pt x="95090" y="12790"/>
                </a:lnTo>
                <a:lnTo>
                  <a:pt x="95060" y="13070"/>
                </a:lnTo>
                <a:lnTo>
                  <a:pt x="95010" y="15510"/>
                </a:lnTo>
                <a:lnTo>
                  <a:pt x="95050" y="15760"/>
                </a:lnTo>
                <a:lnTo>
                  <a:pt x="95200" y="16110"/>
                </a:lnTo>
                <a:lnTo>
                  <a:pt x="95340" y="16360"/>
                </a:lnTo>
                <a:lnTo>
                  <a:pt x="95440" y="16580"/>
                </a:lnTo>
                <a:lnTo>
                  <a:pt x="95450" y="16870"/>
                </a:lnTo>
                <a:lnTo>
                  <a:pt x="95320" y="17380"/>
                </a:lnTo>
                <a:lnTo>
                  <a:pt x="95090" y="18020"/>
                </a:lnTo>
                <a:lnTo>
                  <a:pt x="94830" y="18560"/>
                </a:lnTo>
                <a:lnTo>
                  <a:pt x="94610" y="18780"/>
                </a:lnTo>
                <a:lnTo>
                  <a:pt x="94460" y="18860"/>
                </a:lnTo>
                <a:lnTo>
                  <a:pt x="93790" y="19510"/>
                </a:lnTo>
                <a:lnTo>
                  <a:pt x="93650" y="19700"/>
                </a:lnTo>
                <a:lnTo>
                  <a:pt x="93570" y="19950"/>
                </a:lnTo>
                <a:lnTo>
                  <a:pt x="93560" y="20300"/>
                </a:lnTo>
                <a:lnTo>
                  <a:pt x="93360" y="20020"/>
                </a:lnTo>
                <a:lnTo>
                  <a:pt x="92710" y="19660"/>
                </a:lnTo>
                <a:lnTo>
                  <a:pt x="92570" y="19540"/>
                </a:lnTo>
                <a:lnTo>
                  <a:pt x="92410" y="19350"/>
                </a:lnTo>
                <a:lnTo>
                  <a:pt x="92040" y="19200"/>
                </a:lnTo>
                <a:lnTo>
                  <a:pt x="91360" y="19070"/>
                </a:lnTo>
                <a:lnTo>
                  <a:pt x="91030" y="19130"/>
                </a:lnTo>
                <a:lnTo>
                  <a:pt x="90490" y="19420"/>
                </a:lnTo>
                <a:lnTo>
                  <a:pt x="90220" y="19480"/>
                </a:lnTo>
                <a:lnTo>
                  <a:pt x="89270" y="19440"/>
                </a:lnTo>
                <a:lnTo>
                  <a:pt x="88970" y="19480"/>
                </a:lnTo>
                <a:lnTo>
                  <a:pt x="88410" y="19800"/>
                </a:lnTo>
                <a:lnTo>
                  <a:pt x="88020" y="20350"/>
                </a:lnTo>
                <a:lnTo>
                  <a:pt x="87950" y="20530"/>
                </a:lnTo>
                <a:lnTo>
                  <a:pt x="87910" y="20510"/>
                </a:lnTo>
                <a:lnTo>
                  <a:pt x="87400" y="20570"/>
                </a:lnTo>
                <a:lnTo>
                  <a:pt x="86880" y="20570"/>
                </a:lnTo>
                <a:lnTo>
                  <a:pt x="86590" y="20180"/>
                </a:lnTo>
                <a:lnTo>
                  <a:pt x="86190" y="19780"/>
                </a:lnTo>
                <a:lnTo>
                  <a:pt x="85730" y="19750"/>
                </a:lnTo>
                <a:lnTo>
                  <a:pt x="85300" y="19950"/>
                </a:lnTo>
                <a:lnTo>
                  <a:pt x="85060" y="20220"/>
                </a:lnTo>
                <a:lnTo>
                  <a:pt x="84770" y="20330"/>
                </a:lnTo>
                <a:lnTo>
                  <a:pt x="83910" y="19880"/>
                </a:lnTo>
                <a:lnTo>
                  <a:pt x="83190" y="19000"/>
                </a:lnTo>
                <a:lnTo>
                  <a:pt x="82920" y="18500"/>
                </a:lnTo>
                <a:lnTo>
                  <a:pt x="82550" y="18170"/>
                </a:lnTo>
                <a:lnTo>
                  <a:pt x="82010" y="18060"/>
                </a:lnTo>
                <a:lnTo>
                  <a:pt x="81430" y="17520"/>
                </a:lnTo>
                <a:lnTo>
                  <a:pt x="80930" y="16790"/>
                </a:lnTo>
                <a:lnTo>
                  <a:pt x="80710" y="16880"/>
                </a:lnTo>
                <a:lnTo>
                  <a:pt x="80560" y="17260"/>
                </a:lnTo>
                <a:lnTo>
                  <a:pt x="80280" y="17400"/>
                </a:lnTo>
                <a:lnTo>
                  <a:pt x="79980" y="17440"/>
                </a:lnTo>
                <a:lnTo>
                  <a:pt x="79870" y="17560"/>
                </a:lnTo>
                <a:lnTo>
                  <a:pt x="79710" y="17650"/>
                </a:lnTo>
                <a:lnTo>
                  <a:pt x="79350" y="17470"/>
                </a:lnTo>
                <a:lnTo>
                  <a:pt x="79260" y="16990"/>
                </a:lnTo>
                <a:lnTo>
                  <a:pt x="78820" y="16380"/>
                </a:lnTo>
                <a:lnTo>
                  <a:pt x="78250" y="16210"/>
                </a:lnTo>
                <a:lnTo>
                  <a:pt x="78100" y="15660"/>
                </a:lnTo>
                <a:lnTo>
                  <a:pt x="77760" y="15440"/>
                </a:lnTo>
                <a:lnTo>
                  <a:pt x="77180" y="15550"/>
                </a:lnTo>
                <a:lnTo>
                  <a:pt x="76610" y="15730"/>
                </a:lnTo>
                <a:lnTo>
                  <a:pt x="76180" y="15530"/>
                </a:lnTo>
                <a:lnTo>
                  <a:pt x="75880" y="14920"/>
                </a:lnTo>
                <a:lnTo>
                  <a:pt x="75070" y="1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Vrats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28260" y="26420"/>
                </a:moveTo>
                <a:lnTo>
                  <a:pt x="27990" y="26820"/>
                </a:lnTo>
                <a:lnTo>
                  <a:pt x="27650" y="27050"/>
                </a:lnTo>
                <a:lnTo>
                  <a:pt x="27400" y="26880"/>
                </a:lnTo>
                <a:lnTo>
                  <a:pt x="27170" y="26750"/>
                </a:lnTo>
                <a:lnTo>
                  <a:pt x="25730" y="26490"/>
                </a:lnTo>
                <a:lnTo>
                  <a:pt x="25190" y="26260"/>
                </a:lnTo>
                <a:lnTo>
                  <a:pt x="24790" y="26520"/>
                </a:lnTo>
                <a:lnTo>
                  <a:pt x="24470" y="26920"/>
                </a:lnTo>
                <a:lnTo>
                  <a:pt x="24110" y="27060"/>
                </a:lnTo>
                <a:lnTo>
                  <a:pt x="23720" y="27040"/>
                </a:lnTo>
                <a:lnTo>
                  <a:pt x="23500" y="26770"/>
                </a:lnTo>
                <a:lnTo>
                  <a:pt x="23270" y="26550"/>
                </a:lnTo>
                <a:lnTo>
                  <a:pt x="22650" y="27070"/>
                </a:lnTo>
                <a:lnTo>
                  <a:pt x="22090" y="27420"/>
                </a:lnTo>
                <a:lnTo>
                  <a:pt x="21790" y="27090"/>
                </a:lnTo>
                <a:lnTo>
                  <a:pt x="21570" y="26640"/>
                </a:lnTo>
                <a:lnTo>
                  <a:pt x="21230" y="26200"/>
                </a:lnTo>
                <a:lnTo>
                  <a:pt x="20840" y="25840"/>
                </a:lnTo>
                <a:lnTo>
                  <a:pt x="20600" y="25670"/>
                </a:lnTo>
                <a:lnTo>
                  <a:pt x="20380" y="25450"/>
                </a:lnTo>
                <a:lnTo>
                  <a:pt x="20370" y="25060"/>
                </a:lnTo>
                <a:lnTo>
                  <a:pt x="20580" y="24890"/>
                </a:lnTo>
                <a:lnTo>
                  <a:pt x="20880" y="24880"/>
                </a:lnTo>
                <a:lnTo>
                  <a:pt x="20770" y="24620"/>
                </a:lnTo>
                <a:lnTo>
                  <a:pt x="20330" y="24380"/>
                </a:lnTo>
                <a:lnTo>
                  <a:pt x="19850" y="24360"/>
                </a:lnTo>
                <a:lnTo>
                  <a:pt x="19820" y="23830"/>
                </a:lnTo>
                <a:lnTo>
                  <a:pt x="20230" y="23490"/>
                </a:lnTo>
                <a:lnTo>
                  <a:pt x="20610" y="23460"/>
                </a:lnTo>
                <a:lnTo>
                  <a:pt x="20790" y="23000"/>
                </a:lnTo>
                <a:lnTo>
                  <a:pt x="19900" y="22510"/>
                </a:lnTo>
                <a:lnTo>
                  <a:pt x="18810" y="22120"/>
                </a:lnTo>
                <a:lnTo>
                  <a:pt x="18940" y="21570"/>
                </a:lnTo>
                <a:lnTo>
                  <a:pt x="19290" y="21120"/>
                </a:lnTo>
                <a:lnTo>
                  <a:pt x="19590" y="20560"/>
                </a:lnTo>
                <a:lnTo>
                  <a:pt x="19940" y="20060"/>
                </a:lnTo>
                <a:lnTo>
                  <a:pt x="20060" y="19290"/>
                </a:lnTo>
                <a:lnTo>
                  <a:pt x="20030" y="18520"/>
                </a:lnTo>
                <a:lnTo>
                  <a:pt x="20470" y="17870"/>
                </a:lnTo>
                <a:lnTo>
                  <a:pt x="21060" y="17530"/>
                </a:lnTo>
                <a:lnTo>
                  <a:pt x="21410" y="17750"/>
                </a:lnTo>
                <a:lnTo>
                  <a:pt x="21700" y="17770"/>
                </a:lnTo>
                <a:lnTo>
                  <a:pt x="21990" y="17750"/>
                </a:lnTo>
                <a:lnTo>
                  <a:pt x="22320" y="17360"/>
                </a:lnTo>
                <a:lnTo>
                  <a:pt x="22670" y="17090"/>
                </a:lnTo>
                <a:lnTo>
                  <a:pt x="22910" y="17250"/>
                </a:lnTo>
                <a:lnTo>
                  <a:pt x="23110" y="17070"/>
                </a:lnTo>
                <a:lnTo>
                  <a:pt x="23090" y="16820"/>
                </a:lnTo>
                <a:lnTo>
                  <a:pt x="22910" y="16720"/>
                </a:lnTo>
                <a:lnTo>
                  <a:pt x="22750" y="16570"/>
                </a:lnTo>
                <a:lnTo>
                  <a:pt x="22640" y="16370"/>
                </a:lnTo>
                <a:lnTo>
                  <a:pt x="22460" y="16310"/>
                </a:lnTo>
                <a:lnTo>
                  <a:pt x="22310" y="16200"/>
                </a:lnTo>
                <a:lnTo>
                  <a:pt x="22060" y="15950"/>
                </a:lnTo>
                <a:lnTo>
                  <a:pt x="22140" y="15660"/>
                </a:lnTo>
                <a:lnTo>
                  <a:pt x="22400" y="15470"/>
                </a:lnTo>
                <a:lnTo>
                  <a:pt x="22570" y="15210"/>
                </a:lnTo>
                <a:lnTo>
                  <a:pt x="22550" y="14960"/>
                </a:lnTo>
                <a:lnTo>
                  <a:pt x="22580" y="14720"/>
                </a:lnTo>
                <a:lnTo>
                  <a:pt x="22870" y="14060"/>
                </a:lnTo>
                <a:lnTo>
                  <a:pt x="23100" y="13340"/>
                </a:lnTo>
                <a:lnTo>
                  <a:pt x="23260" y="11590"/>
                </a:lnTo>
                <a:lnTo>
                  <a:pt x="23080" y="10930"/>
                </a:lnTo>
                <a:lnTo>
                  <a:pt x="23300" y="10960"/>
                </a:lnTo>
                <a:lnTo>
                  <a:pt x="24530" y="10690"/>
                </a:lnTo>
                <a:lnTo>
                  <a:pt x="24850" y="10750"/>
                </a:lnTo>
                <a:lnTo>
                  <a:pt x="25680" y="11240"/>
                </a:lnTo>
                <a:lnTo>
                  <a:pt x="30760" y="12520"/>
                </a:lnTo>
                <a:lnTo>
                  <a:pt x="30900" y="12560"/>
                </a:lnTo>
                <a:lnTo>
                  <a:pt x="33480" y="12430"/>
                </a:lnTo>
                <a:lnTo>
                  <a:pt x="33360" y="13400"/>
                </a:lnTo>
                <a:lnTo>
                  <a:pt x="32760" y="14320"/>
                </a:lnTo>
                <a:lnTo>
                  <a:pt x="31950" y="14730"/>
                </a:lnTo>
                <a:lnTo>
                  <a:pt x="31480" y="14680"/>
                </a:lnTo>
                <a:lnTo>
                  <a:pt x="31090" y="15030"/>
                </a:lnTo>
                <a:lnTo>
                  <a:pt x="30690" y="15510"/>
                </a:lnTo>
                <a:lnTo>
                  <a:pt x="30330" y="15850"/>
                </a:lnTo>
                <a:lnTo>
                  <a:pt x="30620" y="16460"/>
                </a:lnTo>
                <a:lnTo>
                  <a:pt x="30780" y="17190"/>
                </a:lnTo>
                <a:lnTo>
                  <a:pt x="31180" y="17810"/>
                </a:lnTo>
                <a:lnTo>
                  <a:pt x="31850" y="17940"/>
                </a:lnTo>
                <a:lnTo>
                  <a:pt x="32120" y="18880"/>
                </a:lnTo>
                <a:lnTo>
                  <a:pt x="32130" y="19230"/>
                </a:lnTo>
                <a:lnTo>
                  <a:pt x="32020" y="19620"/>
                </a:lnTo>
                <a:lnTo>
                  <a:pt x="31900" y="20770"/>
                </a:lnTo>
                <a:lnTo>
                  <a:pt x="31210" y="21130"/>
                </a:lnTo>
                <a:lnTo>
                  <a:pt x="30700" y="21050"/>
                </a:lnTo>
                <a:lnTo>
                  <a:pt x="30210" y="21080"/>
                </a:lnTo>
                <a:lnTo>
                  <a:pt x="29930" y="21260"/>
                </a:lnTo>
                <a:lnTo>
                  <a:pt x="29770" y="21470"/>
                </a:lnTo>
                <a:lnTo>
                  <a:pt x="29560" y="21370"/>
                </a:lnTo>
                <a:lnTo>
                  <a:pt x="29350" y="21320"/>
                </a:lnTo>
                <a:lnTo>
                  <a:pt x="28270" y="21740"/>
                </a:lnTo>
                <a:lnTo>
                  <a:pt x="28020" y="22330"/>
                </a:lnTo>
                <a:lnTo>
                  <a:pt x="27870" y="22730"/>
                </a:lnTo>
                <a:lnTo>
                  <a:pt x="28000" y="23000"/>
                </a:lnTo>
                <a:lnTo>
                  <a:pt x="28970" y="23390"/>
                </a:lnTo>
                <a:lnTo>
                  <a:pt x="29090" y="24160"/>
                </a:lnTo>
                <a:lnTo>
                  <a:pt x="28970" y="24960"/>
                </a:lnTo>
                <a:lnTo>
                  <a:pt x="28820" y="25400"/>
                </a:lnTo>
                <a:lnTo>
                  <a:pt x="28450" y="25400"/>
                </a:lnTo>
                <a:lnTo>
                  <a:pt x="28200" y="25180"/>
                </a:lnTo>
                <a:lnTo>
                  <a:pt x="27980" y="25330"/>
                </a:lnTo>
                <a:lnTo>
                  <a:pt x="28060" y="25890"/>
                </a:lnTo>
                <a:lnTo>
                  <a:pt x="28260" y="26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Pleve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47260" y="13820"/>
                </a:moveTo>
                <a:lnTo>
                  <a:pt x="47210" y="13940"/>
                </a:lnTo>
                <a:lnTo>
                  <a:pt x="46820" y="14180"/>
                </a:lnTo>
                <a:lnTo>
                  <a:pt x="46470" y="14500"/>
                </a:lnTo>
                <a:lnTo>
                  <a:pt x="46270" y="15310"/>
                </a:lnTo>
                <a:lnTo>
                  <a:pt x="45830" y="15850"/>
                </a:lnTo>
                <a:lnTo>
                  <a:pt x="45950" y="16470"/>
                </a:lnTo>
                <a:lnTo>
                  <a:pt x="46180" y="16510"/>
                </a:lnTo>
                <a:lnTo>
                  <a:pt x="46300" y="16700"/>
                </a:lnTo>
                <a:lnTo>
                  <a:pt x="45970" y="17400"/>
                </a:lnTo>
                <a:lnTo>
                  <a:pt x="45550" y="17940"/>
                </a:lnTo>
                <a:lnTo>
                  <a:pt x="45090" y="18400"/>
                </a:lnTo>
                <a:lnTo>
                  <a:pt x="45250" y="18830"/>
                </a:lnTo>
                <a:lnTo>
                  <a:pt x="45880" y="18790"/>
                </a:lnTo>
                <a:lnTo>
                  <a:pt x="46000" y="19510"/>
                </a:lnTo>
                <a:lnTo>
                  <a:pt x="46310" y="20150"/>
                </a:lnTo>
                <a:lnTo>
                  <a:pt x="46390" y="20900"/>
                </a:lnTo>
                <a:lnTo>
                  <a:pt x="45790" y="21480"/>
                </a:lnTo>
                <a:lnTo>
                  <a:pt x="45520" y="21660"/>
                </a:lnTo>
                <a:lnTo>
                  <a:pt x="45280" y="21890"/>
                </a:lnTo>
                <a:lnTo>
                  <a:pt x="45010" y="21970"/>
                </a:lnTo>
                <a:lnTo>
                  <a:pt x="44730" y="22030"/>
                </a:lnTo>
                <a:lnTo>
                  <a:pt x="44200" y="21510"/>
                </a:lnTo>
                <a:lnTo>
                  <a:pt x="43840" y="20760"/>
                </a:lnTo>
                <a:lnTo>
                  <a:pt x="43540" y="20360"/>
                </a:lnTo>
                <a:lnTo>
                  <a:pt x="43470" y="20880"/>
                </a:lnTo>
                <a:lnTo>
                  <a:pt x="43210" y="21130"/>
                </a:lnTo>
                <a:lnTo>
                  <a:pt x="42820" y="21420"/>
                </a:lnTo>
                <a:lnTo>
                  <a:pt x="42390" y="21600"/>
                </a:lnTo>
                <a:lnTo>
                  <a:pt x="41980" y="21720"/>
                </a:lnTo>
                <a:lnTo>
                  <a:pt x="41600" y="21740"/>
                </a:lnTo>
                <a:lnTo>
                  <a:pt x="41290" y="21370"/>
                </a:lnTo>
                <a:lnTo>
                  <a:pt x="40740" y="21440"/>
                </a:lnTo>
                <a:lnTo>
                  <a:pt x="40410" y="21410"/>
                </a:lnTo>
                <a:lnTo>
                  <a:pt x="39520" y="21460"/>
                </a:lnTo>
                <a:lnTo>
                  <a:pt x="38750" y="22020"/>
                </a:lnTo>
                <a:lnTo>
                  <a:pt x="38540" y="22340"/>
                </a:lnTo>
                <a:lnTo>
                  <a:pt x="38380" y="22450"/>
                </a:lnTo>
                <a:lnTo>
                  <a:pt x="38220" y="22220"/>
                </a:lnTo>
                <a:lnTo>
                  <a:pt x="38060" y="22460"/>
                </a:lnTo>
                <a:lnTo>
                  <a:pt x="37940" y="22740"/>
                </a:lnTo>
                <a:lnTo>
                  <a:pt x="37670" y="23080"/>
                </a:lnTo>
                <a:lnTo>
                  <a:pt x="37150" y="23520"/>
                </a:lnTo>
                <a:lnTo>
                  <a:pt x="36930" y="23600"/>
                </a:lnTo>
                <a:lnTo>
                  <a:pt x="36880" y="23460"/>
                </a:lnTo>
                <a:lnTo>
                  <a:pt x="36780" y="23350"/>
                </a:lnTo>
                <a:lnTo>
                  <a:pt x="36070" y="23310"/>
                </a:lnTo>
                <a:lnTo>
                  <a:pt x="35020" y="23010"/>
                </a:lnTo>
                <a:lnTo>
                  <a:pt x="34750" y="22740"/>
                </a:lnTo>
                <a:lnTo>
                  <a:pt x="34550" y="22350"/>
                </a:lnTo>
                <a:lnTo>
                  <a:pt x="34290" y="22070"/>
                </a:lnTo>
                <a:lnTo>
                  <a:pt x="34000" y="22070"/>
                </a:lnTo>
                <a:lnTo>
                  <a:pt x="33730" y="22160"/>
                </a:lnTo>
                <a:lnTo>
                  <a:pt x="33440" y="22420"/>
                </a:lnTo>
                <a:lnTo>
                  <a:pt x="33190" y="22720"/>
                </a:lnTo>
                <a:lnTo>
                  <a:pt x="32780" y="22820"/>
                </a:lnTo>
                <a:lnTo>
                  <a:pt x="32360" y="23000"/>
                </a:lnTo>
                <a:lnTo>
                  <a:pt x="32000" y="23100"/>
                </a:lnTo>
                <a:lnTo>
                  <a:pt x="31630" y="23050"/>
                </a:lnTo>
                <a:lnTo>
                  <a:pt x="31190" y="22800"/>
                </a:lnTo>
                <a:lnTo>
                  <a:pt x="30860" y="22870"/>
                </a:lnTo>
                <a:lnTo>
                  <a:pt x="30510" y="22580"/>
                </a:lnTo>
                <a:lnTo>
                  <a:pt x="29750" y="22930"/>
                </a:lnTo>
                <a:lnTo>
                  <a:pt x="28970" y="23390"/>
                </a:lnTo>
                <a:lnTo>
                  <a:pt x="28000" y="23000"/>
                </a:lnTo>
                <a:lnTo>
                  <a:pt x="27870" y="22730"/>
                </a:lnTo>
                <a:lnTo>
                  <a:pt x="28020" y="22330"/>
                </a:lnTo>
                <a:lnTo>
                  <a:pt x="28270" y="21740"/>
                </a:lnTo>
                <a:lnTo>
                  <a:pt x="29350" y="21320"/>
                </a:lnTo>
                <a:lnTo>
                  <a:pt x="29560" y="21370"/>
                </a:lnTo>
                <a:lnTo>
                  <a:pt x="29770" y="21470"/>
                </a:lnTo>
                <a:lnTo>
                  <a:pt x="29930" y="21260"/>
                </a:lnTo>
                <a:lnTo>
                  <a:pt x="30210" y="21080"/>
                </a:lnTo>
                <a:lnTo>
                  <a:pt x="30700" y="21050"/>
                </a:lnTo>
                <a:lnTo>
                  <a:pt x="31210" y="21130"/>
                </a:lnTo>
                <a:lnTo>
                  <a:pt x="31900" y="20770"/>
                </a:lnTo>
                <a:lnTo>
                  <a:pt x="32020" y="19620"/>
                </a:lnTo>
                <a:lnTo>
                  <a:pt x="32130" y="19230"/>
                </a:lnTo>
                <a:lnTo>
                  <a:pt x="32120" y="18880"/>
                </a:lnTo>
                <a:lnTo>
                  <a:pt x="31850" y="17940"/>
                </a:lnTo>
                <a:lnTo>
                  <a:pt x="31180" y="17810"/>
                </a:lnTo>
                <a:lnTo>
                  <a:pt x="30780" y="17190"/>
                </a:lnTo>
                <a:lnTo>
                  <a:pt x="30620" y="16460"/>
                </a:lnTo>
                <a:lnTo>
                  <a:pt x="30330" y="15850"/>
                </a:lnTo>
                <a:lnTo>
                  <a:pt x="30690" y="15510"/>
                </a:lnTo>
                <a:lnTo>
                  <a:pt x="31090" y="15030"/>
                </a:lnTo>
                <a:lnTo>
                  <a:pt x="31480" y="14680"/>
                </a:lnTo>
                <a:lnTo>
                  <a:pt x="31950" y="14730"/>
                </a:lnTo>
                <a:lnTo>
                  <a:pt x="32760" y="14320"/>
                </a:lnTo>
                <a:lnTo>
                  <a:pt x="33360" y="13400"/>
                </a:lnTo>
                <a:lnTo>
                  <a:pt x="33480" y="12430"/>
                </a:lnTo>
                <a:lnTo>
                  <a:pt x="33790" y="12420"/>
                </a:lnTo>
                <a:lnTo>
                  <a:pt x="34040" y="12340"/>
                </a:lnTo>
                <a:lnTo>
                  <a:pt x="34850" y="11730"/>
                </a:lnTo>
                <a:lnTo>
                  <a:pt x="35360" y="11560"/>
                </a:lnTo>
                <a:lnTo>
                  <a:pt x="35850" y="11620"/>
                </a:lnTo>
                <a:lnTo>
                  <a:pt x="38200" y="12500"/>
                </a:lnTo>
                <a:lnTo>
                  <a:pt x="38830" y="12740"/>
                </a:lnTo>
                <a:lnTo>
                  <a:pt x="39520" y="12840"/>
                </a:lnTo>
                <a:lnTo>
                  <a:pt x="42580" y="12630"/>
                </a:lnTo>
                <a:lnTo>
                  <a:pt x="44300" y="13240"/>
                </a:lnTo>
                <a:lnTo>
                  <a:pt x="46180" y="13380"/>
                </a:lnTo>
                <a:lnTo>
                  <a:pt x="46780" y="13530"/>
                </a:lnTo>
                <a:lnTo>
                  <a:pt x="47260" y="13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Veliko Tarnovo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0120" y="14230"/>
                </a:moveTo>
                <a:lnTo>
                  <a:pt x="50230" y="14460"/>
                </a:lnTo>
                <a:lnTo>
                  <a:pt x="50490" y="15340"/>
                </a:lnTo>
                <a:lnTo>
                  <a:pt x="50180" y="16030"/>
                </a:lnTo>
                <a:lnTo>
                  <a:pt x="49860" y="16280"/>
                </a:lnTo>
                <a:lnTo>
                  <a:pt x="49940" y="16710"/>
                </a:lnTo>
                <a:lnTo>
                  <a:pt x="50680" y="17280"/>
                </a:lnTo>
                <a:lnTo>
                  <a:pt x="50710" y="17530"/>
                </a:lnTo>
                <a:lnTo>
                  <a:pt x="50930" y="17560"/>
                </a:lnTo>
                <a:lnTo>
                  <a:pt x="51130" y="17340"/>
                </a:lnTo>
                <a:lnTo>
                  <a:pt x="51340" y="17470"/>
                </a:lnTo>
                <a:lnTo>
                  <a:pt x="51200" y="18030"/>
                </a:lnTo>
                <a:lnTo>
                  <a:pt x="51100" y="18570"/>
                </a:lnTo>
                <a:lnTo>
                  <a:pt x="51910" y="19380"/>
                </a:lnTo>
                <a:lnTo>
                  <a:pt x="52740" y="19700"/>
                </a:lnTo>
                <a:lnTo>
                  <a:pt x="52930" y="19330"/>
                </a:lnTo>
                <a:lnTo>
                  <a:pt x="53280" y="19330"/>
                </a:lnTo>
                <a:lnTo>
                  <a:pt x="53390" y="19560"/>
                </a:lnTo>
                <a:lnTo>
                  <a:pt x="53610" y="19560"/>
                </a:lnTo>
                <a:lnTo>
                  <a:pt x="53830" y="19800"/>
                </a:lnTo>
                <a:lnTo>
                  <a:pt x="54120" y="20070"/>
                </a:lnTo>
                <a:lnTo>
                  <a:pt x="54610" y="20210"/>
                </a:lnTo>
                <a:lnTo>
                  <a:pt x="55110" y="20260"/>
                </a:lnTo>
                <a:lnTo>
                  <a:pt x="55490" y="20350"/>
                </a:lnTo>
                <a:lnTo>
                  <a:pt x="55870" y="20330"/>
                </a:lnTo>
                <a:lnTo>
                  <a:pt x="56280" y="20120"/>
                </a:lnTo>
                <a:lnTo>
                  <a:pt x="56700" y="20130"/>
                </a:lnTo>
                <a:lnTo>
                  <a:pt x="56770" y="20560"/>
                </a:lnTo>
                <a:lnTo>
                  <a:pt x="56900" y="21030"/>
                </a:lnTo>
                <a:lnTo>
                  <a:pt x="57410" y="21220"/>
                </a:lnTo>
                <a:lnTo>
                  <a:pt x="57930" y="21260"/>
                </a:lnTo>
                <a:lnTo>
                  <a:pt x="58490" y="21470"/>
                </a:lnTo>
                <a:lnTo>
                  <a:pt x="58890" y="21920"/>
                </a:lnTo>
                <a:lnTo>
                  <a:pt x="58580" y="22260"/>
                </a:lnTo>
                <a:lnTo>
                  <a:pt x="58560" y="22700"/>
                </a:lnTo>
                <a:lnTo>
                  <a:pt x="59030" y="23330"/>
                </a:lnTo>
                <a:lnTo>
                  <a:pt x="59200" y="24070"/>
                </a:lnTo>
                <a:lnTo>
                  <a:pt x="59000" y="24110"/>
                </a:lnTo>
                <a:lnTo>
                  <a:pt x="58790" y="24110"/>
                </a:lnTo>
                <a:lnTo>
                  <a:pt x="58690" y="24400"/>
                </a:lnTo>
                <a:lnTo>
                  <a:pt x="58700" y="24740"/>
                </a:lnTo>
                <a:lnTo>
                  <a:pt x="58500" y="25170"/>
                </a:lnTo>
                <a:lnTo>
                  <a:pt x="58470" y="25650"/>
                </a:lnTo>
                <a:lnTo>
                  <a:pt x="58660" y="26070"/>
                </a:lnTo>
                <a:lnTo>
                  <a:pt x="58820" y="26520"/>
                </a:lnTo>
                <a:lnTo>
                  <a:pt x="58890" y="26820"/>
                </a:lnTo>
                <a:lnTo>
                  <a:pt x="59070" y="27000"/>
                </a:lnTo>
                <a:lnTo>
                  <a:pt x="59270" y="27070"/>
                </a:lnTo>
                <a:lnTo>
                  <a:pt x="59250" y="27330"/>
                </a:lnTo>
                <a:lnTo>
                  <a:pt x="58940" y="27600"/>
                </a:lnTo>
                <a:lnTo>
                  <a:pt x="59010" y="28050"/>
                </a:lnTo>
                <a:lnTo>
                  <a:pt x="59610" y="28190"/>
                </a:lnTo>
                <a:lnTo>
                  <a:pt x="60130" y="28620"/>
                </a:lnTo>
                <a:lnTo>
                  <a:pt x="59810" y="29390"/>
                </a:lnTo>
                <a:lnTo>
                  <a:pt x="59180" y="29760"/>
                </a:lnTo>
                <a:lnTo>
                  <a:pt x="58830" y="29870"/>
                </a:lnTo>
                <a:lnTo>
                  <a:pt x="58610" y="30220"/>
                </a:lnTo>
                <a:lnTo>
                  <a:pt x="58640" y="30790"/>
                </a:lnTo>
                <a:lnTo>
                  <a:pt x="58460" y="31230"/>
                </a:lnTo>
                <a:lnTo>
                  <a:pt x="58120" y="31230"/>
                </a:lnTo>
                <a:lnTo>
                  <a:pt x="57790" y="31300"/>
                </a:lnTo>
                <a:lnTo>
                  <a:pt x="57490" y="31640"/>
                </a:lnTo>
                <a:lnTo>
                  <a:pt x="57160" y="31880"/>
                </a:lnTo>
                <a:lnTo>
                  <a:pt x="56210" y="31750"/>
                </a:lnTo>
                <a:lnTo>
                  <a:pt x="55550" y="31890"/>
                </a:lnTo>
                <a:lnTo>
                  <a:pt x="54890" y="31910"/>
                </a:lnTo>
                <a:lnTo>
                  <a:pt x="54580" y="31870"/>
                </a:lnTo>
                <a:lnTo>
                  <a:pt x="54280" y="31920"/>
                </a:lnTo>
                <a:lnTo>
                  <a:pt x="54000" y="31880"/>
                </a:lnTo>
                <a:lnTo>
                  <a:pt x="53740" y="31790"/>
                </a:lnTo>
                <a:lnTo>
                  <a:pt x="53210" y="32040"/>
                </a:lnTo>
                <a:lnTo>
                  <a:pt x="52940" y="32260"/>
                </a:lnTo>
                <a:lnTo>
                  <a:pt x="52720" y="32410"/>
                </a:lnTo>
                <a:lnTo>
                  <a:pt x="52460" y="32250"/>
                </a:lnTo>
                <a:lnTo>
                  <a:pt x="52120" y="32230"/>
                </a:lnTo>
                <a:lnTo>
                  <a:pt x="51790" y="31420"/>
                </a:lnTo>
                <a:lnTo>
                  <a:pt x="52100" y="30800"/>
                </a:lnTo>
                <a:lnTo>
                  <a:pt x="52220" y="30340"/>
                </a:lnTo>
                <a:lnTo>
                  <a:pt x="52230" y="29820"/>
                </a:lnTo>
                <a:lnTo>
                  <a:pt x="52060" y="29520"/>
                </a:lnTo>
                <a:lnTo>
                  <a:pt x="51770" y="29440"/>
                </a:lnTo>
                <a:lnTo>
                  <a:pt x="51150" y="28810"/>
                </a:lnTo>
                <a:lnTo>
                  <a:pt x="51480" y="27720"/>
                </a:lnTo>
                <a:lnTo>
                  <a:pt x="51240" y="26950"/>
                </a:lnTo>
                <a:lnTo>
                  <a:pt x="50350" y="26800"/>
                </a:lnTo>
                <a:lnTo>
                  <a:pt x="49900" y="26660"/>
                </a:lnTo>
                <a:lnTo>
                  <a:pt x="48890" y="26700"/>
                </a:lnTo>
                <a:lnTo>
                  <a:pt x="47950" y="26590"/>
                </a:lnTo>
                <a:lnTo>
                  <a:pt x="47570" y="26410"/>
                </a:lnTo>
                <a:lnTo>
                  <a:pt x="47370" y="25880"/>
                </a:lnTo>
                <a:lnTo>
                  <a:pt x="47170" y="25460"/>
                </a:lnTo>
                <a:lnTo>
                  <a:pt x="45200" y="25430"/>
                </a:lnTo>
                <a:lnTo>
                  <a:pt x="44820" y="25130"/>
                </a:lnTo>
                <a:lnTo>
                  <a:pt x="44570" y="24620"/>
                </a:lnTo>
                <a:lnTo>
                  <a:pt x="44250" y="24390"/>
                </a:lnTo>
                <a:lnTo>
                  <a:pt x="44160" y="24000"/>
                </a:lnTo>
                <a:lnTo>
                  <a:pt x="44800" y="23320"/>
                </a:lnTo>
                <a:lnTo>
                  <a:pt x="44730" y="22030"/>
                </a:lnTo>
                <a:lnTo>
                  <a:pt x="45010" y="21970"/>
                </a:lnTo>
                <a:lnTo>
                  <a:pt x="45280" y="21890"/>
                </a:lnTo>
                <a:lnTo>
                  <a:pt x="45520" y="21660"/>
                </a:lnTo>
                <a:lnTo>
                  <a:pt x="45790" y="21480"/>
                </a:lnTo>
                <a:lnTo>
                  <a:pt x="46390" y="20900"/>
                </a:lnTo>
                <a:lnTo>
                  <a:pt x="46310" y="20150"/>
                </a:lnTo>
                <a:lnTo>
                  <a:pt x="46000" y="19510"/>
                </a:lnTo>
                <a:lnTo>
                  <a:pt x="45880" y="18790"/>
                </a:lnTo>
                <a:lnTo>
                  <a:pt x="45250" y="18830"/>
                </a:lnTo>
                <a:lnTo>
                  <a:pt x="45090" y="18400"/>
                </a:lnTo>
                <a:lnTo>
                  <a:pt x="45550" y="17940"/>
                </a:lnTo>
                <a:lnTo>
                  <a:pt x="45970" y="17400"/>
                </a:lnTo>
                <a:lnTo>
                  <a:pt x="46300" y="16700"/>
                </a:lnTo>
                <a:lnTo>
                  <a:pt x="46180" y="16510"/>
                </a:lnTo>
                <a:lnTo>
                  <a:pt x="45950" y="16470"/>
                </a:lnTo>
                <a:lnTo>
                  <a:pt x="45830" y="15850"/>
                </a:lnTo>
                <a:lnTo>
                  <a:pt x="46270" y="15310"/>
                </a:lnTo>
                <a:lnTo>
                  <a:pt x="46470" y="14500"/>
                </a:lnTo>
                <a:lnTo>
                  <a:pt x="46820" y="14180"/>
                </a:lnTo>
                <a:lnTo>
                  <a:pt x="47210" y="13940"/>
                </a:lnTo>
                <a:lnTo>
                  <a:pt x="47260" y="13820"/>
                </a:lnTo>
                <a:lnTo>
                  <a:pt x="47300" y="13840"/>
                </a:lnTo>
                <a:lnTo>
                  <a:pt x="47800" y="14230"/>
                </a:lnTo>
                <a:lnTo>
                  <a:pt x="48330" y="14540"/>
                </a:lnTo>
                <a:lnTo>
                  <a:pt x="48970" y="14630"/>
                </a:lnTo>
                <a:lnTo>
                  <a:pt x="49300" y="14540"/>
                </a:lnTo>
                <a:lnTo>
                  <a:pt x="49900" y="14270"/>
                </a:lnTo>
                <a:lnTo>
                  <a:pt x="50120" y="1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ardzhali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46340" y="49190"/>
                </a:moveTo>
                <a:lnTo>
                  <a:pt x="46170" y="49680"/>
                </a:lnTo>
                <a:lnTo>
                  <a:pt x="46700" y="50880"/>
                </a:lnTo>
                <a:lnTo>
                  <a:pt x="47470" y="51020"/>
                </a:lnTo>
                <a:lnTo>
                  <a:pt x="47910" y="50870"/>
                </a:lnTo>
                <a:lnTo>
                  <a:pt x="48240" y="50460"/>
                </a:lnTo>
                <a:lnTo>
                  <a:pt x="48490" y="50310"/>
                </a:lnTo>
                <a:lnTo>
                  <a:pt x="48770" y="50300"/>
                </a:lnTo>
                <a:lnTo>
                  <a:pt x="48920" y="50600"/>
                </a:lnTo>
                <a:lnTo>
                  <a:pt x="48910" y="50980"/>
                </a:lnTo>
                <a:lnTo>
                  <a:pt x="49040" y="51250"/>
                </a:lnTo>
                <a:lnTo>
                  <a:pt x="49640" y="51520"/>
                </a:lnTo>
                <a:lnTo>
                  <a:pt x="49950" y="51800"/>
                </a:lnTo>
                <a:lnTo>
                  <a:pt x="50260" y="51770"/>
                </a:lnTo>
                <a:lnTo>
                  <a:pt x="50510" y="51490"/>
                </a:lnTo>
                <a:lnTo>
                  <a:pt x="50830" y="51470"/>
                </a:lnTo>
                <a:lnTo>
                  <a:pt x="51100" y="51800"/>
                </a:lnTo>
                <a:lnTo>
                  <a:pt x="51350" y="51960"/>
                </a:lnTo>
                <a:lnTo>
                  <a:pt x="51620" y="51960"/>
                </a:lnTo>
                <a:lnTo>
                  <a:pt x="51780" y="52120"/>
                </a:lnTo>
                <a:lnTo>
                  <a:pt x="51940" y="52360"/>
                </a:lnTo>
                <a:lnTo>
                  <a:pt x="52320" y="53140"/>
                </a:lnTo>
                <a:lnTo>
                  <a:pt x="51990" y="53910"/>
                </a:lnTo>
                <a:lnTo>
                  <a:pt x="51910" y="54450"/>
                </a:lnTo>
                <a:lnTo>
                  <a:pt x="52390" y="54710"/>
                </a:lnTo>
                <a:lnTo>
                  <a:pt x="52680" y="54650"/>
                </a:lnTo>
                <a:lnTo>
                  <a:pt x="52990" y="54510"/>
                </a:lnTo>
                <a:lnTo>
                  <a:pt x="53240" y="54650"/>
                </a:lnTo>
                <a:lnTo>
                  <a:pt x="53490" y="54690"/>
                </a:lnTo>
                <a:lnTo>
                  <a:pt x="53790" y="54480"/>
                </a:lnTo>
                <a:lnTo>
                  <a:pt x="53960" y="54100"/>
                </a:lnTo>
                <a:lnTo>
                  <a:pt x="54470" y="53850"/>
                </a:lnTo>
                <a:lnTo>
                  <a:pt x="54980" y="54040"/>
                </a:lnTo>
                <a:lnTo>
                  <a:pt x="55030" y="54430"/>
                </a:lnTo>
                <a:lnTo>
                  <a:pt x="55130" y="54810"/>
                </a:lnTo>
                <a:lnTo>
                  <a:pt x="55790" y="55530"/>
                </a:lnTo>
                <a:lnTo>
                  <a:pt x="56430" y="55830"/>
                </a:lnTo>
                <a:lnTo>
                  <a:pt x="57010" y="55260"/>
                </a:lnTo>
                <a:lnTo>
                  <a:pt x="57120" y="54860"/>
                </a:lnTo>
                <a:lnTo>
                  <a:pt x="57350" y="54730"/>
                </a:lnTo>
                <a:lnTo>
                  <a:pt x="57620" y="54730"/>
                </a:lnTo>
                <a:lnTo>
                  <a:pt x="57780" y="54410"/>
                </a:lnTo>
                <a:lnTo>
                  <a:pt x="58400" y="54200"/>
                </a:lnTo>
                <a:lnTo>
                  <a:pt x="58490" y="54250"/>
                </a:lnTo>
                <a:lnTo>
                  <a:pt x="58500" y="54250"/>
                </a:lnTo>
                <a:lnTo>
                  <a:pt x="58610" y="54410"/>
                </a:lnTo>
                <a:lnTo>
                  <a:pt x="58820" y="54510"/>
                </a:lnTo>
                <a:lnTo>
                  <a:pt x="59020" y="54550"/>
                </a:lnTo>
                <a:lnTo>
                  <a:pt x="59190" y="54630"/>
                </a:lnTo>
                <a:lnTo>
                  <a:pt x="59310" y="54780"/>
                </a:lnTo>
                <a:lnTo>
                  <a:pt x="59400" y="54940"/>
                </a:lnTo>
                <a:lnTo>
                  <a:pt x="59530" y="55440"/>
                </a:lnTo>
                <a:lnTo>
                  <a:pt x="59540" y="55580"/>
                </a:lnTo>
                <a:lnTo>
                  <a:pt x="59520" y="55890"/>
                </a:lnTo>
                <a:lnTo>
                  <a:pt x="59540" y="56020"/>
                </a:lnTo>
                <a:lnTo>
                  <a:pt x="59620" y="56090"/>
                </a:lnTo>
                <a:lnTo>
                  <a:pt x="59850" y="56130"/>
                </a:lnTo>
                <a:lnTo>
                  <a:pt x="59930" y="56220"/>
                </a:lnTo>
                <a:lnTo>
                  <a:pt x="60010" y="56480"/>
                </a:lnTo>
                <a:lnTo>
                  <a:pt x="60030" y="56700"/>
                </a:lnTo>
                <a:lnTo>
                  <a:pt x="60000" y="56920"/>
                </a:lnTo>
                <a:lnTo>
                  <a:pt x="59950" y="57160"/>
                </a:lnTo>
                <a:lnTo>
                  <a:pt x="59780" y="57340"/>
                </a:lnTo>
                <a:lnTo>
                  <a:pt x="59760" y="57470"/>
                </a:lnTo>
                <a:lnTo>
                  <a:pt x="59910" y="57810"/>
                </a:lnTo>
                <a:lnTo>
                  <a:pt x="59970" y="57900"/>
                </a:lnTo>
                <a:lnTo>
                  <a:pt x="60170" y="58090"/>
                </a:lnTo>
                <a:lnTo>
                  <a:pt x="60210" y="58210"/>
                </a:lnTo>
                <a:lnTo>
                  <a:pt x="60190" y="58360"/>
                </a:lnTo>
                <a:lnTo>
                  <a:pt x="60110" y="58410"/>
                </a:lnTo>
                <a:lnTo>
                  <a:pt x="60020" y="58440"/>
                </a:lnTo>
                <a:lnTo>
                  <a:pt x="59950" y="58560"/>
                </a:lnTo>
                <a:lnTo>
                  <a:pt x="59780" y="59040"/>
                </a:lnTo>
                <a:lnTo>
                  <a:pt x="59560" y="59530"/>
                </a:lnTo>
                <a:lnTo>
                  <a:pt x="59390" y="59800"/>
                </a:lnTo>
                <a:lnTo>
                  <a:pt x="59300" y="59850"/>
                </a:lnTo>
                <a:lnTo>
                  <a:pt x="59200" y="59820"/>
                </a:lnTo>
                <a:lnTo>
                  <a:pt x="57950" y="60110"/>
                </a:lnTo>
                <a:lnTo>
                  <a:pt x="57770" y="60200"/>
                </a:lnTo>
                <a:lnTo>
                  <a:pt x="57380" y="60470"/>
                </a:lnTo>
                <a:lnTo>
                  <a:pt x="57050" y="60630"/>
                </a:lnTo>
                <a:lnTo>
                  <a:pt x="56890" y="60650"/>
                </a:lnTo>
                <a:lnTo>
                  <a:pt x="56690" y="60610"/>
                </a:lnTo>
                <a:lnTo>
                  <a:pt x="56490" y="60610"/>
                </a:lnTo>
                <a:lnTo>
                  <a:pt x="56130" y="60790"/>
                </a:lnTo>
                <a:lnTo>
                  <a:pt x="55920" y="60840"/>
                </a:lnTo>
                <a:lnTo>
                  <a:pt x="55640" y="60720"/>
                </a:lnTo>
                <a:lnTo>
                  <a:pt x="55220" y="60250"/>
                </a:lnTo>
                <a:lnTo>
                  <a:pt x="54890" y="60120"/>
                </a:lnTo>
                <a:lnTo>
                  <a:pt x="54740" y="60180"/>
                </a:lnTo>
                <a:lnTo>
                  <a:pt x="54200" y="60550"/>
                </a:lnTo>
                <a:lnTo>
                  <a:pt x="53700" y="60590"/>
                </a:lnTo>
                <a:lnTo>
                  <a:pt x="53530" y="60640"/>
                </a:lnTo>
                <a:lnTo>
                  <a:pt x="53350" y="60770"/>
                </a:lnTo>
                <a:lnTo>
                  <a:pt x="53250" y="60880"/>
                </a:lnTo>
                <a:lnTo>
                  <a:pt x="53150" y="60950"/>
                </a:lnTo>
                <a:lnTo>
                  <a:pt x="52990" y="60970"/>
                </a:lnTo>
                <a:lnTo>
                  <a:pt x="52850" y="60930"/>
                </a:lnTo>
                <a:lnTo>
                  <a:pt x="52550" y="60750"/>
                </a:lnTo>
                <a:lnTo>
                  <a:pt x="52400" y="60700"/>
                </a:lnTo>
                <a:lnTo>
                  <a:pt x="51120" y="60610"/>
                </a:lnTo>
                <a:lnTo>
                  <a:pt x="50920" y="60680"/>
                </a:lnTo>
                <a:lnTo>
                  <a:pt x="50810" y="60860"/>
                </a:lnTo>
                <a:lnTo>
                  <a:pt x="50720" y="61080"/>
                </a:lnTo>
                <a:lnTo>
                  <a:pt x="50590" y="61240"/>
                </a:lnTo>
                <a:lnTo>
                  <a:pt x="50450" y="61290"/>
                </a:lnTo>
                <a:lnTo>
                  <a:pt x="50330" y="61280"/>
                </a:lnTo>
                <a:lnTo>
                  <a:pt x="50220" y="61240"/>
                </a:lnTo>
                <a:lnTo>
                  <a:pt x="50070" y="61230"/>
                </a:lnTo>
                <a:lnTo>
                  <a:pt x="49700" y="61290"/>
                </a:lnTo>
                <a:lnTo>
                  <a:pt x="47260" y="62090"/>
                </a:lnTo>
                <a:lnTo>
                  <a:pt x="46920" y="62110"/>
                </a:lnTo>
                <a:lnTo>
                  <a:pt x="46580" y="62060"/>
                </a:lnTo>
                <a:lnTo>
                  <a:pt x="46300" y="61890"/>
                </a:lnTo>
                <a:lnTo>
                  <a:pt x="45680" y="61030"/>
                </a:lnTo>
                <a:lnTo>
                  <a:pt x="45400" y="60800"/>
                </a:lnTo>
                <a:lnTo>
                  <a:pt x="45350" y="60770"/>
                </a:lnTo>
                <a:lnTo>
                  <a:pt x="45360" y="60560"/>
                </a:lnTo>
                <a:lnTo>
                  <a:pt x="45240" y="59650"/>
                </a:lnTo>
                <a:lnTo>
                  <a:pt x="45290" y="59460"/>
                </a:lnTo>
                <a:lnTo>
                  <a:pt x="45360" y="59300"/>
                </a:lnTo>
                <a:lnTo>
                  <a:pt x="45200" y="59060"/>
                </a:lnTo>
                <a:lnTo>
                  <a:pt x="45070" y="58820"/>
                </a:lnTo>
                <a:lnTo>
                  <a:pt x="45260" y="58390"/>
                </a:lnTo>
                <a:lnTo>
                  <a:pt x="45320" y="57910"/>
                </a:lnTo>
                <a:lnTo>
                  <a:pt x="45240" y="57730"/>
                </a:lnTo>
                <a:lnTo>
                  <a:pt x="45330" y="57480"/>
                </a:lnTo>
                <a:lnTo>
                  <a:pt x="45170" y="56590"/>
                </a:lnTo>
                <a:lnTo>
                  <a:pt x="44400" y="56810"/>
                </a:lnTo>
                <a:lnTo>
                  <a:pt x="44140" y="57210"/>
                </a:lnTo>
                <a:lnTo>
                  <a:pt x="43790" y="57030"/>
                </a:lnTo>
                <a:lnTo>
                  <a:pt x="43510" y="56490"/>
                </a:lnTo>
                <a:lnTo>
                  <a:pt x="43280" y="55900"/>
                </a:lnTo>
                <a:lnTo>
                  <a:pt x="43020" y="55540"/>
                </a:lnTo>
                <a:lnTo>
                  <a:pt x="43020" y="55110"/>
                </a:lnTo>
                <a:lnTo>
                  <a:pt x="43320" y="54990"/>
                </a:lnTo>
                <a:lnTo>
                  <a:pt x="43660" y="55050"/>
                </a:lnTo>
                <a:lnTo>
                  <a:pt x="44060" y="54950"/>
                </a:lnTo>
                <a:lnTo>
                  <a:pt x="44420" y="54680"/>
                </a:lnTo>
                <a:lnTo>
                  <a:pt x="44470" y="54530"/>
                </a:lnTo>
                <a:lnTo>
                  <a:pt x="44360" y="54350"/>
                </a:lnTo>
                <a:lnTo>
                  <a:pt x="44340" y="53900"/>
                </a:lnTo>
                <a:lnTo>
                  <a:pt x="44430" y="53520"/>
                </a:lnTo>
                <a:lnTo>
                  <a:pt x="44230" y="53310"/>
                </a:lnTo>
                <a:lnTo>
                  <a:pt x="44070" y="52660"/>
                </a:lnTo>
                <a:lnTo>
                  <a:pt x="43820" y="52310"/>
                </a:lnTo>
                <a:lnTo>
                  <a:pt x="43670" y="51970"/>
                </a:lnTo>
                <a:lnTo>
                  <a:pt x="43830" y="51590"/>
                </a:lnTo>
                <a:lnTo>
                  <a:pt x="44090" y="51310"/>
                </a:lnTo>
                <a:lnTo>
                  <a:pt x="44430" y="51340"/>
                </a:lnTo>
                <a:lnTo>
                  <a:pt x="44520" y="51030"/>
                </a:lnTo>
                <a:lnTo>
                  <a:pt x="44590" y="50610"/>
                </a:lnTo>
                <a:lnTo>
                  <a:pt x="44920" y="50340"/>
                </a:lnTo>
                <a:lnTo>
                  <a:pt x="45050" y="49920"/>
                </a:lnTo>
                <a:lnTo>
                  <a:pt x="45280" y="49620"/>
                </a:lnTo>
                <a:lnTo>
                  <a:pt x="45490" y="49540"/>
                </a:lnTo>
                <a:lnTo>
                  <a:pt x="45620" y="49310"/>
                </a:lnTo>
                <a:lnTo>
                  <a:pt x="45960" y="49090"/>
                </a:lnTo>
                <a:lnTo>
                  <a:pt x="46340" y="4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molya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31460" y="56120"/>
                </a:moveTo>
                <a:lnTo>
                  <a:pt x="31450" y="56110"/>
                </a:lnTo>
                <a:lnTo>
                  <a:pt x="29720" y="54640"/>
                </a:lnTo>
                <a:lnTo>
                  <a:pt x="30090" y="54390"/>
                </a:lnTo>
                <a:lnTo>
                  <a:pt x="30370" y="54040"/>
                </a:lnTo>
                <a:lnTo>
                  <a:pt x="29980" y="53770"/>
                </a:lnTo>
                <a:lnTo>
                  <a:pt x="29850" y="53530"/>
                </a:lnTo>
                <a:lnTo>
                  <a:pt x="29640" y="53420"/>
                </a:lnTo>
                <a:lnTo>
                  <a:pt x="30070" y="52980"/>
                </a:lnTo>
                <a:lnTo>
                  <a:pt x="30030" y="52340"/>
                </a:lnTo>
                <a:lnTo>
                  <a:pt x="29810" y="52050"/>
                </a:lnTo>
                <a:lnTo>
                  <a:pt x="29550" y="51840"/>
                </a:lnTo>
                <a:lnTo>
                  <a:pt x="29500" y="51370"/>
                </a:lnTo>
                <a:lnTo>
                  <a:pt x="30030" y="51270"/>
                </a:lnTo>
                <a:lnTo>
                  <a:pt x="30760" y="51380"/>
                </a:lnTo>
                <a:lnTo>
                  <a:pt x="31330" y="51910"/>
                </a:lnTo>
                <a:lnTo>
                  <a:pt x="31270" y="52270"/>
                </a:lnTo>
                <a:lnTo>
                  <a:pt x="31160" y="52610"/>
                </a:lnTo>
                <a:lnTo>
                  <a:pt x="31420" y="52630"/>
                </a:lnTo>
                <a:lnTo>
                  <a:pt x="31700" y="52370"/>
                </a:lnTo>
                <a:lnTo>
                  <a:pt x="32530" y="52340"/>
                </a:lnTo>
                <a:lnTo>
                  <a:pt x="33160" y="51770"/>
                </a:lnTo>
                <a:lnTo>
                  <a:pt x="33160" y="50870"/>
                </a:lnTo>
                <a:lnTo>
                  <a:pt x="33780" y="50010"/>
                </a:lnTo>
                <a:lnTo>
                  <a:pt x="34200" y="49740"/>
                </a:lnTo>
                <a:lnTo>
                  <a:pt x="34740" y="49470"/>
                </a:lnTo>
                <a:lnTo>
                  <a:pt x="34970" y="48840"/>
                </a:lnTo>
                <a:lnTo>
                  <a:pt x="35140" y="48300"/>
                </a:lnTo>
                <a:lnTo>
                  <a:pt x="36760" y="49550"/>
                </a:lnTo>
                <a:lnTo>
                  <a:pt x="37450" y="49220"/>
                </a:lnTo>
                <a:lnTo>
                  <a:pt x="38160" y="48770"/>
                </a:lnTo>
                <a:lnTo>
                  <a:pt x="38910" y="48550"/>
                </a:lnTo>
                <a:lnTo>
                  <a:pt x="39630" y="48460"/>
                </a:lnTo>
                <a:lnTo>
                  <a:pt x="40330" y="48660"/>
                </a:lnTo>
                <a:lnTo>
                  <a:pt x="40860" y="49340"/>
                </a:lnTo>
                <a:lnTo>
                  <a:pt x="41510" y="49750"/>
                </a:lnTo>
                <a:lnTo>
                  <a:pt x="41870" y="50080"/>
                </a:lnTo>
                <a:lnTo>
                  <a:pt x="42150" y="50600"/>
                </a:lnTo>
                <a:lnTo>
                  <a:pt x="42630" y="50580"/>
                </a:lnTo>
                <a:lnTo>
                  <a:pt x="43020" y="50450"/>
                </a:lnTo>
                <a:lnTo>
                  <a:pt x="43570" y="51190"/>
                </a:lnTo>
                <a:lnTo>
                  <a:pt x="43840" y="51200"/>
                </a:lnTo>
                <a:lnTo>
                  <a:pt x="44090" y="51310"/>
                </a:lnTo>
                <a:lnTo>
                  <a:pt x="43830" y="51590"/>
                </a:lnTo>
                <a:lnTo>
                  <a:pt x="43670" y="51970"/>
                </a:lnTo>
                <a:lnTo>
                  <a:pt x="43820" y="52310"/>
                </a:lnTo>
                <a:lnTo>
                  <a:pt x="44070" y="52660"/>
                </a:lnTo>
                <a:lnTo>
                  <a:pt x="44230" y="53310"/>
                </a:lnTo>
                <a:lnTo>
                  <a:pt x="44430" y="53520"/>
                </a:lnTo>
                <a:lnTo>
                  <a:pt x="44340" y="53900"/>
                </a:lnTo>
                <a:lnTo>
                  <a:pt x="44360" y="54350"/>
                </a:lnTo>
                <a:lnTo>
                  <a:pt x="44470" y="54530"/>
                </a:lnTo>
                <a:lnTo>
                  <a:pt x="44420" y="54680"/>
                </a:lnTo>
                <a:lnTo>
                  <a:pt x="44060" y="54950"/>
                </a:lnTo>
                <a:lnTo>
                  <a:pt x="43660" y="55050"/>
                </a:lnTo>
                <a:lnTo>
                  <a:pt x="43320" y="54990"/>
                </a:lnTo>
                <a:lnTo>
                  <a:pt x="43020" y="55110"/>
                </a:lnTo>
                <a:lnTo>
                  <a:pt x="43020" y="55540"/>
                </a:lnTo>
                <a:lnTo>
                  <a:pt x="43280" y="55900"/>
                </a:lnTo>
                <a:lnTo>
                  <a:pt x="43510" y="56490"/>
                </a:lnTo>
                <a:lnTo>
                  <a:pt x="43790" y="57030"/>
                </a:lnTo>
                <a:lnTo>
                  <a:pt x="44140" y="57210"/>
                </a:lnTo>
                <a:lnTo>
                  <a:pt x="44400" y="56810"/>
                </a:lnTo>
                <a:lnTo>
                  <a:pt x="45170" y="56590"/>
                </a:lnTo>
                <a:lnTo>
                  <a:pt x="45330" y="57480"/>
                </a:lnTo>
                <a:lnTo>
                  <a:pt x="45240" y="57730"/>
                </a:lnTo>
                <a:lnTo>
                  <a:pt x="45320" y="57910"/>
                </a:lnTo>
                <a:lnTo>
                  <a:pt x="45260" y="58390"/>
                </a:lnTo>
                <a:lnTo>
                  <a:pt x="45070" y="58820"/>
                </a:lnTo>
                <a:lnTo>
                  <a:pt x="45200" y="59060"/>
                </a:lnTo>
                <a:lnTo>
                  <a:pt x="45360" y="59300"/>
                </a:lnTo>
                <a:lnTo>
                  <a:pt x="45290" y="59460"/>
                </a:lnTo>
                <a:lnTo>
                  <a:pt x="45240" y="59650"/>
                </a:lnTo>
                <a:lnTo>
                  <a:pt x="45360" y="60560"/>
                </a:lnTo>
                <a:lnTo>
                  <a:pt x="45350" y="60770"/>
                </a:lnTo>
                <a:lnTo>
                  <a:pt x="44800" y="60510"/>
                </a:lnTo>
                <a:lnTo>
                  <a:pt x="44750" y="60450"/>
                </a:lnTo>
                <a:lnTo>
                  <a:pt x="44630" y="60260"/>
                </a:lnTo>
                <a:lnTo>
                  <a:pt x="44590" y="60210"/>
                </a:lnTo>
                <a:lnTo>
                  <a:pt x="44520" y="60210"/>
                </a:lnTo>
                <a:lnTo>
                  <a:pt x="44280" y="60260"/>
                </a:lnTo>
                <a:lnTo>
                  <a:pt x="41900" y="59240"/>
                </a:lnTo>
                <a:lnTo>
                  <a:pt x="41460" y="58970"/>
                </a:lnTo>
                <a:lnTo>
                  <a:pt x="41270" y="58940"/>
                </a:lnTo>
                <a:lnTo>
                  <a:pt x="41120" y="58970"/>
                </a:lnTo>
                <a:lnTo>
                  <a:pt x="40820" y="59080"/>
                </a:lnTo>
                <a:lnTo>
                  <a:pt x="40250" y="59120"/>
                </a:lnTo>
                <a:lnTo>
                  <a:pt x="40210" y="59380"/>
                </a:lnTo>
                <a:lnTo>
                  <a:pt x="40250" y="59720"/>
                </a:lnTo>
                <a:lnTo>
                  <a:pt x="40120" y="60000"/>
                </a:lnTo>
                <a:lnTo>
                  <a:pt x="39830" y="59990"/>
                </a:lnTo>
                <a:lnTo>
                  <a:pt x="39520" y="59700"/>
                </a:lnTo>
                <a:lnTo>
                  <a:pt x="39030" y="59060"/>
                </a:lnTo>
                <a:lnTo>
                  <a:pt x="38740" y="58810"/>
                </a:lnTo>
                <a:lnTo>
                  <a:pt x="38480" y="58680"/>
                </a:lnTo>
                <a:lnTo>
                  <a:pt x="38190" y="58640"/>
                </a:lnTo>
                <a:lnTo>
                  <a:pt x="37860" y="58640"/>
                </a:lnTo>
                <a:lnTo>
                  <a:pt x="37940" y="58450"/>
                </a:lnTo>
                <a:lnTo>
                  <a:pt x="37440" y="58450"/>
                </a:lnTo>
                <a:lnTo>
                  <a:pt x="37240" y="58400"/>
                </a:lnTo>
                <a:lnTo>
                  <a:pt x="37020" y="58200"/>
                </a:lnTo>
                <a:lnTo>
                  <a:pt x="37010" y="58120"/>
                </a:lnTo>
                <a:lnTo>
                  <a:pt x="37040" y="57910"/>
                </a:lnTo>
                <a:lnTo>
                  <a:pt x="37030" y="57810"/>
                </a:lnTo>
                <a:lnTo>
                  <a:pt x="36970" y="57750"/>
                </a:lnTo>
                <a:lnTo>
                  <a:pt x="36830" y="57660"/>
                </a:lnTo>
                <a:lnTo>
                  <a:pt x="36780" y="57600"/>
                </a:lnTo>
                <a:lnTo>
                  <a:pt x="36700" y="57490"/>
                </a:lnTo>
                <a:lnTo>
                  <a:pt x="36630" y="57420"/>
                </a:lnTo>
                <a:lnTo>
                  <a:pt x="36570" y="57330"/>
                </a:lnTo>
                <a:lnTo>
                  <a:pt x="36520" y="57170"/>
                </a:lnTo>
                <a:lnTo>
                  <a:pt x="36480" y="56630"/>
                </a:lnTo>
                <a:lnTo>
                  <a:pt x="36300" y="56120"/>
                </a:lnTo>
                <a:lnTo>
                  <a:pt x="36000" y="55850"/>
                </a:lnTo>
                <a:lnTo>
                  <a:pt x="35580" y="56010"/>
                </a:lnTo>
                <a:lnTo>
                  <a:pt x="35260" y="56080"/>
                </a:lnTo>
                <a:lnTo>
                  <a:pt x="34960" y="56510"/>
                </a:lnTo>
                <a:lnTo>
                  <a:pt x="34740" y="56550"/>
                </a:lnTo>
                <a:lnTo>
                  <a:pt x="34440" y="56500"/>
                </a:lnTo>
                <a:lnTo>
                  <a:pt x="34210" y="56530"/>
                </a:lnTo>
                <a:lnTo>
                  <a:pt x="33730" y="56670"/>
                </a:lnTo>
                <a:lnTo>
                  <a:pt x="33600" y="56690"/>
                </a:lnTo>
                <a:lnTo>
                  <a:pt x="33210" y="56640"/>
                </a:lnTo>
                <a:lnTo>
                  <a:pt x="33080" y="56660"/>
                </a:lnTo>
                <a:lnTo>
                  <a:pt x="32990" y="56710"/>
                </a:lnTo>
                <a:lnTo>
                  <a:pt x="32890" y="56750"/>
                </a:lnTo>
                <a:lnTo>
                  <a:pt x="32750" y="56700"/>
                </a:lnTo>
                <a:lnTo>
                  <a:pt x="32730" y="56590"/>
                </a:lnTo>
                <a:lnTo>
                  <a:pt x="32760" y="56430"/>
                </a:lnTo>
                <a:lnTo>
                  <a:pt x="32750" y="56260"/>
                </a:lnTo>
                <a:lnTo>
                  <a:pt x="32460" y="56080"/>
                </a:lnTo>
                <a:lnTo>
                  <a:pt x="32230" y="55810"/>
                </a:lnTo>
                <a:lnTo>
                  <a:pt x="31970" y="55840"/>
                </a:lnTo>
                <a:lnTo>
                  <a:pt x="31700" y="55960"/>
                </a:lnTo>
                <a:lnTo>
                  <a:pt x="31460" y="56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Varn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85000" y="30610"/>
                </a:moveTo>
                <a:lnTo>
                  <a:pt x="84900" y="30620"/>
                </a:lnTo>
                <a:lnTo>
                  <a:pt x="84550" y="30760"/>
                </a:lnTo>
                <a:lnTo>
                  <a:pt x="84240" y="31040"/>
                </a:lnTo>
                <a:lnTo>
                  <a:pt x="83810" y="31130"/>
                </a:lnTo>
                <a:lnTo>
                  <a:pt x="83390" y="30970"/>
                </a:lnTo>
                <a:lnTo>
                  <a:pt x="82980" y="30760"/>
                </a:lnTo>
                <a:lnTo>
                  <a:pt x="82600" y="30480"/>
                </a:lnTo>
                <a:lnTo>
                  <a:pt x="82290" y="30080"/>
                </a:lnTo>
                <a:lnTo>
                  <a:pt x="81940" y="29750"/>
                </a:lnTo>
                <a:lnTo>
                  <a:pt x="81570" y="29530"/>
                </a:lnTo>
                <a:lnTo>
                  <a:pt x="81180" y="29400"/>
                </a:lnTo>
                <a:lnTo>
                  <a:pt x="80630" y="29750"/>
                </a:lnTo>
                <a:lnTo>
                  <a:pt x="79360" y="30070"/>
                </a:lnTo>
                <a:lnTo>
                  <a:pt x="78640" y="29910"/>
                </a:lnTo>
                <a:lnTo>
                  <a:pt x="77970" y="29510"/>
                </a:lnTo>
                <a:lnTo>
                  <a:pt x="77630" y="29470"/>
                </a:lnTo>
                <a:lnTo>
                  <a:pt x="77320" y="29360"/>
                </a:lnTo>
                <a:lnTo>
                  <a:pt x="76870" y="28630"/>
                </a:lnTo>
                <a:lnTo>
                  <a:pt x="76300" y="28070"/>
                </a:lnTo>
                <a:lnTo>
                  <a:pt x="75600" y="27840"/>
                </a:lnTo>
                <a:lnTo>
                  <a:pt x="74730" y="28340"/>
                </a:lnTo>
                <a:lnTo>
                  <a:pt x="73890" y="28530"/>
                </a:lnTo>
                <a:lnTo>
                  <a:pt x="73520" y="28080"/>
                </a:lnTo>
                <a:lnTo>
                  <a:pt x="73300" y="27590"/>
                </a:lnTo>
                <a:lnTo>
                  <a:pt x="73640" y="27320"/>
                </a:lnTo>
                <a:lnTo>
                  <a:pt x="74510" y="26840"/>
                </a:lnTo>
                <a:lnTo>
                  <a:pt x="75200" y="26660"/>
                </a:lnTo>
                <a:lnTo>
                  <a:pt x="75120" y="26180"/>
                </a:lnTo>
                <a:lnTo>
                  <a:pt x="74460" y="25950"/>
                </a:lnTo>
                <a:lnTo>
                  <a:pt x="74860" y="25620"/>
                </a:lnTo>
                <a:lnTo>
                  <a:pt x="74530" y="25220"/>
                </a:lnTo>
                <a:lnTo>
                  <a:pt x="74770" y="24790"/>
                </a:lnTo>
                <a:lnTo>
                  <a:pt x="75240" y="24530"/>
                </a:lnTo>
                <a:lnTo>
                  <a:pt x="75250" y="24060"/>
                </a:lnTo>
                <a:lnTo>
                  <a:pt x="74770" y="23870"/>
                </a:lnTo>
                <a:lnTo>
                  <a:pt x="74390" y="23490"/>
                </a:lnTo>
                <a:lnTo>
                  <a:pt x="74440" y="23000"/>
                </a:lnTo>
                <a:lnTo>
                  <a:pt x="74770" y="22750"/>
                </a:lnTo>
                <a:lnTo>
                  <a:pt x="75280" y="22700"/>
                </a:lnTo>
                <a:lnTo>
                  <a:pt x="75770" y="22580"/>
                </a:lnTo>
                <a:lnTo>
                  <a:pt x="75800" y="22190"/>
                </a:lnTo>
                <a:lnTo>
                  <a:pt x="75800" y="21690"/>
                </a:lnTo>
                <a:lnTo>
                  <a:pt x="76200" y="21540"/>
                </a:lnTo>
                <a:lnTo>
                  <a:pt x="76560" y="21250"/>
                </a:lnTo>
                <a:lnTo>
                  <a:pt x="76360" y="20910"/>
                </a:lnTo>
                <a:lnTo>
                  <a:pt x="76110" y="20560"/>
                </a:lnTo>
                <a:lnTo>
                  <a:pt x="76090" y="20060"/>
                </a:lnTo>
                <a:lnTo>
                  <a:pt x="76230" y="19680"/>
                </a:lnTo>
                <a:lnTo>
                  <a:pt x="76520" y="19350"/>
                </a:lnTo>
                <a:lnTo>
                  <a:pt x="77030" y="18590"/>
                </a:lnTo>
                <a:lnTo>
                  <a:pt x="76850" y="18320"/>
                </a:lnTo>
                <a:lnTo>
                  <a:pt x="76680" y="18160"/>
                </a:lnTo>
                <a:lnTo>
                  <a:pt x="76850" y="17920"/>
                </a:lnTo>
                <a:lnTo>
                  <a:pt x="77010" y="17470"/>
                </a:lnTo>
                <a:lnTo>
                  <a:pt x="76300" y="17230"/>
                </a:lnTo>
                <a:lnTo>
                  <a:pt x="77080" y="16540"/>
                </a:lnTo>
                <a:lnTo>
                  <a:pt x="78250" y="16210"/>
                </a:lnTo>
                <a:lnTo>
                  <a:pt x="78820" y="16380"/>
                </a:lnTo>
                <a:lnTo>
                  <a:pt x="79260" y="16990"/>
                </a:lnTo>
                <a:lnTo>
                  <a:pt x="79350" y="17470"/>
                </a:lnTo>
                <a:lnTo>
                  <a:pt x="79710" y="17650"/>
                </a:lnTo>
                <a:lnTo>
                  <a:pt x="79870" y="17560"/>
                </a:lnTo>
                <a:lnTo>
                  <a:pt x="79980" y="17440"/>
                </a:lnTo>
                <a:lnTo>
                  <a:pt x="80280" y="17400"/>
                </a:lnTo>
                <a:lnTo>
                  <a:pt x="80560" y="17260"/>
                </a:lnTo>
                <a:lnTo>
                  <a:pt x="80710" y="16880"/>
                </a:lnTo>
                <a:lnTo>
                  <a:pt x="80930" y="16790"/>
                </a:lnTo>
                <a:lnTo>
                  <a:pt x="81430" y="17520"/>
                </a:lnTo>
                <a:lnTo>
                  <a:pt x="82010" y="18060"/>
                </a:lnTo>
                <a:lnTo>
                  <a:pt x="82550" y="18170"/>
                </a:lnTo>
                <a:lnTo>
                  <a:pt x="82920" y="18500"/>
                </a:lnTo>
                <a:lnTo>
                  <a:pt x="83190" y="19000"/>
                </a:lnTo>
                <a:lnTo>
                  <a:pt x="83910" y="19880"/>
                </a:lnTo>
                <a:lnTo>
                  <a:pt x="84770" y="20330"/>
                </a:lnTo>
                <a:lnTo>
                  <a:pt x="85060" y="20220"/>
                </a:lnTo>
                <a:lnTo>
                  <a:pt x="85300" y="19950"/>
                </a:lnTo>
                <a:lnTo>
                  <a:pt x="85730" y="19750"/>
                </a:lnTo>
                <a:lnTo>
                  <a:pt x="86190" y="19780"/>
                </a:lnTo>
                <a:lnTo>
                  <a:pt x="86590" y="20180"/>
                </a:lnTo>
                <a:lnTo>
                  <a:pt x="86880" y="20570"/>
                </a:lnTo>
                <a:lnTo>
                  <a:pt x="87400" y="20570"/>
                </a:lnTo>
                <a:lnTo>
                  <a:pt x="87910" y="20510"/>
                </a:lnTo>
                <a:lnTo>
                  <a:pt x="87950" y="20530"/>
                </a:lnTo>
                <a:lnTo>
                  <a:pt x="87140" y="22650"/>
                </a:lnTo>
                <a:lnTo>
                  <a:pt x="86940" y="22970"/>
                </a:lnTo>
                <a:lnTo>
                  <a:pt x="86690" y="23160"/>
                </a:lnTo>
                <a:lnTo>
                  <a:pt x="85700" y="23430"/>
                </a:lnTo>
                <a:lnTo>
                  <a:pt x="85530" y="23550"/>
                </a:lnTo>
                <a:lnTo>
                  <a:pt x="85440" y="23580"/>
                </a:lnTo>
                <a:lnTo>
                  <a:pt x="85290" y="23580"/>
                </a:lnTo>
                <a:lnTo>
                  <a:pt x="85290" y="23720"/>
                </a:lnTo>
                <a:lnTo>
                  <a:pt x="85800" y="24090"/>
                </a:lnTo>
                <a:lnTo>
                  <a:pt x="85900" y="24250"/>
                </a:lnTo>
                <a:lnTo>
                  <a:pt x="85880" y="24480"/>
                </a:lnTo>
                <a:lnTo>
                  <a:pt x="85600" y="25350"/>
                </a:lnTo>
                <a:lnTo>
                  <a:pt x="85400" y="26310"/>
                </a:lnTo>
                <a:lnTo>
                  <a:pt x="85300" y="26500"/>
                </a:lnTo>
                <a:lnTo>
                  <a:pt x="85170" y="26630"/>
                </a:lnTo>
                <a:lnTo>
                  <a:pt x="85060" y="26770"/>
                </a:lnTo>
                <a:lnTo>
                  <a:pt x="85000" y="26990"/>
                </a:lnTo>
                <a:lnTo>
                  <a:pt x="85020" y="27430"/>
                </a:lnTo>
                <a:lnTo>
                  <a:pt x="85240" y="28340"/>
                </a:lnTo>
                <a:lnTo>
                  <a:pt x="85290" y="28750"/>
                </a:lnTo>
                <a:lnTo>
                  <a:pt x="85210" y="30090"/>
                </a:lnTo>
                <a:lnTo>
                  <a:pt x="85290" y="30390"/>
                </a:lnTo>
                <a:lnTo>
                  <a:pt x="85000" y="3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Plovdiv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47900" y="44870"/>
                </a:moveTo>
                <a:lnTo>
                  <a:pt x="47590" y="44740"/>
                </a:lnTo>
                <a:lnTo>
                  <a:pt x="47370" y="44700"/>
                </a:lnTo>
                <a:lnTo>
                  <a:pt x="47240" y="44700"/>
                </a:lnTo>
                <a:lnTo>
                  <a:pt x="47210" y="45600"/>
                </a:lnTo>
                <a:lnTo>
                  <a:pt x="47360" y="46270"/>
                </a:lnTo>
                <a:lnTo>
                  <a:pt x="47470" y="46970"/>
                </a:lnTo>
                <a:lnTo>
                  <a:pt x="47390" y="47200"/>
                </a:lnTo>
                <a:lnTo>
                  <a:pt x="47450" y="47370"/>
                </a:lnTo>
                <a:lnTo>
                  <a:pt x="47620" y="47540"/>
                </a:lnTo>
                <a:lnTo>
                  <a:pt x="47580" y="47850"/>
                </a:lnTo>
                <a:lnTo>
                  <a:pt x="47090" y="48690"/>
                </a:lnTo>
                <a:lnTo>
                  <a:pt x="46340" y="49190"/>
                </a:lnTo>
                <a:lnTo>
                  <a:pt x="45960" y="49090"/>
                </a:lnTo>
                <a:lnTo>
                  <a:pt x="45620" y="49310"/>
                </a:lnTo>
                <a:lnTo>
                  <a:pt x="45490" y="49540"/>
                </a:lnTo>
                <a:lnTo>
                  <a:pt x="45280" y="49620"/>
                </a:lnTo>
                <a:lnTo>
                  <a:pt x="45050" y="49920"/>
                </a:lnTo>
                <a:lnTo>
                  <a:pt x="44920" y="50340"/>
                </a:lnTo>
                <a:lnTo>
                  <a:pt x="44590" y="50610"/>
                </a:lnTo>
                <a:lnTo>
                  <a:pt x="44520" y="51030"/>
                </a:lnTo>
                <a:lnTo>
                  <a:pt x="44430" y="51340"/>
                </a:lnTo>
                <a:lnTo>
                  <a:pt x="44090" y="51310"/>
                </a:lnTo>
                <a:lnTo>
                  <a:pt x="43840" y="51200"/>
                </a:lnTo>
                <a:lnTo>
                  <a:pt x="43570" y="51190"/>
                </a:lnTo>
                <a:lnTo>
                  <a:pt x="43020" y="50450"/>
                </a:lnTo>
                <a:lnTo>
                  <a:pt x="42630" y="50580"/>
                </a:lnTo>
                <a:lnTo>
                  <a:pt x="42150" y="50600"/>
                </a:lnTo>
                <a:lnTo>
                  <a:pt x="41870" y="50080"/>
                </a:lnTo>
                <a:lnTo>
                  <a:pt x="41510" y="49750"/>
                </a:lnTo>
                <a:lnTo>
                  <a:pt x="40860" y="49340"/>
                </a:lnTo>
                <a:lnTo>
                  <a:pt x="40330" y="48660"/>
                </a:lnTo>
                <a:lnTo>
                  <a:pt x="39630" y="48460"/>
                </a:lnTo>
                <a:lnTo>
                  <a:pt x="38910" y="48550"/>
                </a:lnTo>
                <a:lnTo>
                  <a:pt x="38160" y="48770"/>
                </a:lnTo>
                <a:lnTo>
                  <a:pt x="37450" y="49220"/>
                </a:lnTo>
                <a:lnTo>
                  <a:pt x="36760" y="49550"/>
                </a:lnTo>
                <a:lnTo>
                  <a:pt x="35140" y="48300"/>
                </a:lnTo>
                <a:lnTo>
                  <a:pt x="35310" y="47390"/>
                </a:lnTo>
                <a:lnTo>
                  <a:pt x="35080" y="46460"/>
                </a:lnTo>
                <a:lnTo>
                  <a:pt x="35000" y="45920"/>
                </a:lnTo>
                <a:lnTo>
                  <a:pt x="35170" y="45480"/>
                </a:lnTo>
                <a:lnTo>
                  <a:pt x="35130" y="44670"/>
                </a:lnTo>
                <a:lnTo>
                  <a:pt x="35460" y="44400"/>
                </a:lnTo>
                <a:lnTo>
                  <a:pt x="35860" y="44300"/>
                </a:lnTo>
                <a:lnTo>
                  <a:pt x="36080" y="44000"/>
                </a:lnTo>
                <a:lnTo>
                  <a:pt x="35850" y="43730"/>
                </a:lnTo>
                <a:lnTo>
                  <a:pt x="35600" y="43540"/>
                </a:lnTo>
                <a:lnTo>
                  <a:pt x="35610" y="43150"/>
                </a:lnTo>
                <a:lnTo>
                  <a:pt x="35680" y="42590"/>
                </a:lnTo>
                <a:lnTo>
                  <a:pt x="35570" y="42060"/>
                </a:lnTo>
                <a:lnTo>
                  <a:pt x="35340" y="41710"/>
                </a:lnTo>
                <a:lnTo>
                  <a:pt x="35320" y="41420"/>
                </a:lnTo>
                <a:lnTo>
                  <a:pt x="35530" y="40910"/>
                </a:lnTo>
                <a:lnTo>
                  <a:pt x="35200" y="40330"/>
                </a:lnTo>
                <a:lnTo>
                  <a:pt x="34930" y="40220"/>
                </a:lnTo>
                <a:lnTo>
                  <a:pt x="34940" y="39840"/>
                </a:lnTo>
                <a:lnTo>
                  <a:pt x="34800" y="39400"/>
                </a:lnTo>
                <a:lnTo>
                  <a:pt x="34780" y="38960"/>
                </a:lnTo>
                <a:lnTo>
                  <a:pt x="34810" y="38770"/>
                </a:lnTo>
                <a:lnTo>
                  <a:pt x="34630" y="38270"/>
                </a:lnTo>
                <a:lnTo>
                  <a:pt x="34310" y="38200"/>
                </a:lnTo>
                <a:lnTo>
                  <a:pt x="34350" y="37210"/>
                </a:lnTo>
                <a:lnTo>
                  <a:pt x="34510" y="36270"/>
                </a:lnTo>
                <a:lnTo>
                  <a:pt x="35000" y="36250"/>
                </a:lnTo>
                <a:lnTo>
                  <a:pt x="35390" y="35980"/>
                </a:lnTo>
                <a:lnTo>
                  <a:pt x="35460" y="35540"/>
                </a:lnTo>
                <a:lnTo>
                  <a:pt x="35080" y="35280"/>
                </a:lnTo>
                <a:lnTo>
                  <a:pt x="34630" y="34640"/>
                </a:lnTo>
                <a:lnTo>
                  <a:pt x="34000" y="34310"/>
                </a:lnTo>
                <a:lnTo>
                  <a:pt x="33820" y="33400"/>
                </a:lnTo>
                <a:lnTo>
                  <a:pt x="34350" y="32460"/>
                </a:lnTo>
                <a:lnTo>
                  <a:pt x="34940" y="32530"/>
                </a:lnTo>
                <a:lnTo>
                  <a:pt x="35850" y="31730"/>
                </a:lnTo>
                <a:lnTo>
                  <a:pt x="36400" y="31720"/>
                </a:lnTo>
                <a:lnTo>
                  <a:pt x="37090" y="31800"/>
                </a:lnTo>
                <a:lnTo>
                  <a:pt x="37750" y="32060"/>
                </a:lnTo>
                <a:lnTo>
                  <a:pt x="38240" y="32710"/>
                </a:lnTo>
                <a:lnTo>
                  <a:pt x="38810" y="33220"/>
                </a:lnTo>
                <a:lnTo>
                  <a:pt x="39510" y="33360"/>
                </a:lnTo>
                <a:lnTo>
                  <a:pt x="39730" y="33310"/>
                </a:lnTo>
                <a:lnTo>
                  <a:pt x="39840" y="33170"/>
                </a:lnTo>
                <a:lnTo>
                  <a:pt x="40610" y="33170"/>
                </a:lnTo>
                <a:lnTo>
                  <a:pt x="41350" y="33350"/>
                </a:lnTo>
                <a:lnTo>
                  <a:pt x="42020" y="33270"/>
                </a:lnTo>
                <a:lnTo>
                  <a:pt x="42620" y="32910"/>
                </a:lnTo>
                <a:lnTo>
                  <a:pt x="42670" y="32670"/>
                </a:lnTo>
                <a:lnTo>
                  <a:pt x="42820" y="32500"/>
                </a:lnTo>
                <a:lnTo>
                  <a:pt x="43270" y="32390"/>
                </a:lnTo>
                <a:lnTo>
                  <a:pt x="43280" y="32590"/>
                </a:lnTo>
                <a:lnTo>
                  <a:pt x="43200" y="33290"/>
                </a:lnTo>
                <a:lnTo>
                  <a:pt x="43440" y="34700"/>
                </a:lnTo>
                <a:lnTo>
                  <a:pt x="43310" y="35090"/>
                </a:lnTo>
                <a:lnTo>
                  <a:pt x="43030" y="35190"/>
                </a:lnTo>
                <a:lnTo>
                  <a:pt x="43380" y="35980"/>
                </a:lnTo>
                <a:lnTo>
                  <a:pt x="43380" y="36250"/>
                </a:lnTo>
                <a:lnTo>
                  <a:pt x="43490" y="36680"/>
                </a:lnTo>
                <a:lnTo>
                  <a:pt x="43730" y="37020"/>
                </a:lnTo>
                <a:lnTo>
                  <a:pt x="44300" y="37450"/>
                </a:lnTo>
                <a:lnTo>
                  <a:pt x="44950" y="37460"/>
                </a:lnTo>
                <a:lnTo>
                  <a:pt x="45430" y="37300"/>
                </a:lnTo>
                <a:lnTo>
                  <a:pt x="45670" y="37700"/>
                </a:lnTo>
                <a:lnTo>
                  <a:pt x="45380" y="38400"/>
                </a:lnTo>
                <a:lnTo>
                  <a:pt x="45710" y="38790"/>
                </a:lnTo>
                <a:lnTo>
                  <a:pt x="45900" y="38880"/>
                </a:lnTo>
                <a:lnTo>
                  <a:pt x="45980" y="39130"/>
                </a:lnTo>
                <a:lnTo>
                  <a:pt x="45890" y="39410"/>
                </a:lnTo>
                <a:lnTo>
                  <a:pt x="45630" y="39380"/>
                </a:lnTo>
                <a:lnTo>
                  <a:pt x="45090" y="39150"/>
                </a:lnTo>
                <a:lnTo>
                  <a:pt x="44680" y="39440"/>
                </a:lnTo>
                <a:lnTo>
                  <a:pt x="44770" y="40140"/>
                </a:lnTo>
                <a:lnTo>
                  <a:pt x="44790" y="40620"/>
                </a:lnTo>
                <a:lnTo>
                  <a:pt x="44950" y="41060"/>
                </a:lnTo>
                <a:lnTo>
                  <a:pt x="45280" y="41700"/>
                </a:lnTo>
                <a:lnTo>
                  <a:pt x="44850" y="41950"/>
                </a:lnTo>
                <a:lnTo>
                  <a:pt x="44360" y="42150"/>
                </a:lnTo>
                <a:lnTo>
                  <a:pt x="44170" y="42820"/>
                </a:lnTo>
                <a:lnTo>
                  <a:pt x="44390" y="43630"/>
                </a:lnTo>
                <a:lnTo>
                  <a:pt x="44670" y="43830"/>
                </a:lnTo>
                <a:lnTo>
                  <a:pt x="44790" y="43760"/>
                </a:lnTo>
                <a:lnTo>
                  <a:pt x="44940" y="43940"/>
                </a:lnTo>
                <a:lnTo>
                  <a:pt x="45170" y="44040"/>
                </a:lnTo>
                <a:lnTo>
                  <a:pt x="45330" y="44170"/>
                </a:lnTo>
                <a:lnTo>
                  <a:pt x="45280" y="44440"/>
                </a:lnTo>
                <a:lnTo>
                  <a:pt x="45540" y="44490"/>
                </a:lnTo>
                <a:lnTo>
                  <a:pt x="45760" y="44010"/>
                </a:lnTo>
                <a:lnTo>
                  <a:pt x="46020" y="43980"/>
                </a:lnTo>
                <a:lnTo>
                  <a:pt x="46530" y="43850"/>
                </a:lnTo>
                <a:lnTo>
                  <a:pt x="46990" y="43970"/>
                </a:lnTo>
                <a:lnTo>
                  <a:pt x="47530" y="44340"/>
                </a:lnTo>
                <a:lnTo>
                  <a:pt x="47900" y="4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Stara Zagor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9530" y="44230"/>
                </a:moveTo>
                <a:lnTo>
                  <a:pt x="59520" y="45340"/>
                </a:lnTo>
                <a:lnTo>
                  <a:pt x="59720" y="45870"/>
                </a:lnTo>
                <a:lnTo>
                  <a:pt x="59710" y="46410"/>
                </a:lnTo>
                <a:lnTo>
                  <a:pt x="59070" y="46610"/>
                </a:lnTo>
                <a:lnTo>
                  <a:pt x="58470" y="46920"/>
                </a:lnTo>
                <a:lnTo>
                  <a:pt x="58040" y="46580"/>
                </a:lnTo>
                <a:lnTo>
                  <a:pt x="57670" y="46030"/>
                </a:lnTo>
                <a:lnTo>
                  <a:pt x="56910" y="45190"/>
                </a:lnTo>
                <a:lnTo>
                  <a:pt x="55870" y="44900"/>
                </a:lnTo>
                <a:lnTo>
                  <a:pt x="55750" y="44820"/>
                </a:lnTo>
                <a:lnTo>
                  <a:pt x="55550" y="44950"/>
                </a:lnTo>
                <a:lnTo>
                  <a:pt x="55390" y="45180"/>
                </a:lnTo>
                <a:lnTo>
                  <a:pt x="54780" y="45780"/>
                </a:lnTo>
                <a:lnTo>
                  <a:pt x="54100" y="46100"/>
                </a:lnTo>
                <a:lnTo>
                  <a:pt x="53760" y="45620"/>
                </a:lnTo>
                <a:lnTo>
                  <a:pt x="53160" y="44990"/>
                </a:lnTo>
                <a:lnTo>
                  <a:pt x="52750" y="44650"/>
                </a:lnTo>
                <a:lnTo>
                  <a:pt x="52300" y="44870"/>
                </a:lnTo>
                <a:lnTo>
                  <a:pt x="51940" y="44760"/>
                </a:lnTo>
                <a:lnTo>
                  <a:pt x="52150" y="44460"/>
                </a:lnTo>
                <a:lnTo>
                  <a:pt x="52180" y="44120"/>
                </a:lnTo>
                <a:lnTo>
                  <a:pt x="52160" y="43780"/>
                </a:lnTo>
                <a:lnTo>
                  <a:pt x="51660" y="43530"/>
                </a:lnTo>
                <a:lnTo>
                  <a:pt x="50960" y="44030"/>
                </a:lnTo>
                <a:lnTo>
                  <a:pt x="50470" y="43860"/>
                </a:lnTo>
                <a:lnTo>
                  <a:pt x="49990" y="44050"/>
                </a:lnTo>
                <a:lnTo>
                  <a:pt x="49780" y="44680"/>
                </a:lnTo>
                <a:lnTo>
                  <a:pt x="49650" y="45380"/>
                </a:lnTo>
                <a:lnTo>
                  <a:pt x="49500" y="45350"/>
                </a:lnTo>
                <a:lnTo>
                  <a:pt x="49340" y="45360"/>
                </a:lnTo>
                <a:lnTo>
                  <a:pt x="49170" y="45320"/>
                </a:lnTo>
                <a:lnTo>
                  <a:pt x="49010" y="45170"/>
                </a:lnTo>
                <a:lnTo>
                  <a:pt x="48890" y="45100"/>
                </a:lnTo>
                <a:lnTo>
                  <a:pt x="48730" y="45080"/>
                </a:lnTo>
                <a:lnTo>
                  <a:pt x="48410" y="45100"/>
                </a:lnTo>
                <a:lnTo>
                  <a:pt x="47900" y="44870"/>
                </a:lnTo>
                <a:lnTo>
                  <a:pt x="47530" y="44340"/>
                </a:lnTo>
                <a:lnTo>
                  <a:pt x="46990" y="43970"/>
                </a:lnTo>
                <a:lnTo>
                  <a:pt x="46530" y="43850"/>
                </a:lnTo>
                <a:lnTo>
                  <a:pt x="46020" y="43980"/>
                </a:lnTo>
                <a:lnTo>
                  <a:pt x="45760" y="44010"/>
                </a:lnTo>
                <a:lnTo>
                  <a:pt x="45540" y="44490"/>
                </a:lnTo>
                <a:lnTo>
                  <a:pt x="45280" y="44440"/>
                </a:lnTo>
                <a:lnTo>
                  <a:pt x="45330" y="44170"/>
                </a:lnTo>
                <a:lnTo>
                  <a:pt x="45170" y="44040"/>
                </a:lnTo>
                <a:lnTo>
                  <a:pt x="44940" y="43940"/>
                </a:lnTo>
                <a:lnTo>
                  <a:pt x="44790" y="43760"/>
                </a:lnTo>
                <a:lnTo>
                  <a:pt x="44670" y="43830"/>
                </a:lnTo>
                <a:lnTo>
                  <a:pt x="44390" y="43630"/>
                </a:lnTo>
                <a:lnTo>
                  <a:pt x="44170" y="42820"/>
                </a:lnTo>
                <a:lnTo>
                  <a:pt x="44360" y="42150"/>
                </a:lnTo>
                <a:lnTo>
                  <a:pt x="44850" y="41950"/>
                </a:lnTo>
                <a:lnTo>
                  <a:pt x="45280" y="41700"/>
                </a:lnTo>
                <a:lnTo>
                  <a:pt x="44950" y="41060"/>
                </a:lnTo>
                <a:lnTo>
                  <a:pt x="44790" y="40620"/>
                </a:lnTo>
                <a:lnTo>
                  <a:pt x="44770" y="40140"/>
                </a:lnTo>
                <a:lnTo>
                  <a:pt x="44680" y="39440"/>
                </a:lnTo>
                <a:lnTo>
                  <a:pt x="45090" y="39150"/>
                </a:lnTo>
                <a:lnTo>
                  <a:pt x="45630" y="39380"/>
                </a:lnTo>
                <a:lnTo>
                  <a:pt x="45890" y="39410"/>
                </a:lnTo>
                <a:lnTo>
                  <a:pt x="45980" y="39130"/>
                </a:lnTo>
                <a:lnTo>
                  <a:pt x="45900" y="38880"/>
                </a:lnTo>
                <a:lnTo>
                  <a:pt x="45710" y="38790"/>
                </a:lnTo>
                <a:lnTo>
                  <a:pt x="45380" y="38400"/>
                </a:lnTo>
                <a:lnTo>
                  <a:pt x="45670" y="37700"/>
                </a:lnTo>
                <a:lnTo>
                  <a:pt x="45430" y="37300"/>
                </a:lnTo>
                <a:lnTo>
                  <a:pt x="44950" y="37460"/>
                </a:lnTo>
                <a:lnTo>
                  <a:pt x="44300" y="37450"/>
                </a:lnTo>
                <a:lnTo>
                  <a:pt x="43730" y="37020"/>
                </a:lnTo>
                <a:lnTo>
                  <a:pt x="43490" y="36680"/>
                </a:lnTo>
                <a:lnTo>
                  <a:pt x="43380" y="36250"/>
                </a:lnTo>
                <a:lnTo>
                  <a:pt x="43380" y="35980"/>
                </a:lnTo>
                <a:lnTo>
                  <a:pt x="43030" y="35190"/>
                </a:lnTo>
                <a:lnTo>
                  <a:pt x="43310" y="35090"/>
                </a:lnTo>
                <a:lnTo>
                  <a:pt x="43440" y="34700"/>
                </a:lnTo>
                <a:lnTo>
                  <a:pt x="43200" y="33290"/>
                </a:lnTo>
                <a:lnTo>
                  <a:pt x="43280" y="32590"/>
                </a:lnTo>
                <a:lnTo>
                  <a:pt x="44020" y="32660"/>
                </a:lnTo>
                <a:lnTo>
                  <a:pt x="44780" y="32510"/>
                </a:lnTo>
                <a:lnTo>
                  <a:pt x="45520" y="32150"/>
                </a:lnTo>
                <a:lnTo>
                  <a:pt x="46250" y="32110"/>
                </a:lnTo>
                <a:lnTo>
                  <a:pt x="46460" y="32450"/>
                </a:lnTo>
                <a:lnTo>
                  <a:pt x="46700" y="32700"/>
                </a:lnTo>
                <a:lnTo>
                  <a:pt x="47290" y="32350"/>
                </a:lnTo>
                <a:lnTo>
                  <a:pt x="48080" y="32510"/>
                </a:lnTo>
                <a:lnTo>
                  <a:pt x="48830" y="32840"/>
                </a:lnTo>
                <a:lnTo>
                  <a:pt x="49300" y="32800"/>
                </a:lnTo>
                <a:lnTo>
                  <a:pt x="49650" y="32530"/>
                </a:lnTo>
                <a:lnTo>
                  <a:pt x="49900" y="32570"/>
                </a:lnTo>
                <a:lnTo>
                  <a:pt x="50140" y="32650"/>
                </a:lnTo>
                <a:lnTo>
                  <a:pt x="50400" y="32530"/>
                </a:lnTo>
                <a:lnTo>
                  <a:pt x="50620" y="32390"/>
                </a:lnTo>
                <a:lnTo>
                  <a:pt x="50890" y="32500"/>
                </a:lnTo>
                <a:lnTo>
                  <a:pt x="51240" y="32110"/>
                </a:lnTo>
                <a:lnTo>
                  <a:pt x="51470" y="32220"/>
                </a:lnTo>
                <a:lnTo>
                  <a:pt x="51720" y="32560"/>
                </a:lnTo>
                <a:lnTo>
                  <a:pt x="52010" y="32800"/>
                </a:lnTo>
                <a:lnTo>
                  <a:pt x="52220" y="32590"/>
                </a:lnTo>
                <a:lnTo>
                  <a:pt x="52120" y="32230"/>
                </a:lnTo>
                <a:lnTo>
                  <a:pt x="52460" y="32250"/>
                </a:lnTo>
                <a:lnTo>
                  <a:pt x="52720" y="32410"/>
                </a:lnTo>
                <a:lnTo>
                  <a:pt x="52940" y="32260"/>
                </a:lnTo>
                <a:lnTo>
                  <a:pt x="53210" y="32040"/>
                </a:lnTo>
                <a:lnTo>
                  <a:pt x="53740" y="31790"/>
                </a:lnTo>
                <a:lnTo>
                  <a:pt x="54000" y="31880"/>
                </a:lnTo>
                <a:lnTo>
                  <a:pt x="54280" y="31920"/>
                </a:lnTo>
                <a:lnTo>
                  <a:pt x="54580" y="31870"/>
                </a:lnTo>
                <a:lnTo>
                  <a:pt x="54890" y="31910"/>
                </a:lnTo>
                <a:lnTo>
                  <a:pt x="55050" y="33250"/>
                </a:lnTo>
                <a:lnTo>
                  <a:pt x="55470" y="34650"/>
                </a:lnTo>
                <a:lnTo>
                  <a:pt x="55870" y="35440"/>
                </a:lnTo>
                <a:lnTo>
                  <a:pt x="55940" y="36150"/>
                </a:lnTo>
                <a:lnTo>
                  <a:pt x="55180" y="36730"/>
                </a:lnTo>
                <a:lnTo>
                  <a:pt x="55340" y="37020"/>
                </a:lnTo>
                <a:lnTo>
                  <a:pt x="55670" y="37150"/>
                </a:lnTo>
                <a:lnTo>
                  <a:pt x="55920" y="37620"/>
                </a:lnTo>
                <a:lnTo>
                  <a:pt x="55960" y="38090"/>
                </a:lnTo>
                <a:lnTo>
                  <a:pt x="55790" y="38480"/>
                </a:lnTo>
                <a:lnTo>
                  <a:pt x="56190" y="39230"/>
                </a:lnTo>
                <a:lnTo>
                  <a:pt x="56170" y="39730"/>
                </a:lnTo>
                <a:lnTo>
                  <a:pt x="56370" y="40170"/>
                </a:lnTo>
                <a:lnTo>
                  <a:pt x="57040" y="41110"/>
                </a:lnTo>
                <a:lnTo>
                  <a:pt x="57330" y="42000"/>
                </a:lnTo>
                <a:lnTo>
                  <a:pt x="57260" y="43440"/>
                </a:lnTo>
                <a:lnTo>
                  <a:pt x="57990" y="44320"/>
                </a:lnTo>
                <a:lnTo>
                  <a:pt x="58440" y="44170"/>
                </a:lnTo>
                <a:lnTo>
                  <a:pt x="58860" y="44160"/>
                </a:lnTo>
                <a:lnTo>
                  <a:pt x="59180" y="44300"/>
                </a:lnTo>
                <a:lnTo>
                  <a:pt x="59530" y="4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live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65950" y="29120"/>
                </a:moveTo>
                <a:lnTo>
                  <a:pt x="66000" y="29510"/>
                </a:lnTo>
                <a:lnTo>
                  <a:pt x="65860" y="29960"/>
                </a:lnTo>
                <a:lnTo>
                  <a:pt x="66070" y="30490"/>
                </a:lnTo>
                <a:lnTo>
                  <a:pt x="66240" y="31000"/>
                </a:lnTo>
                <a:lnTo>
                  <a:pt x="66020" y="31290"/>
                </a:lnTo>
                <a:lnTo>
                  <a:pt x="65960" y="31660"/>
                </a:lnTo>
                <a:lnTo>
                  <a:pt x="66040" y="32150"/>
                </a:lnTo>
                <a:lnTo>
                  <a:pt x="65700" y="32450"/>
                </a:lnTo>
                <a:lnTo>
                  <a:pt x="65250" y="32620"/>
                </a:lnTo>
                <a:lnTo>
                  <a:pt x="64880" y="32950"/>
                </a:lnTo>
                <a:lnTo>
                  <a:pt x="65090" y="33470"/>
                </a:lnTo>
                <a:lnTo>
                  <a:pt x="65550" y="33620"/>
                </a:lnTo>
                <a:lnTo>
                  <a:pt x="65900" y="33850"/>
                </a:lnTo>
                <a:lnTo>
                  <a:pt x="66250" y="34030"/>
                </a:lnTo>
                <a:lnTo>
                  <a:pt x="66750" y="33880"/>
                </a:lnTo>
                <a:lnTo>
                  <a:pt x="67240" y="33630"/>
                </a:lnTo>
                <a:lnTo>
                  <a:pt x="67280" y="34280"/>
                </a:lnTo>
                <a:lnTo>
                  <a:pt x="67130" y="34870"/>
                </a:lnTo>
                <a:lnTo>
                  <a:pt x="66980" y="35090"/>
                </a:lnTo>
                <a:lnTo>
                  <a:pt x="66790" y="35200"/>
                </a:lnTo>
                <a:lnTo>
                  <a:pt x="66400" y="35130"/>
                </a:lnTo>
                <a:lnTo>
                  <a:pt x="66260" y="35320"/>
                </a:lnTo>
                <a:lnTo>
                  <a:pt x="66060" y="35460"/>
                </a:lnTo>
                <a:lnTo>
                  <a:pt x="65830" y="35680"/>
                </a:lnTo>
                <a:lnTo>
                  <a:pt x="65610" y="35970"/>
                </a:lnTo>
                <a:lnTo>
                  <a:pt x="64770" y="36230"/>
                </a:lnTo>
                <a:lnTo>
                  <a:pt x="63930" y="36160"/>
                </a:lnTo>
                <a:lnTo>
                  <a:pt x="63510" y="36260"/>
                </a:lnTo>
                <a:lnTo>
                  <a:pt x="63130" y="36530"/>
                </a:lnTo>
                <a:lnTo>
                  <a:pt x="63280" y="36850"/>
                </a:lnTo>
                <a:lnTo>
                  <a:pt x="63430" y="37110"/>
                </a:lnTo>
                <a:lnTo>
                  <a:pt x="63160" y="37260"/>
                </a:lnTo>
                <a:lnTo>
                  <a:pt x="62910" y="37490"/>
                </a:lnTo>
                <a:lnTo>
                  <a:pt x="62610" y="38270"/>
                </a:lnTo>
                <a:lnTo>
                  <a:pt x="61930" y="38490"/>
                </a:lnTo>
                <a:lnTo>
                  <a:pt x="61200" y="38220"/>
                </a:lnTo>
                <a:lnTo>
                  <a:pt x="60890" y="38410"/>
                </a:lnTo>
                <a:lnTo>
                  <a:pt x="61040" y="39020"/>
                </a:lnTo>
                <a:lnTo>
                  <a:pt x="60610" y="39320"/>
                </a:lnTo>
                <a:lnTo>
                  <a:pt x="60090" y="39360"/>
                </a:lnTo>
                <a:lnTo>
                  <a:pt x="60180" y="40080"/>
                </a:lnTo>
                <a:lnTo>
                  <a:pt x="60640" y="40100"/>
                </a:lnTo>
                <a:lnTo>
                  <a:pt x="60900" y="40300"/>
                </a:lnTo>
                <a:lnTo>
                  <a:pt x="60160" y="42100"/>
                </a:lnTo>
                <a:lnTo>
                  <a:pt x="60260" y="43060"/>
                </a:lnTo>
                <a:lnTo>
                  <a:pt x="60050" y="43780"/>
                </a:lnTo>
                <a:lnTo>
                  <a:pt x="59530" y="44230"/>
                </a:lnTo>
                <a:lnTo>
                  <a:pt x="59180" y="44300"/>
                </a:lnTo>
                <a:lnTo>
                  <a:pt x="58860" y="44160"/>
                </a:lnTo>
                <a:lnTo>
                  <a:pt x="58440" y="44170"/>
                </a:lnTo>
                <a:lnTo>
                  <a:pt x="57990" y="44320"/>
                </a:lnTo>
                <a:lnTo>
                  <a:pt x="57260" y="43440"/>
                </a:lnTo>
                <a:lnTo>
                  <a:pt x="57330" y="42000"/>
                </a:lnTo>
                <a:lnTo>
                  <a:pt x="57040" y="41110"/>
                </a:lnTo>
                <a:lnTo>
                  <a:pt x="56370" y="40170"/>
                </a:lnTo>
                <a:lnTo>
                  <a:pt x="56170" y="39730"/>
                </a:lnTo>
                <a:lnTo>
                  <a:pt x="56190" y="39230"/>
                </a:lnTo>
                <a:lnTo>
                  <a:pt x="55790" y="38480"/>
                </a:lnTo>
                <a:lnTo>
                  <a:pt x="55960" y="38090"/>
                </a:lnTo>
                <a:lnTo>
                  <a:pt x="55920" y="37620"/>
                </a:lnTo>
                <a:lnTo>
                  <a:pt x="55670" y="37150"/>
                </a:lnTo>
                <a:lnTo>
                  <a:pt x="55340" y="37020"/>
                </a:lnTo>
                <a:lnTo>
                  <a:pt x="55180" y="36730"/>
                </a:lnTo>
                <a:lnTo>
                  <a:pt x="55940" y="36150"/>
                </a:lnTo>
                <a:lnTo>
                  <a:pt x="55870" y="35440"/>
                </a:lnTo>
                <a:lnTo>
                  <a:pt x="55470" y="34650"/>
                </a:lnTo>
                <a:lnTo>
                  <a:pt x="55050" y="33250"/>
                </a:lnTo>
                <a:lnTo>
                  <a:pt x="54890" y="31910"/>
                </a:lnTo>
                <a:lnTo>
                  <a:pt x="55550" y="31890"/>
                </a:lnTo>
                <a:lnTo>
                  <a:pt x="56210" y="31750"/>
                </a:lnTo>
                <a:lnTo>
                  <a:pt x="57160" y="31880"/>
                </a:lnTo>
                <a:lnTo>
                  <a:pt x="57490" y="31640"/>
                </a:lnTo>
                <a:lnTo>
                  <a:pt x="57790" y="31300"/>
                </a:lnTo>
                <a:lnTo>
                  <a:pt x="58120" y="31230"/>
                </a:lnTo>
                <a:lnTo>
                  <a:pt x="58460" y="31230"/>
                </a:lnTo>
                <a:lnTo>
                  <a:pt x="58640" y="30790"/>
                </a:lnTo>
                <a:lnTo>
                  <a:pt x="58610" y="30220"/>
                </a:lnTo>
                <a:lnTo>
                  <a:pt x="58830" y="29870"/>
                </a:lnTo>
                <a:lnTo>
                  <a:pt x="59180" y="29760"/>
                </a:lnTo>
                <a:lnTo>
                  <a:pt x="59810" y="29390"/>
                </a:lnTo>
                <a:lnTo>
                  <a:pt x="60130" y="28620"/>
                </a:lnTo>
                <a:lnTo>
                  <a:pt x="60520" y="28550"/>
                </a:lnTo>
                <a:lnTo>
                  <a:pt x="60890" y="28420"/>
                </a:lnTo>
                <a:lnTo>
                  <a:pt x="61080" y="28140"/>
                </a:lnTo>
                <a:lnTo>
                  <a:pt x="61290" y="27890"/>
                </a:lnTo>
                <a:lnTo>
                  <a:pt x="61530" y="27780"/>
                </a:lnTo>
                <a:lnTo>
                  <a:pt x="61630" y="27510"/>
                </a:lnTo>
                <a:lnTo>
                  <a:pt x="61640" y="27200"/>
                </a:lnTo>
                <a:lnTo>
                  <a:pt x="61630" y="26920"/>
                </a:lnTo>
                <a:lnTo>
                  <a:pt x="61870" y="26970"/>
                </a:lnTo>
                <a:lnTo>
                  <a:pt x="62120" y="26960"/>
                </a:lnTo>
                <a:lnTo>
                  <a:pt x="62510" y="26780"/>
                </a:lnTo>
                <a:lnTo>
                  <a:pt x="62880" y="26950"/>
                </a:lnTo>
                <a:lnTo>
                  <a:pt x="62810" y="27190"/>
                </a:lnTo>
                <a:lnTo>
                  <a:pt x="62910" y="27410"/>
                </a:lnTo>
                <a:lnTo>
                  <a:pt x="63060" y="27300"/>
                </a:lnTo>
                <a:lnTo>
                  <a:pt x="63170" y="27110"/>
                </a:lnTo>
                <a:lnTo>
                  <a:pt x="63720" y="27480"/>
                </a:lnTo>
                <a:lnTo>
                  <a:pt x="64090" y="27500"/>
                </a:lnTo>
                <a:lnTo>
                  <a:pt x="64450" y="27420"/>
                </a:lnTo>
                <a:lnTo>
                  <a:pt x="64770" y="27210"/>
                </a:lnTo>
                <a:lnTo>
                  <a:pt x="65090" y="27340"/>
                </a:lnTo>
                <a:lnTo>
                  <a:pt x="65520" y="27640"/>
                </a:lnTo>
                <a:lnTo>
                  <a:pt x="65980" y="27870"/>
                </a:lnTo>
                <a:lnTo>
                  <a:pt x="65660" y="28450"/>
                </a:lnTo>
                <a:lnTo>
                  <a:pt x="65950" y="29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hume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73890" y="28530"/>
                </a:moveTo>
                <a:lnTo>
                  <a:pt x="73210" y="28830"/>
                </a:lnTo>
                <a:lnTo>
                  <a:pt x="72510" y="29020"/>
                </a:lnTo>
                <a:lnTo>
                  <a:pt x="71890" y="28790"/>
                </a:lnTo>
                <a:lnTo>
                  <a:pt x="71320" y="28820"/>
                </a:lnTo>
                <a:lnTo>
                  <a:pt x="70840" y="28920"/>
                </a:lnTo>
                <a:lnTo>
                  <a:pt x="70380" y="28610"/>
                </a:lnTo>
                <a:lnTo>
                  <a:pt x="69560" y="28680"/>
                </a:lnTo>
                <a:lnTo>
                  <a:pt x="69270" y="28660"/>
                </a:lnTo>
                <a:lnTo>
                  <a:pt x="69020" y="28820"/>
                </a:lnTo>
                <a:lnTo>
                  <a:pt x="68710" y="29420"/>
                </a:lnTo>
                <a:lnTo>
                  <a:pt x="68220" y="29700"/>
                </a:lnTo>
                <a:lnTo>
                  <a:pt x="67650" y="29810"/>
                </a:lnTo>
                <a:lnTo>
                  <a:pt x="67150" y="29590"/>
                </a:lnTo>
                <a:lnTo>
                  <a:pt x="67160" y="29150"/>
                </a:lnTo>
                <a:lnTo>
                  <a:pt x="67010" y="28850"/>
                </a:lnTo>
                <a:lnTo>
                  <a:pt x="65950" y="29120"/>
                </a:lnTo>
                <a:lnTo>
                  <a:pt x="65660" y="28450"/>
                </a:lnTo>
                <a:lnTo>
                  <a:pt x="65980" y="27870"/>
                </a:lnTo>
                <a:lnTo>
                  <a:pt x="66220" y="27770"/>
                </a:lnTo>
                <a:lnTo>
                  <a:pt x="66430" y="27560"/>
                </a:lnTo>
                <a:lnTo>
                  <a:pt x="66790" y="27480"/>
                </a:lnTo>
                <a:lnTo>
                  <a:pt x="66760" y="27140"/>
                </a:lnTo>
                <a:lnTo>
                  <a:pt x="66560" y="26860"/>
                </a:lnTo>
                <a:lnTo>
                  <a:pt x="66750" y="26670"/>
                </a:lnTo>
                <a:lnTo>
                  <a:pt x="67010" y="26630"/>
                </a:lnTo>
                <a:lnTo>
                  <a:pt x="67130" y="26290"/>
                </a:lnTo>
                <a:lnTo>
                  <a:pt x="67170" y="26000"/>
                </a:lnTo>
                <a:lnTo>
                  <a:pt x="67480" y="25920"/>
                </a:lnTo>
                <a:lnTo>
                  <a:pt x="67600" y="25640"/>
                </a:lnTo>
                <a:lnTo>
                  <a:pt x="67330" y="25470"/>
                </a:lnTo>
                <a:lnTo>
                  <a:pt x="67180" y="25190"/>
                </a:lnTo>
                <a:lnTo>
                  <a:pt x="67480" y="24690"/>
                </a:lnTo>
                <a:lnTo>
                  <a:pt x="67950" y="24520"/>
                </a:lnTo>
                <a:lnTo>
                  <a:pt x="68150" y="24130"/>
                </a:lnTo>
                <a:lnTo>
                  <a:pt x="68320" y="23620"/>
                </a:lnTo>
                <a:lnTo>
                  <a:pt x="68530" y="23440"/>
                </a:lnTo>
                <a:lnTo>
                  <a:pt x="68740" y="23440"/>
                </a:lnTo>
                <a:lnTo>
                  <a:pt x="68760" y="22590"/>
                </a:lnTo>
                <a:lnTo>
                  <a:pt x="68290" y="21680"/>
                </a:lnTo>
                <a:lnTo>
                  <a:pt x="68370" y="21220"/>
                </a:lnTo>
                <a:lnTo>
                  <a:pt x="68510" y="20760"/>
                </a:lnTo>
                <a:lnTo>
                  <a:pt x="68710" y="20460"/>
                </a:lnTo>
                <a:lnTo>
                  <a:pt x="68990" y="20270"/>
                </a:lnTo>
                <a:lnTo>
                  <a:pt x="68860" y="19570"/>
                </a:lnTo>
                <a:lnTo>
                  <a:pt x="68140" y="19420"/>
                </a:lnTo>
                <a:lnTo>
                  <a:pt x="68270" y="18850"/>
                </a:lnTo>
                <a:lnTo>
                  <a:pt x="68070" y="18440"/>
                </a:lnTo>
                <a:lnTo>
                  <a:pt x="68140" y="17940"/>
                </a:lnTo>
                <a:lnTo>
                  <a:pt x="68640" y="17600"/>
                </a:lnTo>
                <a:lnTo>
                  <a:pt x="69190" y="17420"/>
                </a:lnTo>
                <a:lnTo>
                  <a:pt x="69390" y="17040"/>
                </a:lnTo>
                <a:lnTo>
                  <a:pt x="69150" y="16640"/>
                </a:lnTo>
                <a:lnTo>
                  <a:pt x="69520" y="16360"/>
                </a:lnTo>
                <a:lnTo>
                  <a:pt x="69950" y="15970"/>
                </a:lnTo>
                <a:lnTo>
                  <a:pt x="70320" y="15560"/>
                </a:lnTo>
                <a:lnTo>
                  <a:pt x="70480" y="15480"/>
                </a:lnTo>
                <a:lnTo>
                  <a:pt x="70640" y="15470"/>
                </a:lnTo>
                <a:lnTo>
                  <a:pt x="70810" y="15740"/>
                </a:lnTo>
                <a:lnTo>
                  <a:pt x="71030" y="15880"/>
                </a:lnTo>
                <a:lnTo>
                  <a:pt x="71990" y="14590"/>
                </a:lnTo>
                <a:lnTo>
                  <a:pt x="72350" y="14280"/>
                </a:lnTo>
                <a:lnTo>
                  <a:pt x="72170" y="13630"/>
                </a:lnTo>
                <a:lnTo>
                  <a:pt x="72950" y="13190"/>
                </a:lnTo>
                <a:lnTo>
                  <a:pt x="73530" y="13560"/>
                </a:lnTo>
                <a:lnTo>
                  <a:pt x="74110" y="14220"/>
                </a:lnTo>
                <a:lnTo>
                  <a:pt x="75070" y="14250"/>
                </a:lnTo>
                <a:lnTo>
                  <a:pt x="75880" y="14920"/>
                </a:lnTo>
                <a:lnTo>
                  <a:pt x="76180" y="15530"/>
                </a:lnTo>
                <a:lnTo>
                  <a:pt x="76610" y="15730"/>
                </a:lnTo>
                <a:lnTo>
                  <a:pt x="77180" y="15550"/>
                </a:lnTo>
                <a:lnTo>
                  <a:pt x="77760" y="15440"/>
                </a:lnTo>
                <a:lnTo>
                  <a:pt x="78100" y="15660"/>
                </a:lnTo>
                <a:lnTo>
                  <a:pt x="78250" y="16210"/>
                </a:lnTo>
                <a:lnTo>
                  <a:pt x="77080" y="16540"/>
                </a:lnTo>
                <a:lnTo>
                  <a:pt x="76300" y="17230"/>
                </a:lnTo>
                <a:lnTo>
                  <a:pt x="77010" y="17470"/>
                </a:lnTo>
                <a:lnTo>
                  <a:pt x="76850" y="17920"/>
                </a:lnTo>
                <a:lnTo>
                  <a:pt x="76680" y="18160"/>
                </a:lnTo>
                <a:lnTo>
                  <a:pt x="76850" y="18320"/>
                </a:lnTo>
                <a:lnTo>
                  <a:pt x="77030" y="18590"/>
                </a:lnTo>
                <a:lnTo>
                  <a:pt x="76520" y="19350"/>
                </a:lnTo>
                <a:lnTo>
                  <a:pt x="76230" y="19680"/>
                </a:lnTo>
                <a:lnTo>
                  <a:pt x="76090" y="20060"/>
                </a:lnTo>
                <a:lnTo>
                  <a:pt x="76110" y="20560"/>
                </a:lnTo>
                <a:lnTo>
                  <a:pt x="76360" y="20910"/>
                </a:lnTo>
                <a:lnTo>
                  <a:pt x="76560" y="21250"/>
                </a:lnTo>
                <a:lnTo>
                  <a:pt x="76200" y="21540"/>
                </a:lnTo>
                <a:lnTo>
                  <a:pt x="75800" y="21690"/>
                </a:lnTo>
                <a:lnTo>
                  <a:pt x="75800" y="22190"/>
                </a:lnTo>
                <a:lnTo>
                  <a:pt x="75770" y="22580"/>
                </a:lnTo>
                <a:lnTo>
                  <a:pt x="75280" y="22700"/>
                </a:lnTo>
                <a:lnTo>
                  <a:pt x="74770" y="22750"/>
                </a:lnTo>
                <a:lnTo>
                  <a:pt x="74440" y="23000"/>
                </a:lnTo>
                <a:lnTo>
                  <a:pt x="74390" y="23490"/>
                </a:lnTo>
                <a:lnTo>
                  <a:pt x="74770" y="23870"/>
                </a:lnTo>
                <a:lnTo>
                  <a:pt x="75250" y="24060"/>
                </a:lnTo>
                <a:lnTo>
                  <a:pt x="75240" y="24530"/>
                </a:lnTo>
                <a:lnTo>
                  <a:pt x="74770" y="24790"/>
                </a:lnTo>
                <a:lnTo>
                  <a:pt x="74530" y="25220"/>
                </a:lnTo>
                <a:lnTo>
                  <a:pt x="74860" y="25620"/>
                </a:lnTo>
                <a:lnTo>
                  <a:pt x="74460" y="25950"/>
                </a:lnTo>
                <a:lnTo>
                  <a:pt x="75120" y="26180"/>
                </a:lnTo>
                <a:lnTo>
                  <a:pt x="75200" y="26660"/>
                </a:lnTo>
                <a:lnTo>
                  <a:pt x="74510" y="26840"/>
                </a:lnTo>
                <a:lnTo>
                  <a:pt x="73640" y="27320"/>
                </a:lnTo>
                <a:lnTo>
                  <a:pt x="73300" y="27590"/>
                </a:lnTo>
                <a:lnTo>
                  <a:pt x="73520" y="28080"/>
                </a:lnTo>
                <a:lnTo>
                  <a:pt x="73890" y="2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Razgrad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63390" y="8600"/>
                </a:moveTo>
                <a:lnTo>
                  <a:pt x="63900" y="8520"/>
                </a:lnTo>
                <a:lnTo>
                  <a:pt x="64390" y="8650"/>
                </a:lnTo>
                <a:lnTo>
                  <a:pt x="64780" y="9090"/>
                </a:lnTo>
                <a:lnTo>
                  <a:pt x="65190" y="8970"/>
                </a:lnTo>
                <a:lnTo>
                  <a:pt x="65560" y="8690"/>
                </a:lnTo>
                <a:lnTo>
                  <a:pt x="65890" y="8850"/>
                </a:lnTo>
                <a:lnTo>
                  <a:pt x="66150" y="9210"/>
                </a:lnTo>
                <a:lnTo>
                  <a:pt x="66260" y="9560"/>
                </a:lnTo>
                <a:lnTo>
                  <a:pt x="66600" y="10210"/>
                </a:lnTo>
                <a:lnTo>
                  <a:pt x="67830" y="10650"/>
                </a:lnTo>
                <a:lnTo>
                  <a:pt x="68320" y="10710"/>
                </a:lnTo>
                <a:lnTo>
                  <a:pt x="68580" y="11090"/>
                </a:lnTo>
                <a:lnTo>
                  <a:pt x="68780" y="11470"/>
                </a:lnTo>
                <a:lnTo>
                  <a:pt x="68900" y="11220"/>
                </a:lnTo>
                <a:lnTo>
                  <a:pt x="69120" y="11180"/>
                </a:lnTo>
                <a:lnTo>
                  <a:pt x="69370" y="11080"/>
                </a:lnTo>
                <a:lnTo>
                  <a:pt x="69580" y="10760"/>
                </a:lnTo>
                <a:lnTo>
                  <a:pt x="69800" y="10730"/>
                </a:lnTo>
                <a:lnTo>
                  <a:pt x="69890" y="11120"/>
                </a:lnTo>
                <a:lnTo>
                  <a:pt x="70130" y="11490"/>
                </a:lnTo>
                <a:lnTo>
                  <a:pt x="70390" y="11690"/>
                </a:lnTo>
                <a:lnTo>
                  <a:pt x="70540" y="11910"/>
                </a:lnTo>
                <a:lnTo>
                  <a:pt x="70750" y="12100"/>
                </a:lnTo>
                <a:lnTo>
                  <a:pt x="70760" y="12560"/>
                </a:lnTo>
                <a:lnTo>
                  <a:pt x="70900" y="12790"/>
                </a:lnTo>
                <a:lnTo>
                  <a:pt x="71160" y="12620"/>
                </a:lnTo>
                <a:lnTo>
                  <a:pt x="71400" y="12760"/>
                </a:lnTo>
                <a:lnTo>
                  <a:pt x="71750" y="13280"/>
                </a:lnTo>
                <a:lnTo>
                  <a:pt x="72170" y="13630"/>
                </a:lnTo>
                <a:lnTo>
                  <a:pt x="72350" y="14280"/>
                </a:lnTo>
                <a:lnTo>
                  <a:pt x="71990" y="14590"/>
                </a:lnTo>
                <a:lnTo>
                  <a:pt x="71030" y="15880"/>
                </a:lnTo>
                <a:lnTo>
                  <a:pt x="70810" y="15740"/>
                </a:lnTo>
                <a:lnTo>
                  <a:pt x="70640" y="15470"/>
                </a:lnTo>
                <a:lnTo>
                  <a:pt x="70480" y="15480"/>
                </a:lnTo>
                <a:lnTo>
                  <a:pt x="70320" y="15560"/>
                </a:lnTo>
                <a:lnTo>
                  <a:pt x="69950" y="15970"/>
                </a:lnTo>
                <a:lnTo>
                  <a:pt x="69520" y="16360"/>
                </a:lnTo>
                <a:lnTo>
                  <a:pt x="69150" y="16640"/>
                </a:lnTo>
                <a:lnTo>
                  <a:pt x="69390" y="17040"/>
                </a:lnTo>
                <a:lnTo>
                  <a:pt x="69190" y="17420"/>
                </a:lnTo>
                <a:lnTo>
                  <a:pt x="68640" y="17600"/>
                </a:lnTo>
                <a:lnTo>
                  <a:pt x="68140" y="17940"/>
                </a:lnTo>
                <a:lnTo>
                  <a:pt x="68070" y="18440"/>
                </a:lnTo>
                <a:lnTo>
                  <a:pt x="68270" y="18850"/>
                </a:lnTo>
                <a:lnTo>
                  <a:pt x="68140" y="19420"/>
                </a:lnTo>
                <a:lnTo>
                  <a:pt x="67830" y="19330"/>
                </a:lnTo>
                <a:lnTo>
                  <a:pt x="67530" y="19330"/>
                </a:lnTo>
                <a:lnTo>
                  <a:pt x="67470" y="20100"/>
                </a:lnTo>
                <a:lnTo>
                  <a:pt x="67170" y="20190"/>
                </a:lnTo>
                <a:lnTo>
                  <a:pt x="66850" y="20250"/>
                </a:lnTo>
                <a:lnTo>
                  <a:pt x="66330" y="20790"/>
                </a:lnTo>
                <a:lnTo>
                  <a:pt x="65980" y="20790"/>
                </a:lnTo>
                <a:lnTo>
                  <a:pt x="65630" y="20640"/>
                </a:lnTo>
                <a:lnTo>
                  <a:pt x="64710" y="20640"/>
                </a:lnTo>
                <a:lnTo>
                  <a:pt x="64610" y="20060"/>
                </a:lnTo>
                <a:lnTo>
                  <a:pt x="64690" y="19280"/>
                </a:lnTo>
                <a:lnTo>
                  <a:pt x="63940" y="19040"/>
                </a:lnTo>
                <a:lnTo>
                  <a:pt x="63070" y="18920"/>
                </a:lnTo>
                <a:lnTo>
                  <a:pt x="62870" y="18810"/>
                </a:lnTo>
                <a:lnTo>
                  <a:pt x="62700" y="18660"/>
                </a:lnTo>
                <a:lnTo>
                  <a:pt x="62920" y="17960"/>
                </a:lnTo>
                <a:lnTo>
                  <a:pt x="62320" y="17330"/>
                </a:lnTo>
                <a:lnTo>
                  <a:pt x="61580" y="16880"/>
                </a:lnTo>
                <a:lnTo>
                  <a:pt x="60940" y="16680"/>
                </a:lnTo>
                <a:lnTo>
                  <a:pt x="60310" y="16910"/>
                </a:lnTo>
                <a:lnTo>
                  <a:pt x="59990" y="16390"/>
                </a:lnTo>
                <a:lnTo>
                  <a:pt x="60040" y="15690"/>
                </a:lnTo>
                <a:lnTo>
                  <a:pt x="60010" y="15540"/>
                </a:lnTo>
                <a:lnTo>
                  <a:pt x="59980" y="15400"/>
                </a:lnTo>
                <a:lnTo>
                  <a:pt x="60060" y="15320"/>
                </a:lnTo>
                <a:lnTo>
                  <a:pt x="60120" y="15210"/>
                </a:lnTo>
                <a:lnTo>
                  <a:pt x="60090" y="14760"/>
                </a:lnTo>
                <a:lnTo>
                  <a:pt x="60250" y="14390"/>
                </a:lnTo>
                <a:lnTo>
                  <a:pt x="60440" y="14560"/>
                </a:lnTo>
                <a:lnTo>
                  <a:pt x="60630" y="14760"/>
                </a:lnTo>
                <a:lnTo>
                  <a:pt x="61170" y="14350"/>
                </a:lnTo>
                <a:lnTo>
                  <a:pt x="61930" y="14460"/>
                </a:lnTo>
                <a:lnTo>
                  <a:pt x="62120" y="14140"/>
                </a:lnTo>
                <a:lnTo>
                  <a:pt x="62320" y="13690"/>
                </a:lnTo>
                <a:lnTo>
                  <a:pt x="62610" y="13530"/>
                </a:lnTo>
                <a:lnTo>
                  <a:pt x="62570" y="12720"/>
                </a:lnTo>
                <a:lnTo>
                  <a:pt x="62830" y="12360"/>
                </a:lnTo>
                <a:lnTo>
                  <a:pt x="62480" y="12160"/>
                </a:lnTo>
                <a:lnTo>
                  <a:pt x="62040" y="12130"/>
                </a:lnTo>
                <a:lnTo>
                  <a:pt x="61290" y="11770"/>
                </a:lnTo>
                <a:lnTo>
                  <a:pt x="61330" y="10960"/>
                </a:lnTo>
                <a:lnTo>
                  <a:pt x="61990" y="10550"/>
                </a:lnTo>
                <a:lnTo>
                  <a:pt x="62310" y="9800"/>
                </a:lnTo>
                <a:lnTo>
                  <a:pt x="63390" y="8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Targovishte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7930" y="21260"/>
                </a:moveTo>
                <a:lnTo>
                  <a:pt x="57960" y="20800"/>
                </a:lnTo>
                <a:lnTo>
                  <a:pt x="57910" y="20370"/>
                </a:lnTo>
                <a:lnTo>
                  <a:pt x="57580" y="20210"/>
                </a:lnTo>
                <a:lnTo>
                  <a:pt x="57190" y="20160"/>
                </a:lnTo>
                <a:lnTo>
                  <a:pt x="56940" y="19750"/>
                </a:lnTo>
                <a:lnTo>
                  <a:pt x="56850" y="19300"/>
                </a:lnTo>
                <a:lnTo>
                  <a:pt x="57210" y="19200"/>
                </a:lnTo>
                <a:lnTo>
                  <a:pt x="57590" y="18920"/>
                </a:lnTo>
                <a:lnTo>
                  <a:pt x="57920" y="18570"/>
                </a:lnTo>
                <a:lnTo>
                  <a:pt x="58130" y="18130"/>
                </a:lnTo>
                <a:lnTo>
                  <a:pt x="58210" y="17490"/>
                </a:lnTo>
                <a:lnTo>
                  <a:pt x="58660" y="17280"/>
                </a:lnTo>
                <a:lnTo>
                  <a:pt x="59000" y="17010"/>
                </a:lnTo>
                <a:lnTo>
                  <a:pt x="59330" y="17080"/>
                </a:lnTo>
                <a:lnTo>
                  <a:pt x="59660" y="17020"/>
                </a:lnTo>
                <a:lnTo>
                  <a:pt x="60020" y="17080"/>
                </a:lnTo>
                <a:lnTo>
                  <a:pt x="60310" y="16910"/>
                </a:lnTo>
                <a:lnTo>
                  <a:pt x="60940" y="16680"/>
                </a:lnTo>
                <a:lnTo>
                  <a:pt x="61580" y="16880"/>
                </a:lnTo>
                <a:lnTo>
                  <a:pt x="62320" y="17330"/>
                </a:lnTo>
                <a:lnTo>
                  <a:pt x="62920" y="17960"/>
                </a:lnTo>
                <a:lnTo>
                  <a:pt x="62700" y="18660"/>
                </a:lnTo>
                <a:lnTo>
                  <a:pt x="62870" y="18810"/>
                </a:lnTo>
                <a:lnTo>
                  <a:pt x="63070" y="18920"/>
                </a:lnTo>
                <a:lnTo>
                  <a:pt x="63940" y="19040"/>
                </a:lnTo>
                <a:lnTo>
                  <a:pt x="64690" y="19280"/>
                </a:lnTo>
                <a:lnTo>
                  <a:pt x="64610" y="20060"/>
                </a:lnTo>
                <a:lnTo>
                  <a:pt x="64710" y="20640"/>
                </a:lnTo>
                <a:lnTo>
                  <a:pt x="65630" y="20640"/>
                </a:lnTo>
                <a:lnTo>
                  <a:pt x="65980" y="20790"/>
                </a:lnTo>
                <a:lnTo>
                  <a:pt x="66330" y="20790"/>
                </a:lnTo>
                <a:lnTo>
                  <a:pt x="66850" y="20250"/>
                </a:lnTo>
                <a:lnTo>
                  <a:pt x="67170" y="20190"/>
                </a:lnTo>
                <a:lnTo>
                  <a:pt x="67470" y="20100"/>
                </a:lnTo>
                <a:lnTo>
                  <a:pt x="67530" y="19330"/>
                </a:lnTo>
                <a:lnTo>
                  <a:pt x="67830" y="19330"/>
                </a:lnTo>
                <a:lnTo>
                  <a:pt x="68140" y="19420"/>
                </a:lnTo>
                <a:lnTo>
                  <a:pt x="68860" y="19570"/>
                </a:lnTo>
                <a:lnTo>
                  <a:pt x="68990" y="20270"/>
                </a:lnTo>
                <a:lnTo>
                  <a:pt x="68710" y="20460"/>
                </a:lnTo>
                <a:lnTo>
                  <a:pt x="68510" y="20760"/>
                </a:lnTo>
                <a:lnTo>
                  <a:pt x="68370" y="21220"/>
                </a:lnTo>
                <a:lnTo>
                  <a:pt x="68290" y="21680"/>
                </a:lnTo>
                <a:lnTo>
                  <a:pt x="68760" y="22590"/>
                </a:lnTo>
                <a:lnTo>
                  <a:pt x="68740" y="23440"/>
                </a:lnTo>
                <a:lnTo>
                  <a:pt x="68530" y="23440"/>
                </a:lnTo>
                <a:lnTo>
                  <a:pt x="68320" y="23620"/>
                </a:lnTo>
                <a:lnTo>
                  <a:pt x="68150" y="24130"/>
                </a:lnTo>
                <a:lnTo>
                  <a:pt x="67950" y="24520"/>
                </a:lnTo>
                <a:lnTo>
                  <a:pt x="67480" y="24690"/>
                </a:lnTo>
                <a:lnTo>
                  <a:pt x="67180" y="25190"/>
                </a:lnTo>
                <a:lnTo>
                  <a:pt x="67330" y="25470"/>
                </a:lnTo>
                <a:lnTo>
                  <a:pt x="67600" y="25640"/>
                </a:lnTo>
                <a:lnTo>
                  <a:pt x="67480" y="25920"/>
                </a:lnTo>
                <a:lnTo>
                  <a:pt x="67170" y="26000"/>
                </a:lnTo>
                <a:lnTo>
                  <a:pt x="67130" y="26290"/>
                </a:lnTo>
                <a:lnTo>
                  <a:pt x="67010" y="26630"/>
                </a:lnTo>
                <a:lnTo>
                  <a:pt x="66750" y="26670"/>
                </a:lnTo>
                <a:lnTo>
                  <a:pt x="66560" y="26860"/>
                </a:lnTo>
                <a:lnTo>
                  <a:pt x="66760" y="27140"/>
                </a:lnTo>
                <a:lnTo>
                  <a:pt x="66790" y="27480"/>
                </a:lnTo>
                <a:lnTo>
                  <a:pt x="66430" y="27560"/>
                </a:lnTo>
                <a:lnTo>
                  <a:pt x="66220" y="27770"/>
                </a:lnTo>
                <a:lnTo>
                  <a:pt x="65980" y="27870"/>
                </a:lnTo>
                <a:lnTo>
                  <a:pt x="65520" y="27640"/>
                </a:lnTo>
                <a:lnTo>
                  <a:pt x="65090" y="27340"/>
                </a:lnTo>
                <a:lnTo>
                  <a:pt x="64770" y="27210"/>
                </a:lnTo>
                <a:lnTo>
                  <a:pt x="64450" y="27420"/>
                </a:lnTo>
                <a:lnTo>
                  <a:pt x="64090" y="27500"/>
                </a:lnTo>
                <a:lnTo>
                  <a:pt x="63720" y="27480"/>
                </a:lnTo>
                <a:lnTo>
                  <a:pt x="63170" y="27110"/>
                </a:lnTo>
                <a:lnTo>
                  <a:pt x="63060" y="27300"/>
                </a:lnTo>
                <a:lnTo>
                  <a:pt x="62910" y="27410"/>
                </a:lnTo>
                <a:lnTo>
                  <a:pt x="62810" y="27190"/>
                </a:lnTo>
                <a:lnTo>
                  <a:pt x="62880" y="26950"/>
                </a:lnTo>
                <a:lnTo>
                  <a:pt x="62510" y="26780"/>
                </a:lnTo>
                <a:lnTo>
                  <a:pt x="62120" y="26960"/>
                </a:lnTo>
                <a:lnTo>
                  <a:pt x="61870" y="26970"/>
                </a:lnTo>
                <a:lnTo>
                  <a:pt x="61630" y="26920"/>
                </a:lnTo>
                <a:lnTo>
                  <a:pt x="61640" y="27200"/>
                </a:lnTo>
                <a:lnTo>
                  <a:pt x="61630" y="27510"/>
                </a:lnTo>
                <a:lnTo>
                  <a:pt x="61530" y="27780"/>
                </a:lnTo>
                <a:lnTo>
                  <a:pt x="61290" y="27890"/>
                </a:lnTo>
                <a:lnTo>
                  <a:pt x="61080" y="28140"/>
                </a:lnTo>
                <a:lnTo>
                  <a:pt x="60890" y="28420"/>
                </a:lnTo>
                <a:lnTo>
                  <a:pt x="60520" y="28550"/>
                </a:lnTo>
                <a:lnTo>
                  <a:pt x="60130" y="28620"/>
                </a:lnTo>
                <a:lnTo>
                  <a:pt x="59610" y="28190"/>
                </a:lnTo>
                <a:lnTo>
                  <a:pt x="59010" y="28050"/>
                </a:lnTo>
                <a:lnTo>
                  <a:pt x="58940" y="27600"/>
                </a:lnTo>
                <a:lnTo>
                  <a:pt x="59250" y="27330"/>
                </a:lnTo>
                <a:lnTo>
                  <a:pt x="59270" y="27070"/>
                </a:lnTo>
                <a:lnTo>
                  <a:pt x="59070" y="27000"/>
                </a:lnTo>
                <a:lnTo>
                  <a:pt x="58890" y="26820"/>
                </a:lnTo>
                <a:lnTo>
                  <a:pt x="58820" y="26520"/>
                </a:lnTo>
                <a:lnTo>
                  <a:pt x="58660" y="26070"/>
                </a:lnTo>
                <a:lnTo>
                  <a:pt x="58470" y="25650"/>
                </a:lnTo>
                <a:lnTo>
                  <a:pt x="58500" y="25170"/>
                </a:lnTo>
                <a:lnTo>
                  <a:pt x="58700" y="24740"/>
                </a:lnTo>
                <a:lnTo>
                  <a:pt x="58690" y="24400"/>
                </a:lnTo>
                <a:lnTo>
                  <a:pt x="58790" y="24110"/>
                </a:lnTo>
                <a:lnTo>
                  <a:pt x="59000" y="24110"/>
                </a:lnTo>
                <a:lnTo>
                  <a:pt x="59200" y="24070"/>
                </a:lnTo>
                <a:lnTo>
                  <a:pt x="59030" y="23330"/>
                </a:lnTo>
                <a:lnTo>
                  <a:pt x="58560" y="22700"/>
                </a:lnTo>
                <a:lnTo>
                  <a:pt x="58580" y="22260"/>
                </a:lnTo>
                <a:lnTo>
                  <a:pt x="58890" y="21920"/>
                </a:lnTo>
                <a:lnTo>
                  <a:pt x="58490" y="21470"/>
                </a:lnTo>
                <a:lnTo>
                  <a:pt x="57930" y="21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Gabrovo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44160" y="24000"/>
                </a:moveTo>
                <a:lnTo>
                  <a:pt x="44250" y="24390"/>
                </a:lnTo>
                <a:lnTo>
                  <a:pt x="44570" y="24620"/>
                </a:lnTo>
                <a:lnTo>
                  <a:pt x="44820" y="25130"/>
                </a:lnTo>
                <a:lnTo>
                  <a:pt x="45200" y="25430"/>
                </a:lnTo>
                <a:lnTo>
                  <a:pt x="47170" y="25460"/>
                </a:lnTo>
                <a:lnTo>
                  <a:pt x="47370" y="25880"/>
                </a:lnTo>
                <a:lnTo>
                  <a:pt x="47570" y="26410"/>
                </a:lnTo>
                <a:lnTo>
                  <a:pt x="47950" y="26590"/>
                </a:lnTo>
                <a:lnTo>
                  <a:pt x="48890" y="26700"/>
                </a:lnTo>
                <a:lnTo>
                  <a:pt x="49900" y="26660"/>
                </a:lnTo>
                <a:lnTo>
                  <a:pt x="50350" y="26800"/>
                </a:lnTo>
                <a:lnTo>
                  <a:pt x="51240" y="26950"/>
                </a:lnTo>
                <a:lnTo>
                  <a:pt x="51480" y="27720"/>
                </a:lnTo>
                <a:lnTo>
                  <a:pt x="51150" y="28810"/>
                </a:lnTo>
                <a:lnTo>
                  <a:pt x="51770" y="29440"/>
                </a:lnTo>
                <a:lnTo>
                  <a:pt x="52060" y="29520"/>
                </a:lnTo>
                <a:lnTo>
                  <a:pt x="52230" y="29820"/>
                </a:lnTo>
                <a:lnTo>
                  <a:pt x="52220" y="30340"/>
                </a:lnTo>
                <a:lnTo>
                  <a:pt x="52100" y="30800"/>
                </a:lnTo>
                <a:lnTo>
                  <a:pt x="51790" y="31420"/>
                </a:lnTo>
                <a:lnTo>
                  <a:pt x="52120" y="32230"/>
                </a:lnTo>
                <a:lnTo>
                  <a:pt x="52220" y="32590"/>
                </a:lnTo>
                <a:lnTo>
                  <a:pt x="52010" y="32800"/>
                </a:lnTo>
                <a:lnTo>
                  <a:pt x="51720" y="32560"/>
                </a:lnTo>
                <a:lnTo>
                  <a:pt x="51470" y="32220"/>
                </a:lnTo>
                <a:lnTo>
                  <a:pt x="51240" y="32110"/>
                </a:lnTo>
                <a:lnTo>
                  <a:pt x="50890" y="32500"/>
                </a:lnTo>
                <a:lnTo>
                  <a:pt x="50620" y="32390"/>
                </a:lnTo>
                <a:lnTo>
                  <a:pt x="50400" y="32530"/>
                </a:lnTo>
                <a:lnTo>
                  <a:pt x="50140" y="32650"/>
                </a:lnTo>
                <a:lnTo>
                  <a:pt x="49900" y="32570"/>
                </a:lnTo>
                <a:lnTo>
                  <a:pt x="49650" y="32530"/>
                </a:lnTo>
                <a:lnTo>
                  <a:pt x="49300" y="32800"/>
                </a:lnTo>
                <a:lnTo>
                  <a:pt x="48830" y="32840"/>
                </a:lnTo>
                <a:lnTo>
                  <a:pt x="48080" y="32510"/>
                </a:lnTo>
                <a:lnTo>
                  <a:pt x="47290" y="32350"/>
                </a:lnTo>
                <a:lnTo>
                  <a:pt x="46700" y="32700"/>
                </a:lnTo>
                <a:lnTo>
                  <a:pt x="46460" y="32450"/>
                </a:lnTo>
                <a:lnTo>
                  <a:pt x="46250" y="32110"/>
                </a:lnTo>
                <a:lnTo>
                  <a:pt x="45520" y="32150"/>
                </a:lnTo>
                <a:lnTo>
                  <a:pt x="44780" y="32510"/>
                </a:lnTo>
                <a:lnTo>
                  <a:pt x="44020" y="32660"/>
                </a:lnTo>
                <a:lnTo>
                  <a:pt x="43280" y="32590"/>
                </a:lnTo>
                <a:lnTo>
                  <a:pt x="43270" y="32390"/>
                </a:lnTo>
                <a:lnTo>
                  <a:pt x="43150" y="31420"/>
                </a:lnTo>
                <a:lnTo>
                  <a:pt x="42790" y="30520"/>
                </a:lnTo>
                <a:lnTo>
                  <a:pt x="42210" y="30110"/>
                </a:lnTo>
                <a:lnTo>
                  <a:pt x="41580" y="29810"/>
                </a:lnTo>
                <a:lnTo>
                  <a:pt x="41440" y="29590"/>
                </a:lnTo>
                <a:lnTo>
                  <a:pt x="41360" y="29340"/>
                </a:lnTo>
                <a:lnTo>
                  <a:pt x="41410" y="29040"/>
                </a:lnTo>
                <a:lnTo>
                  <a:pt x="41340" y="28750"/>
                </a:lnTo>
                <a:lnTo>
                  <a:pt x="41190" y="27870"/>
                </a:lnTo>
                <a:lnTo>
                  <a:pt x="41950" y="26940"/>
                </a:lnTo>
                <a:lnTo>
                  <a:pt x="41830" y="26290"/>
                </a:lnTo>
                <a:lnTo>
                  <a:pt x="42010" y="25480"/>
                </a:lnTo>
                <a:lnTo>
                  <a:pt x="42550" y="25080"/>
                </a:lnTo>
                <a:lnTo>
                  <a:pt x="42660" y="24330"/>
                </a:lnTo>
                <a:lnTo>
                  <a:pt x="42900" y="23710"/>
                </a:lnTo>
                <a:lnTo>
                  <a:pt x="43580" y="23810"/>
                </a:lnTo>
                <a:lnTo>
                  <a:pt x="44160" y="2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Pazardzhik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25140" y="43830"/>
                </a:moveTo>
                <a:lnTo>
                  <a:pt x="25400" y="43760"/>
                </a:lnTo>
                <a:lnTo>
                  <a:pt x="25620" y="43610"/>
                </a:lnTo>
                <a:lnTo>
                  <a:pt x="25590" y="43350"/>
                </a:lnTo>
                <a:lnTo>
                  <a:pt x="25690" y="43170"/>
                </a:lnTo>
                <a:lnTo>
                  <a:pt x="26380" y="42890"/>
                </a:lnTo>
                <a:lnTo>
                  <a:pt x="26850" y="42190"/>
                </a:lnTo>
                <a:lnTo>
                  <a:pt x="26970" y="41610"/>
                </a:lnTo>
                <a:lnTo>
                  <a:pt x="27310" y="41510"/>
                </a:lnTo>
                <a:lnTo>
                  <a:pt x="27480" y="41760"/>
                </a:lnTo>
                <a:lnTo>
                  <a:pt x="27670" y="41960"/>
                </a:lnTo>
                <a:lnTo>
                  <a:pt x="27980" y="42060"/>
                </a:lnTo>
                <a:lnTo>
                  <a:pt x="28210" y="41760"/>
                </a:lnTo>
                <a:lnTo>
                  <a:pt x="28200" y="41430"/>
                </a:lnTo>
                <a:lnTo>
                  <a:pt x="27970" y="41240"/>
                </a:lnTo>
                <a:lnTo>
                  <a:pt x="27740" y="40510"/>
                </a:lnTo>
                <a:lnTo>
                  <a:pt x="28000" y="39620"/>
                </a:lnTo>
                <a:lnTo>
                  <a:pt x="28580" y="39550"/>
                </a:lnTo>
                <a:lnTo>
                  <a:pt x="29140" y="39310"/>
                </a:lnTo>
                <a:lnTo>
                  <a:pt x="29380" y="38580"/>
                </a:lnTo>
                <a:lnTo>
                  <a:pt x="29150" y="38190"/>
                </a:lnTo>
                <a:lnTo>
                  <a:pt x="28410" y="38310"/>
                </a:lnTo>
                <a:lnTo>
                  <a:pt x="27860" y="37810"/>
                </a:lnTo>
                <a:lnTo>
                  <a:pt x="27680" y="37540"/>
                </a:lnTo>
                <a:lnTo>
                  <a:pt x="27440" y="37350"/>
                </a:lnTo>
                <a:lnTo>
                  <a:pt x="27240" y="36990"/>
                </a:lnTo>
                <a:lnTo>
                  <a:pt x="27110" y="36570"/>
                </a:lnTo>
                <a:lnTo>
                  <a:pt x="27190" y="36130"/>
                </a:lnTo>
                <a:lnTo>
                  <a:pt x="27620" y="35970"/>
                </a:lnTo>
                <a:lnTo>
                  <a:pt x="28020" y="35930"/>
                </a:lnTo>
                <a:lnTo>
                  <a:pt x="28410" y="36080"/>
                </a:lnTo>
                <a:lnTo>
                  <a:pt x="28730" y="36350"/>
                </a:lnTo>
                <a:lnTo>
                  <a:pt x="29090" y="36440"/>
                </a:lnTo>
                <a:lnTo>
                  <a:pt x="29770" y="36060"/>
                </a:lnTo>
                <a:lnTo>
                  <a:pt x="30130" y="36050"/>
                </a:lnTo>
                <a:lnTo>
                  <a:pt x="30470" y="35890"/>
                </a:lnTo>
                <a:lnTo>
                  <a:pt x="30870" y="35310"/>
                </a:lnTo>
                <a:lnTo>
                  <a:pt x="31400" y="35090"/>
                </a:lnTo>
                <a:lnTo>
                  <a:pt x="31660" y="35050"/>
                </a:lnTo>
                <a:lnTo>
                  <a:pt x="31910" y="34940"/>
                </a:lnTo>
                <a:lnTo>
                  <a:pt x="32330" y="34970"/>
                </a:lnTo>
                <a:lnTo>
                  <a:pt x="32720" y="35100"/>
                </a:lnTo>
                <a:lnTo>
                  <a:pt x="32890" y="35410"/>
                </a:lnTo>
                <a:lnTo>
                  <a:pt x="32970" y="35760"/>
                </a:lnTo>
                <a:lnTo>
                  <a:pt x="33230" y="35880"/>
                </a:lnTo>
                <a:lnTo>
                  <a:pt x="33500" y="35960"/>
                </a:lnTo>
                <a:lnTo>
                  <a:pt x="33670" y="36210"/>
                </a:lnTo>
                <a:lnTo>
                  <a:pt x="33900" y="36220"/>
                </a:lnTo>
                <a:lnTo>
                  <a:pt x="34210" y="36160"/>
                </a:lnTo>
                <a:lnTo>
                  <a:pt x="34510" y="36270"/>
                </a:lnTo>
                <a:lnTo>
                  <a:pt x="34350" y="37210"/>
                </a:lnTo>
                <a:lnTo>
                  <a:pt x="34310" y="38200"/>
                </a:lnTo>
                <a:lnTo>
                  <a:pt x="34630" y="38270"/>
                </a:lnTo>
                <a:lnTo>
                  <a:pt x="34810" y="38770"/>
                </a:lnTo>
                <a:lnTo>
                  <a:pt x="34780" y="38960"/>
                </a:lnTo>
                <a:lnTo>
                  <a:pt x="34800" y="39400"/>
                </a:lnTo>
                <a:lnTo>
                  <a:pt x="34940" y="39840"/>
                </a:lnTo>
                <a:lnTo>
                  <a:pt x="34930" y="40220"/>
                </a:lnTo>
                <a:lnTo>
                  <a:pt x="35200" y="40330"/>
                </a:lnTo>
                <a:lnTo>
                  <a:pt x="35530" y="40910"/>
                </a:lnTo>
                <a:lnTo>
                  <a:pt x="35320" y="41420"/>
                </a:lnTo>
                <a:lnTo>
                  <a:pt x="35340" y="41710"/>
                </a:lnTo>
                <a:lnTo>
                  <a:pt x="35570" y="42060"/>
                </a:lnTo>
                <a:lnTo>
                  <a:pt x="35680" y="42590"/>
                </a:lnTo>
                <a:lnTo>
                  <a:pt x="35610" y="43150"/>
                </a:lnTo>
                <a:lnTo>
                  <a:pt x="35600" y="43540"/>
                </a:lnTo>
                <a:lnTo>
                  <a:pt x="35850" y="43730"/>
                </a:lnTo>
                <a:lnTo>
                  <a:pt x="36080" y="44000"/>
                </a:lnTo>
                <a:lnTo>
                  <a:pt x="35860" y="44300"/>
                </a:lnTo>
                <a:lnTo>
                  <a:pt x="35460" y="44400"/>
                </a:lnTo>
                <a:lnTo>
                  <a:pt x="35130" y="44670"/>
                </a:lnTo>
                <a:lnTo>
                  <a:pt x="35170" y="45480"/>
                </a:lnTo>
                <a:lnTo>
                  <a:pt x="35000" y="45920"/>
                </a:lnTo>
                <a:lnTo>
                  <a:pt x="35080" y="46460"/>
                </a:lnTo>
                <a:lnTo>
                  <a:pt x="35310" y="47390"/>
                </a:lnTo>
                <a:lnTo>
                  <a:pt x="35140" y="48300"/>
                </a:lnTo>
                <a:lnTo>
                  <a:pt x="34970" y="48840"/>
                </a:lnTo>
                <a:lnTo>
                  <a:pt x="34740" y="49470"/>
                </a:lnTo>
                <a:lnTo>
                  <a:pt x="34200" y="49740"/>
                </a:lnTo>
                <a:lnTo>
                  <a:pt x="33780" y="50010"/>
                </a:lnTo>
                <a:lnTo>
                  <a:pt x="33160" y="50870"/>
                </a:lnTo>
                <a:lnTo>
                  <a:pt x="33160" y="51770"/>
                </a:lnTo>
                <a:lnTo>
                  <a:pt x="32530" y="52340"/>
                </a:lnTo>
                <a:lnTo>
                  <a:pt x="31700" y="52370"/>
                </a:lnTo>
                <a:lnTo>
                  <a:pt x="31420" y="52630"/>
                </a:lnTo>
                <a:lnTo>
                  <a:pt x="31160" y="52610"/>
                </a:lnTo>
                <a:lnTo>
                  <a:pt x="31270" y="52270"/>
                </a:lnTo>
                <a:lnTo>
                  <a:pt x="31330" y="51910"/>
                </a:lnTo>
                <a:lnTo>
                  <a:pt x="30760" y="51380"/>
                </a:lnTo>
                <a:lnTo>
                  <a:pt x="30030" y="51270"/>
                </a:lnTo>
                <a:lnTo>
                  <a:pt x="29500" y="51370"/>
                </a:lnTo>
                <a:lnTo>
                  <a:pt x="29550" y="51840"/>
                </a:lnTo>
                <a:lnTo>
                  <a:pt x="29810" y="52050"/>
                </a:lnTo>
                <a:lnTo>
                  <a:pt x="30030" y="52340"/>
                </a:lnTo>
                <a:lnTo>
                  <a:pt x="30070" y="52980"/>
                </a:lnTo>
                <a:lnTo>
                  <a:pt x="29640" y="53420"/>
                </a:lnTo>
                <a:lnTo>
                  <a:pt x="29370" y="53290"/>
                </a:lnTo>
                <a:lnTo>
                  <a:pt x="29190" y="52950"/>
                </a:lnTo>
                <a:lnTo>
                  <a:pt x="27540" y="51820"/>
                </a:lnTo>
                <a:lnTo>
                  <a:pt x="27390" y="51510"/>
                </a:lnTo>
                <a:lnTo>
                  <a:pt x="27210" y="51280"/>
                </a:lnTo>
                <a:lnTo>
                  <a:pt x="26930" y="51360"/>
                </a:lnTo>
                <a:lnTo>
                  <a:pt x="26670" y="51300"/>
                </a:lnTo>
                <a:lnTo>
                  <a:pt x="26350" y="50980"/>
                </a:lnTo>
                <a:lnTo>
                  <a:pt x="26000" y="50750"/>
                </a:lnTo>
                <a:lnTo>
                  <a:pt x="25620" y="50020"/>
                </a:lnTo>
                <a:lnTo>
                  <a:pt x="25530" y="49140"/>
                </a:lnTo>
                <a:lnTo>
                  <a:pt x="25310" y="48830"/>
                </a:lnTo>
                <a:lnTo>
                  <a:pt x="25140" y="48480"/>
                </a:lnTo>
                <a:lnTo>
                  <a:pt x="25210" y="48160"/>
                </a:lnTo>
                <a:lnTo>
                  <a:pt x="25200" y="47770"/>
                </a:lnTo>
                <a:lnTo>
                  <a:pt x="25560" y="46900"/>
                </a:lnTo>
                <a:lnTo>
                  <a:pt x="25980" y="46420"/>
                </a:lnTo>
                <a:lnTo>
                  <a:pt x="25700" y="46080"/>
                </a:lnTo>
                <a:lnTo>
                  <a:pt x="25690" y="45650"/>
                </a:lnTo>
                <a:lnTo>
                  <a:pt x="25870" y="45430"/>
                </a:lnTo>
                <a:lnTo>
                  <a:pt x="25910" y="45110"/>
                </a:lnTo>
                <a:lnTo>
                  <a:pt x="25820" y="44710"/>
                </a:lnTo>
                <a:lnTo>
                  <a:pt x="25570" y="44440"/>
                </a:lnTo>
                <a:lnTo>
                  <a:pt x="25280" y="44210"/>
                </a:lnTo>
                <a:lnTo>
                  <a:pt x="25140" y="4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Lovech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34350" y="32460"/>
                </a:moveTo>
                <a:lnTo>
                  <a:pt x="33880" y="32510"/>
                </a:lnTo>
                <a:lnTo>
                  <a:pt x="33410" y="32410"/>
                </a:lnTo>
                <a:lnTo>
                  <a:pt x="33080" y="32170"/>
                </a:lnTo>
                <a:lnTo>
                  <a:pt x="32730" y="31970"/>
                </a:lnTo>
                <a:lnTo>
                  <a:pt x="30890" y="31950"/>
                </a:lnTo>
                <a:lnTo>
                  <a:pt x="30600" y="31500"/>
                </a:lnTo>
                <a:lnTo>
                  <a:pt x="30800" y="30700"/>
                </a:lnTo>
                <a:lnTo>
                  <a:pt x="30820" y="30060"/>
                </a:lnTo>
                <a:lnTo>
                  <a:pt x="30780" y="29420"/>
                </a:lnTo>
                <a:lnTo>
                  <a:pt x="30460" y="28880"/>
                </a:lnTo>
                <a:lnTo>
                  <a:pt x="29900" y="28750"/>
                </a:lnTo>
                <a:lnTo>
                  <a:pt x="29540" y="28390"/>
                </a:lnTo>
                <a:lnTo>
                  <a:pt x="29230" y="28030"/>
                </a:lnTo>
                <a:lnTo>
                  <a:pt x="29340" y="27610"/>
                </a:lnTo>
                <a:lnTo>
                  <a:pt x="29250" y="27200"/>
                </a:lnTo>
                <a:lnTo>
                  <a:pt x="29050" y="26990"/>
                </a:lnTo>
                <a:lnTo>
                  <a:pt x="28940" y="26700"/>
                </a:lnTo>
                <a:lnTo>
                  <a:pt x="28680" y="26410"/>
                </a:lnTo>
                <a:lnTo>
                  <a:pt x="28260" y="26420"/>
                </a:lnTo>
                <a:lnTo>
                  <a:pt x="28060" y="25890"/>
                </a:lnTo>
                <a:lnTo>
                  <a:pt x="27980" y="25330"/>
                </a:lnTo>
                <a:lnTo>
                  <a:pt x="28200" y="25180"/>
                </a:lnTo>
                <a:lnTo>
                  <a:pt x="28450" y="25400"/>
                </a:lnTo>
                <a:lnTo>
                  <a:pt x="28820" y="25400"/>
                </a:lnTo>
                <a:lnTo>
                  <a:pt x="28970" y="24960"/>
                </a:lnTo>
                <a:lnTo>
                  <a:pt x="29090" y="24160"/>
                </a:lnTo>
                <a:lnTo>
                  <a:pt x="28970" y="23390"/>
                </a:lnTo>
                <a:lnTo>
                  <a:pt x="29750" y="22930"/>
                </a:lnTo>
                <a:lnTo>
                  <a:pt x="30510" y="22580"/>
                </a:lnTo>
                <a:lnTo>
                  <a:pt x="30860" y="22870"/>
                </a:lnTo>
                <a:lnTo>
                  <a:pt x="31190" y="22800"/>
                </a:lnTo>
                <a:lnTo>
                  <a:pt x="31630" y="23050"/>
                </a:lnTo>
                <a:lnTo>
                  <a:pt x="32000" y="23100"/>
                </a:lnTo>
                <a:lnTo>
                  <a:pt x="32360" y="23000"/>
                </a:lnTo>
                <a:lnTo>
                  <a:pt x="32780" y="22820"/>
                </a:lnTo>
                <a:lnTo>
                  <a:pt x="33190" y="22720"/>
                </a:lnTo>
                <a:lnTo>
                  <a:pt x="33440" y="22420"/>
                </a:lnTo>
                <a:lnTo>
                  <a:pt x="33730" y="22160"/>
                </a:lnTo>
                <a:lnTo>
                  <a:pt x="34000" y="22070"/>
                </a:lnTo>
                <a:lnTo>
                  <a:pt x="34290" y="22070"/>
                </a:lnTo>
                <a:lnTo>
                  <a:pt x="34550" y="22350"/>
                </a:lnTo>
                <a:lnTo>
                  <a:pt x="34750" y="22740"/>
                </a:lnTo>
                <a:lnTo>
                  <a:pt x="35020" y="23010"/>
                </a:lnTo>
                <a:lnTo>
                  <a:pt x="36070" y="23310"/>
                </a:lnTo>
                <a:lnTo>
                  <a:pt x="36780" y="23350"/>
                </a:lnTo>
                <a:lnTo>
                  <a:pt x="36880" y="23460"/>
                </a:lnTo>
                <a:lnTo>
                  <a:pt x="36930" y="23600"/>
                </a:lnTo>
                <a:lnTo>
                  <a:pt x="37150" y="23520"/>
                </a:lnTo>
                <a:lnTo>
                  <a:pt x="37670" y="23080"/>
                </a:lnTo>
                <a:lnTo>
                  <a:pt x="37940" y="22740"/>
                </a:lnTo>
                <a:lnTo>
                  <a:pt x="38060" y="22460"/>
                </a:lnTo>
                <a:lnTo>
                  <a:pt x="38220" y="22220"/>
                </a:lnTo>
                <a:lnTo>
                  <a:pt x="38380" y="22450"/>
                </a:lnTo>
                <a:lnTo>
                  <a:pt x="38540" y="22340"/>
                </a:lnTo>
                <a:lnTo>
                  <a:pt x="38750" y="22020"/>
                </a:lnTo>
                <a:lnTo>
                  <a:pt x="39520" y="21460"/>
                </a:lnTo>
                <a:lnTo>
                  <a:pt x="40410" y="21410"/>
                </a:lnTo>
                <a:lnTo>
                  <a:pt x="40740" y="21440"/>
                </a:lnTo>
                <a:lnTo>
                  <a:pt x="41290" y="21370"/>
                </a:lnTo>
                <a:lnTo>
                  <a:pt x="41600" y="21740"/>
                </a:lnTo>
                <a:lnTo>
                  <a:pt x="41980" y="21720"/>
                </a:lnTo>
                <a:lnTo>
                  <a:pt x="42390" y="21600"/>
                </a:lnTo>
                <a:lnTo>
                  <a:pt x="42820" y="21420"/>
                </a:lnTo>
                <a:lnTo>
                  <a:pt x="43210" y="21130"/>
                </a:lnTo>
                <a:lnTo>
                  <a:pt x="43470" y="20880"/>
                </a:lnTo>
                <a:lnTo>
                  <a:pt x="43540" y="20360"/>
                </a:lnTo>
                <a:lnTo>
                  <a:pt x="43840" y="20760"/>
                </a:lnTo>
                <a:lnTo>
                  <a:pt x="44200" y="21510"/>
                </a:lnTo>
                <a:lnTo>
                  <a:pt x="44730" y="22030"/>
                </a:lnTo>
                <a:lnTo>
                  <a:pt x="44800" y="23320"/>
                </a:lnTo>
                <a:lnTo>
                  <a:pt x="44160" y="24000"/>
                </a:lnTo>
                <a:lnTo>
                  <a:pt x="43580" y="23810"/>
                </a:lnTo>
                <a:lnTo>
                  <a:pt x="42900" y="23710"/>
                </a:lnTo>
                <a:lnTo>
                  <a:pt x="42660" y="24330"/>
                </a:lnTo>
                <a:lnTo>
                  <a:pt x="42550" y="25080"/>
                </a:lnTo>
                <a:lnTo>
                  <a:pt x="42010" y="25480"/>
                </a:lnTo>
                <a:lnTo>
                  <a:pt x="41830" y="26290"/>
                </a:lnTo>
                <a:lnTo>
                  <a:pt x="41950" y="26940"/>
                </a:lnTo>
                <a:lnTo>
                  <a:pt x="41190" y="27870"/>
                </a:lnTo>
                <a:lnTo>
                  <a:pt x="41340" y="28750"/>
                </a:lnTo>
                <a:lnTo>
                  <a:pt x="41410" y="29040"/>
                </a:lnTo>
                <a:lnTo>
                  <a:pt x="41360" y="29340"/>
                </a:lnTo>
                <a:lnTo>
                  <a:pt x="41440" y="29590"/>
                </a:lnTo>
                <a:lnTo>
                  <a:pt x="41580" y="29810"/>
                </a:lnTo>
                <a:lnTo>
                  <a:pt x="42210" y="30110"/>
                </a:lnTo>
                <a:lnTo>
                  <a:pt x="42790" y="30520"/>
                </a:lnTo>
                <a:lnTo>
                  <a:pt x="43150" y="31420"/>
                </a:lnTo>
                <a:lnTo>
                  <a:pt x="43270" y="32390"/>
                </a:lnTo>
                <a:lnTo>
                  <a:pt x="42820" y="32500"/>
                </a:lnTo>
                <a:lnTo>
                  <a:pt x="42670" y="32670"/>
                </a:lnTo>
                <a:lnTo>
                  <a:pt x="42620" y="32910"/>
                </a:lnTo>
                <a:lnTo>
                  <a:pt x="42020" y="33270"/>
                </a:lnTo>
                <a:lnTo>
                  <a:pt x="41350" y="33350"/>
                </a:lnTo>
                <a:lnTo>
                  <a:pt x="40610" y="33170"/>
                </a:lnTo>
                <a:lnTo>
                  <a:pt x="39840" y="33170"/>
                </a:lnTo>
                <a:lnTo>
                  <a:pt x="39730" y="33310"/>
                </a:lnTo>
                <a:lnTo>
                  <a:pt x="39510" y="33360"/>
                </a:lnTo>
                <a:lnTo>
                  <a:pt x="38810" y="33220"/>
                </a:lnTo>
                <a:lnTo>
                  <a:pt x="38240" y="32710"/>
                </a:lnTo>
                <a:lnTo>
                  <a:pt x="37750" y="32060"/>
                </a:lnTo>
                <a:lnTo>
                  <a:pt x="37090" y="31800"/>
                </a:lnTo>
                <a:lnTo>
                  <a:pt x="36400" y="31720"/>
                </a:lnTo>
                <a:lnTo>
                  <a:pt x="35850" y="31730"/>
                </a:lnTo>
                <a:lnTo>
                  <a:pt x="34940" y="32530"/>
                </a:lnTo>
                <a:lnTo>
                  <a:pt x="34350" y="3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Grad Sofiy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8100" y="36860"/>
                </a:moveTo>
                <a:lnTo>
                  <a:pt x="17840" y="36550"/>
                </a:lnTo>
                <a:lnTo>
                  <a:pt x="16980" y="35890"/>
                </a:lnTo>
                <a:lnTo>
                  <a:pt x="16520" y="35710"/>
                </a:lnTo>
                <a:lnTo>
                  <a:pt x="16460" y="35020"/>
                </a:lnTo>
                <a:lnTo>
                  <a:pt x="16360" y="34650"/>
                </a:lnTo>
                <a:lnTo>
                  <a:pt x="16200" y="34320"/>
                </a:lnTo>
                <a:lnTo>
                  <a:pt x="15900" y="34160"/>
                </a:lnTo>
                <a:lnTo>
                  <a:pt x="15650" y="33960"/>
                </a:lnTo>
                <a:lnTo>
                  <a:pt x="15310" y="33610"/>
                </a:lnTo>
                <a:lnTo>
                  <a:pt x="14920" y="33350"/>
                </a:lnTo>
                <a:lnTo>
                  <a:pt x="15380" y="32780"/>
                </a:lnTo>
                <a:lnTo>
                  <a:pt x="15980" y="32720"/>
                </a:lnTo>
                <a:lnTo>
                  <a:pt x="16290" y="32930"/>
                </a:lnTo>
                <a:lnTo>
                  <a:pt x="16630" y="32980"/>
                </a:lnTo>
                <a:lnTo>
                  <a:pt x="16890" y="32840"/>
                </a:lnTo>
                <a:lnTo>
                  <a:pt x="17110" y="32570"/>
                </a:lnTo>
                <a:lnTo>
                  <a:pt x="17140" y="32180"/>
                </a:lnTo>
                <a:lnTo>
                  <a:pt x="16960" y="31820"/>
                </a:lnTo>
                <a:lnTo>
                  <a:pt x="17680" y="31230"/>
                </a:lnTo>
                <a:lnTo>
                  <a:pt x="17690" y="30330"/>
                </a:lnTo>
                <a:lnTo>
                  <a:pt x="18030" y="29630"/>
                </a:lnTo>
                <a:lnTo>
                  <a:pt x="18270" y="29720"/>
                </a:lnTo>
                <a:lnTo>
                  <a:pt x="18450" y="29940"/>
                </a:lnTo>
                <a:lnTo>
                  <a:pt x="19170" y="30430"/>
                </a:lnTo>
                <a:lnTo>
                  <a:pt x="19880" y="30620"/>
                </a:lnTo>
                <a:lnTo>
                  <a:pt x="20600" y="30310"/>
                </a:lnTo>
                <a:lnTo>
                  <a:pt x="21270" y="30170"/>
                </a:lnTo>
                <a:lnTo>
                  <a:pt x="21840" y="30690"/>
                </a:lnTo>
                <a:lnTo>
                  <a:pt x="22380" y="30720"/>
                </a:lnTo>
                <a:lnTo>
                  <a:pt x="22900" y="30360"/>
                </a:lnTo>
                <a:lnTo>
                  <a:pt x="22720" y="30880"/>
                </a:lnTo>
                <a:lnTo>
                  <a:pt x="22420" y="31440"/>
                </a:lnTo>
                <a:lnTo>
                  <a:pt x="21630" y="33170"/>
                </a:lnTo>
                <a:lnTo>
                  <a:pt x="21360" y="34380"/>
                </a:lnTo>
                <a:lnTo>
                  <a:pt x="21580" y="34810"/>
                </a:lnTo>
                <a:lnTo>
                  <a:pt x="22200" y="36310"/>
                </a:lnTo>
                <a:lnTo>
                  <a:pt x="22960" y="37660"/>
                </a:lnTo>
                <a:lnTo>
                  <a:pt x="23420" y="38100"/>
                </a:lnTo>
                <a:lnTo>
                  <a:pt x="23570" y="38760"/>
                </a:lnTo>
                <a:lnTo>
                  <a:pt x="23200" y="39130"/>
                </a:lnTo>
                <a:lnTo>
                  <a:pt x="22790" y="38950"/>
                </a:lnTo>
                <a:lnTo>
                  <a:pt x="22180" y="39060"/>
                </a:lnTo>
                <a:lnTo>
                  <a:pt x="21790" y="38790"/>
                </a:lnTo>
                <a:lnTo>
                  <a:pt x="21950" y="38140"/>
                </a:lnTo>
                <a:lnTo>
                  <a:pt x="21660" y="37600"/>
                </a:lnTo>
                <a:lnTo>
                  <a:pt x="21570" y="37260"/>
                </a:lnTo>
                <a:lnTo>
                  <a:pt x="21560" y="37020"/>
                </a:lnTo>
                <a:lnTo>
                  <a:pt x="20970" y="36900"/>
                </a:lnTo>
                <a:lnTo>
                  <a:pt x="20690" y="37470"/>
                </a:lnTo>
                <a:lnTo>
                  <a:pt x="20340" y="38030"/>
                </a:lnTo>
                <a:lnTo>
                  <a:pt x="19820" y="37910"/>
                </a:lnTo>
                <a:lnTo>
                  <a:pt x="19290" y="37500"/>
                </a:lnTo>
                <a:lnTo>
                  <a:pt x="18100" y="3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