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Tutong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Brunei • State Map | Fully Editable Vector Shape</a:t>
            </a:r>
          </a:p>
        </p:txBody>
      </p:sp>
      <p:sp>
        <p:nvSpPr>
          <p:cNvPr id="101" name="Tutong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4230" y="25360"/>
                </a:moveTo>
                <a:lnTo>
                  <a:pt x="54150" y="25440"/>
                </a:lnTo>
                <a:lnTo>
                  <a:pt x="54110" y="26550"/>
                </a:lnTo>
                <a:lnTo>
                  <a:pt x="54610" y="27790"/>
                </a:lnTo>
                <a:lnTo>
                  <a:pt x="55900" y="30260"/>
                </a:lnTo>
                <a:lnTo>
                  <a:pt x="56280" y="31640"/>
                </a:lnTo>
                <a:lnTo>
                  <a:pt x="56510" y="33130"/>
                </a:lnTo>
                <a:lnTo>
                  <a:pt x="56840" y="40950"/>
                </a:lnTo>
                <a:lnTo>
                  <a:pt x="57240" y="43400"/>
                </a:lnTo>
                <a:lnTo>
                  <a:pt x="58430" y="45270"/>
                </a:lnTo>
                <a:lnTo>
                  <a:pt x="59740" y="45750"/>
                </a:lnTo>
                <a:lnTo>
                  <a:pt x="60730" y="45580"/>
                </a:lnTo>
                <a:lnTo>
                  <a:pt x="61220" y="45910"/>
                </a:lnTo>
                <a:lnTo>
                  <a:pt x="61070" y="47830"/>
                </a:lnTo>
                <a:lnTo>
                  <a:pt x="60460" y="50360"/>
                </a:lnTo>
                <a:lnTo>
                  <a:pt x="59960" y="51490"/>
                </a:lnTo>
                <a:lnTo>
                  <a:pt x="59240" y="52620"/>
                </a:lnTo>
                <a:lnTo>
                  <a:pt x="57640" y="54180"/>
                </a:lnTo>
                <a:lnTo>
                  <a:pt x="57620" y="54170"/>
                </a:lnTo>
                <a:lnTo>
                  <a:pt x="57460" y="54080"/>
                </a:lnTo>
                <a:lnTo>
                  <a:pt x="55230" y="52860"/>
                </a:lnTo>
                <a:lnTo>
                  <a:pt x="53990" y="51110"/>
                </a:lnTo>
                <a:lnTo>
                  <a:pt x="53470" y="49070"/>
                </a:lnTo>
                <a:lnTo>
                  <a:pt x="52420" y="47110"/>
                </a:lnTo>
                <a:lnTo>
                  <a:pt x="51130" y="45520"/>
                </a:lnTo>
                <a:lnTo>
                  <a:pt x="49520" y="43950"/>
                </a:lnTo>
                <a:lnTo>
                  <a:pt x="48080" y="42130"/>
                </a:lnTo>
                <a:lnTo>
                  <a:pt x="46540" y="40600"/>
                </a:lnTo>
                <a:lnTo>
                  <a:pt x="44460" y="39310"/>
                </a:lnTo>
                <a:lnTo>
                  <a:pt x="44060" y="37640"/>
                </a:lnTo>
                <a:lnTo>
                  <a:pt x="44380" y="35600"/>
                </a:lnTo>
                <a:lnTo>
                  <a:pt x="43510" y="34240"/>
                </a:lnTo>
                <a:lnTo>
                  <a:pt x="41970" y="34150"/>
                </a:lnTo>
                <a:lnTo>
                  <a:pt x="40740" y="33990"/>
                </a:lnTo>
                <a:lnTo>
                  <a:pt x="39880" y="32860"/>
                </a:lnTo>
                <a:lnTo>
                  <a:pt x="38850" y="31810"/>
                </a:lnTo>
                <a:lnTo>
                  <a:pt x="38200" y="30280"/>
                </a:lnTo>
                <a:lnTo>
                  <a:pt x="37630" y="28670"/>
                </a:lnTo>
                <a:lnTo>
                  <a:pt x="39960" y="27830"/>
                </a:lnTo>
                <a:lnTo>
                  <a:pt x="41360" y="26450"/>
                </a:lnTo>
                <a:lnTo>
                  <a:pt x="42390" y="24510"/>
                </a:lnTo>
                <a:lnTo>
                  <a:pt x="44800" y="22060"/>
                </a:lnTo>
                <a:lnTo>
                  <a:pt x="52860" y="15620"/>
                </a:lnTo>
                <a:lnTo>
                  <a:pt x="55370" y="14100"/>
                </a:lnTo>
                <a:lnTo>
                  <a:pt x="55470" y="15680"/>
                </a:lnTo>
                <a:lnTo>
                  <a:pt x="55330" y="17520"/>
                </a:lnTo>
                <a:lnTo>
                  <a:pt x="55070" y="19230"/>
                </a:lnTo>
                <a:lnTo>
                  <a:pt x="54490" y="20580"/>
                </a:lnTo>
                <a:lnTo>
                  <a:pt x="54270" y="22050"/>
                </a:lnTo>
                <a:lnTo>
                  <a:pt x="53770" y="24210"/>
                </a:lnTo>
                <a:lnTo>
                  <a:pt x="54220" y="25340"/>
                </a:lnTo>
                <a:lnTo>
                  <a:pt x="54230" y="2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