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Temburong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Brunei • State Map | Fully Editable Vector Shape</a:t>
            </a:r>
          </a:p>
        </p:txBody>
      </p:sp>
      <p:sp>
        <p:nvSpPr>
          <p:cNvPr id="101" name="Temburong"/>
          <p:cNvSpPr/>
          <p:nvPr/>
        </p:nvSpPr>
        <p:spPr>
          <a:xfrm>
            <a:off x="2872766" y="1325880"/>
            <a:ext cx="6446161" cy="4937760"/>
          </a:xfrm>
          <a:custGeom>
            <a:avLst/>
            <a:gdLst/>
            <a:ahLst/>
            <a:cxnLst/>
            <a:rect l="0" t="0" r="100000" b="76600"/>
            <a:pathLst>
              <a:path w="100000" h="76600">
                <a:moveTo>
                  <a:pt x="81130" y="13450"/>
                </a:moveTo>
                <a:lnTo>
                  <a:pt x="81170" y="14980"/>
                </a:lnTo>
                <a:lnTo>
                  <a:pt x="81790" y="15600"/>
                </a:lnTo>
                <a:lnTo>
                  <a:pt x="82680" y="16030"/>
                </a:lnTo>
                <a:lnTo>
                  <a:pt x="83540" y="16610"/>
                </a:lnTo>
                <a:lnTo>
                  <a:pt x="85220" y="19000"/>
                </a:lnTo>
                <a:lnTo>
                  <a:pt x="89580" y="31650"/>
                </a:lnTo>
                <a:lnTo>
                  <a:pt x="89870" y="33240"/>
                </a:lnTo>
                <a:lnTo>
                  <a:pt x="89760" y="34400"/>
                </a:lnTo>
                <a:lnTo>
                  <a:pt x="89230" y="37040"/>
                </a:lnTo>
                <a:lnTo>
                  <a:pt x="89190" y="39680"/>
                </a:lnTo>
                <a:lnTo>
                  <a:pt x="89560" y="42500"/>
                </a:lnTo>
                <a:lnTo>
                  <a:pt x="90440" y="45130"/>
                </a:lnTo>
                <a:lnTo>
                  <a:pt x="91980" y="47190"/>
                </a:lnTo>
                <a:lnTo>
                  <a:pt x="94320" y="49400"/>
                </a:lnTo>
                <a:lnTo>
                  <a:pt x="95290" y="50830"/>
                </a:lnTo>
                <a:lnTo>
                  <a:pt x="95450" y="52220"/>
                </a:lnTo>
                <a:lnTo>
                  <a:pt x="94490" y="53270"/>
                </a:lnTo>
                <a:lnTo>
                  <a:pt x="93030" y="53220"/>
                </a:lnTo>
                <a:lnTo>
                  <a:pt x="91480" y="52540"/>
                </a:lnTo>
                <a:lnTo>
                  <a:pt x="90270" y="51730"/>
                </a:lnTo>
                <a:lnTo>
                  <a:pt x="89690" y="51520"/>
                </a:lnTo>
                <a:lnTo>
                  <a:pt x="88400" y="51570"/>
                </a:lnTo>
                <a:lnTo>
                  <a:pt x="87710" y="51270"/>
                </a:lnTo>
                <a:lnTo>
                  <a:pt x="86670" y="50400"/>
                </a:lnTo>
                <a:lnTo>
                  <a:pt x="86110" y="50190"/>
                </a:lnTo>
                <a:lnTo>
                  <a:pt x="84110" y="50400"/>
                </a:lnTo>
                <a:lnTo>
                  <a:pt x="82720" y="50090"/>
                </a:lnTo>
                <a:lnTo>
                  <a:pt x="78920" y="48680"/>
                </a:lnTo>
                <a:lnTo>
                  <a:pt x="78040" y="48090"/>
                </a:lnTo>
                <a:lnTo>
                  <a:pt x="77500" y="47140"/>
                </a:lnTo>
                <a:lnTo>
                  <a:pt x="76700" y="40540"/>
                </a:lnTo>
                <a:lnTo>
                  <a:pt x="75920" y="37900"/>
                </a:lnTo>
                <a:lnTo>
                  <a:pt x="73740" y="32690"/>
                </a:lnTo>
                <a:lnTo>
                  <a:pt x="73160" y="30090"/>
                </a:lnTo>
                <a:lnTo>
                  <a:pt x="72900" y="24640"/>
                </a:lnTo>
                <a:lnTo>
                  <a:pt x="73360" y="19330"/>
                </a:lnTo>
                <a:lnTo>
                  <a:pt x="74590" y="20590"/>
                </a:lnTo>
                <a:lnTo>
                  <a:pt x="75810" y="19810"/>
                </a:lnTo>
                <a:lnTo>
                  <a:pt x="77130" y="18330"/>
                </a:lnTo>
                <a:lnTo>
                  <a:pt x="78620" y="17530"/>
                </a:lnTo>
                <a:lnTo>
                  <a:pt x="80070" y="17230"/>
                </a:lnTo>
                <a:lnTo>
                  <a:pt x="80110" y="16450"/>
                </a:lnTo>
                <a:lnTo>
                  <a:pt x="79540" y="15400"/>
                </a:lnTo>
                <a:lnTo>
                  <a:pt x="79150" y="14280"/>
                </a:lnTo>
                <a:lnTo>
                  <a:pt x="79300" y="13760"/>
                </a:lnTo>
                <a:lnTo>
                  <a:pt x="79730" y="13500"/>
                </a:lnTo>
                <a:lnTo>
                  <a:pt x="80360" y="13420"/>
                </a:lnTo>
                <a:lnTo>
                  <a:pt x="81110" y="13450"/>
                </a:lnTo>
                <a:lnTo>
                  <a:pt x="81130" y="13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