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Brunei and Muara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Brunei • State Map | Fully Editable Vector Shape</a:t>
            </a:r>
          </a:p>
        </p:txBody>
      </p:sp>
      <p:sp>
        <p:nvSpPr>
          <p:cNvPr id="101" name="Brunei and Muara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54230" y="25360"/>
                </a:moveTo>
                <a:lnTo>
                  <a:pt x="54220" y="25340"/>
                </a:lnTo>
                <a:lnTo>
                  <a:pt x="53770" y="24210"/>
                </a:lnTo>
                <a:lnTo>
                  <a:pt x="54270" y="22050"/>
                </a:lnTo>
                <a:lnTo>
                  <a:pt x="54490" y="20580"/>
                </a:lnTo>
                <a:lnTo>
                  <a:pt x="55070" y="19230"/>
                </a:lnTo>
                <a:lnTo>
                  <a:pt x="55330" y="17520"/>
                </a:lnTo>
                <a:lnTo>
                  <a:pt x="55470" y="15680"/>
                </a:lnTo>
                <a:lnTo>
                  <a:pt x="55370" y="14100"/>
                </a:lnTo>
                <a:lnTo>
                  <a:pt x="66600" y="7280"/>
                </a:lnTo>
                <a:lnTo>
                  <a:pt x="75230" y="3690"/>
                </a:lnTo>
                <a:lnTo>
                  <a:pt x="76910" y="3480"/>
                </a:lnTo>
                <a:lnTo>
                  <a:pt x="78170" y="3970"/>
                </a:lnTo>
                <a:lnTo>
                  <a:pt x="78260" y="4850"/>
                </a:lnTo>
                <a:lnTo>
                  <a:pt x="77290" y="5530"/>
                </a:lnTo>
                <a:lnTo>
                  <a:pt x="75210" y="6470"/>
                </a:lnTo>
                <a:lnTo>
                  <a:pt x="74650" y="7370"/>
                </a:lnTo>
                <a:lnTo>
                  <a:pt x="73540" y="10040"/>
                </a:lnTo>
                <a:lnTo>
                  <a:pt x="73350" y="10840"/>
                </a:lnTo>
                <a:lnTo>
                  <a:pt x="72900" y="11760"/>
                </a:lnTo>
                <a:lnTo>
                  <a:pt x="70820" y="13680"/>
                </a:lnTo>
                <a:lnTo>
                  <a:pt x="70150" y="14750"/>
                </a:lnTo>
                <a:lnTo>
                  <a:pt x="68630" y="16270"/>
                </a:lnTo>
                <a:lnTo>
                  <a:pt x="68420" y="17300"/>
                </a:lnTo>
                <a:lnTo>
                  <a:pt x="68360" y="18420"/>
                </a:lnTo>
                <a:lnTo>
                  <a:pt x="67930" y="19450"/>
                </a:lnTo>
                <a:lnTo>
                  <a:pt x="66870" y="20100"/>
                </a:lnTo>
                <a:lnTo>
                  <a:pt x="65690" y="20130"/>
                </a:lnTo>
                <a:lnTo>
                  <a:pt x="64470" y="19920"/>
                </a:lnTo>
                <a:lnTo>
                  <a:pt x="63240" y="19860"/>
                </a:lnTo>
                <a:lnTo>
                  <a:pt x="61750" y="20270"/>
                </a:lnTo>
                <a:lnTo>
                  <a:pt x="60540" y="21030"/>
                </a:lnTo>
                <a:lnTo>
                  <a:pt x="58390" y="23090"/>
                </a:lnTo>
                <a:lnTo>
                  <a:pt x="57260" y="23800"/>
                </a:lnTo>
                <a:lnTo>
                  <a:pt x="54810" y="24830"/>
                </a:lnTo>
                <a:lnTo>
                  <a:pt x="54230" y="2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