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Belait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Brunei • State Map | Fully Editable Vector Shape</a:t>
            </a:r>
          </a:p>
        </p:txBody>
      </p:sp>
      <p:sp>
        <p:nvSpPr>
          <p:cNvPr id="101" name="Belait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57640" y="54180"/>
                </a:moveTo>
                <a:lnTo>
                  <a:pt x="57210" y="54590"/>
                </a:lnTo>
                <a:lnTo>
                  <a:pt x="56820" y="55200"/>
                </a:lnTo>
                <a:lnTo>
                  <a:pt x="56860" y="56580"/>
                </a:lnTo>
                <a:lnTo>
                  <a:pt x="58950" y="55730"/>
                </a:lnTo>
                <a:lnTo>
                  <a:pt x="59170" y="56900"/>
                </a:lnTo>
                <a:lnTo>
                  <a:pt x="58690" y="58120"/>
                </a:lnTo>
                <a:lnTo>
                  <a:pt x="57170" y="60410"/>
                </a:lnTo>
                <a:lnTo>
                  <a:pt x="56700" y="61710"/>
                </a:lnTo>
                <a:lnTo>
                  <a:pt x="56330" y="64470"/>
                </a:lnTo>
                <a:lnTo>
                  <a:pt x="55810" y="65450"/>
                </a:lnTo>
                <a:lnTo>
                  <a:pt x="49670" y="71320"/>
                </a:lnTo>
                <a:lnTo>
                  <a:pt x="46530" y="73160"/>
                </a:lnTo>
                <a:lnTo>
                  <a:pt x="43780" y="72840"/>
                </a:lnTo>
                <a:lnTo>
                  <a:pt x="43450" y="72310"/>
                </a:lnTo>
                <a:lnTo>
                  <a:pt x="42960" y="70650"/>
                </a:lnTo>
                <a:lnTo>
                  <a:pt x="42630" y="69960"/>
                </a:lnTo>
                <a:lnTo>
                  <a:pt x="42100" y="69450"/>
                </a:lnTo>
                <a:lnTo>
                  <a:pt x="40690" y="68460"/>
                </a:lnTo>
                <a:lnTo>
                  <a:pt x="36490" y="64570"/>
                </a:lnTo>
                <a:lnTo>
                  <a:pt x="35540" y="63290"/>
                </a:lnTo>
                <a:lnTo>
                  <a:pt x="34880" y="61980"/>
                </a:lnTo>
                <a:lnTo>
                  <a:pt x="33500" y="57750"/>
                </a:lnTo>
                <a:lnTo>
                  <a:pt x="32660" y="56860"/>
                </a:lnTo>
                <a:lnTo>
                  <a:pt x="31420" y="56790"/>
                </a:lnTo>
                <a:lnTo>
                  <a:pt x="28690" y="57280"/>
                </a:lnTo>
                <a:lnTo>
                  <a:pt x="25770" y="56700"/>
                </a:lnTo>
                <a:lnTo>
                  <a:pt x="23490" y="56540"/>
                </a:lnTo>
                <a:lnTo>
                  <a:pt x="23180" y="55930"/>
                </a:lnTo>
                <a:lnTo>
                  <a:pt x="23070" y="54930"/>
                </a:lnTo>
                <a:lnTo>
                  <a:pt x="23280" y="54540"/>
                </a:lnTo>
                <a:lnTo>
                  <a:pt x="24210" y="53720"/>
                </a:lnTo>
                <a:lnTo>
                  <a:pt x="24430" y="53080"/>
                </a:lnTo>
                <a:lnTo>
                  <a:pt x="23980" y="50090"/>
                </a:lnTo>
                <a:lnTo>
                  <a:pt x="23070" y="48720"/>
                </a:lnTo>
                <a:lnTo>
                  <a:pt x="23070" y="46850"/>
                </a:lnTo>
                <a:lnTo>
                  <a:pt x="22550" y="44970"/>
                </a:lnTo>
                <a:lnTo>
                  <a:pt x="22160" y="44240"/>
                </a:lnTo>
                <a:lnTo>
                  <a:pt x="21450" y="43460"/>
                </a:lnTo>
                <a:lnTo>
                  <a:pt x="21230" y="43020"/>
                </a:lnTo>
                <a:lnTo>
                  <a:pt x="21170" y="42500"/>
                </a:lnTo>
                <a:lnTo>
                  <a:pt x="21020" y="42050"/>
                </a:lnTo>
                <a:lnTo>
                  <a:pt x="20530" y="41860"/>
                </a:lnTo>
                <a:lnTo>
                  <a:pt x="19510" y="41830"/>
                </a:lnTo>
                <a:lnTo>
                  <a:pt x="19090" y="41630"/>
                </a:lnTo>
                <a:lnTo>
                  <a:pt x="18580" y="40260"/>
                </a:lnTo>
                <a:lnTo>
                  <a:pt x="17800" y="39750"/>
                </a:lnTo>
                <a:lnTo>
                  <a:pt x="16150" y="39120"/>
                </a:lnTo>
                <a:lnTo>
                  <a:pt x="13970" y="37410"/>
                </a:lnTo>
                <a:lnTo>
                  <a:pt x="12570" y="36680"/>
                </a:lnTo>
                <a:lnTo>
                  <a:pt x="8910" y="36120"/>
                </a:lnTo>
                <a:lnTo>
                  <a:pt x="4550" y="34030"/>
                </a:lnTo>
                <a:lnTo>
                  <a:pt x="21430" y="34600"/>
                </a:lnTo>
                <a:lnTo>
                  <a:pt x="26430" y="33650"/>
                </a:lnTo>
                <a:lnTo>
                  <a:pt x="31040" y="31050"/>
                </a:lnTo>
                <a:lnTo>
                  <a:pt x="37630" y="28670"/>
                </a:lnTo>
                <a:lnTo>
                  <a:pt x="38200" y="30280"/>
                </a:lnTo>
                <a:lnTo>
                  <a:pt x="38850" y="31810"/>
                </a:lnTo>
                <a:lnTo>
                  <a:pt x="39880" y="32860"/>
                </a:lnTo>
                <a:lnTo>
                  <a:pt x="40740" y="33990"/>
                </a:lnTo>
                <a:lnTo>
                  <a:pt x="41970" y="34150"/>
                </a:lnTo>
                <a:lnTo>
                  <a:pt x="43510" y="34240"/>
                </a:lnTo>
                <a:lnTo>
                  <a:pt x="44380" y="35600"/>
                </a:lnTo>
                <a:lnTo>
                  <a:pt x="44060" y="37640"/>
                </a:lnTo>
                <a:lnTo>
                  <a:pt x="44460" y="39310"/>
                </a:lnTo>
                <a:lnTo>
                  <a:pt x="46540" y="40600"/>
                </a:lnTo>
                <a:lnTo>
                  <a:pt x="48080" y="42130"/>
                </a:lnTo>
                <a:lnTo>
                  <a:pt x="49520" y="43950"/>
                </a:lnTo>
                <a:lnTo>
                  <a:pt x="51130" y="45520"/>
                </a:lnTo>
                <a:lnTo>
                  <a:pt x="52420" y="47110"/>
                </a:lnTo>
                <a:lnTo>
                  <a:pt x="53470" y="49070"/>
                </a:lnTo>
                <a:lnTo>
                  <a:pt x="53990" y="51110"/>
                </a:lnTo>
                <a:lnTo>
                  <a:pt x="55230" y="52860"/>
                </a:lnTo>
                <a:lnTo>
                  <a:pt x="57460" y="54080"/>
                </a:lnTo>
                <a:lnTo>
                  <a:pt x="57620" y="54170"/>
                </a:lnTo>
                <a:lnTo>
                  <a:pt x="57640" y="54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