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Brunei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emburong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81130" y="13450"/>
                </a:moveTo>
                <a:lnTo>
                  <a:pt x="81170" y="14980"/>
                </a:lnTo>
                <a:lnTo>
                  <a:pt x="81790" y="15600"/>
                </a:lnTo>
                <a:lnTo>
                  <a:pt x="82680" y="16030"/>
                </a:lnTo>
                <a:lnTo>
                  <a:pt x="83540" y="16610"/>
                </a:lnTo>
                <a:lnTo>
                  <a:pt x="85220" y="19000"/>
                </a:lnTo>
                <a:lnTo>
                  <a:pt x="89580" y="31650"/>
                </a:lnTo>
                <a:lnTo>
                  <a:pt x="89870" y="33240"/>
                </a:lnTo>
                <a:lnTo>
                  <a:pt x="89760" y="34400"/>
                </a:lnTo>
                <a:lnTo>
                  <a:pt x="89230" y="37040"/>
                </a:lnTo>
                <a:lnTo>
                  <a:pt x="89190" y="39680"/>
                </a:lnTo>
                <a:lnTo>
                  <a:pt x="89560" y="42500"/>
                </a:lnTo>
                <a:lnTo>
                  <a:pt x="90440" y="45130"/>
                </a:lnTo>
                <a:lnTo>
                  <a:pt x="91980" y="47190"/>
                </a:lnTo>
                <a:lnTo>
                  <a:pt x="94320" y="49400"/>
                </a:lnTo>
                <a:lnTo>
                  <a:pt x="95290" y="50830"/>
                </a:lnTo>
                <a:lnTo>
                  <a:pt x="95450" y="52220"/>
                </a:lnTo>
                <a:lnTo>
                  <a:pt x="94490" y="53270"/>
                </a:lnTo>
                <a:lnTo>
                  <a:pt x="93030" y="53220"/>
                </a:lnTo>
                <a:lnTo>
                  <a:pt x="91480" y="52540"/>
                </a:lnTo>
                <a:lnTo>
                  <a:pt x="90270" y="51730"/>
                </a:lnTo>
                <a:lnTo>
                  <a:pt x="89690" y="51520"/>
                </a:lnTo>
                <a:lnTo>
                  <a:pt x="88400" y="51570"/>
                </a:lnTo>
                <a:lnTo>
                  <a:pt x="87710" y="51270"/>
                </a:lnTo>
                <a:lnTo>
                  <a:pt x="86670" y="50400"/>
                </a:lnTo>
                <a:lnTo>
                  <a:pt x="86110" y="50190"/>
                </a:lnTo>
                <a:lnTo>
                  <a:pt x="84110" y="50400"/>
                </a:lnTo>
                <a:lnTo>
                  <a:pt x="82720" y="50090"/>
                </a:lnTo>
                <a:lnTo>
                  <a:pt x="78920" y="48680"/>
                </a:lnTo>
                <a:lnTo>
                  <a:pt x="78040" y="48090"/>
                </a:lnTo>
                <a:lnTo>
                  <a:pt x="77500" y="47140"/>
                </a:lnTo>
                <a:lnTo>
                  <a:pt x="76700" y="40540"/>
                </a:lnTo>
                <a:lnTo>
                  <a:pt x="75920" y="37900"/>
                </a:lnTo>
                <a:lnTo>
                  <a:pt x="73740" y="32690"/>
                </a:lnTo>
                <a:lnTo>
                  <a:pt x="73160" y="30090"/>
                </a:lnTo>
                <a:lnTo>
                  <a:pt x="72900" y="24640"/>
                </a:lnTo>
                <a:lnTo>
                  <a:pt x="73360" y="19330"/>
                </a:lnTo>
                <a:lnTo>
                  <a:pt x="74590" y="20590"/>
                </a:lnTo>
                <a:lnTo>
                  <a:pt x="75810" y="19810"/>
                </a:lnTo>
                <a:lnTo>
                  <a:pt x="77130" y="18330"/>
                </a:lnTo>
                <a:lnTo>
                  <a:pt x="78620" y="17530"/>
                </a:lnTo>
                <a:lnTo>
                  <a:pt x="80070" y="17230"/>
                </a:lnTo>
                <a:lnTo>
                  <a:pt x="80110" y="16450"/>
                </a:lnTo>
                <a:lnTo>
                  <a:pt x="79540" y="15400"/>
                </a:lnTo>
                <a:lnTo>
                  <a:pt x="79150" y="14280"/>
                </a:lnTo>
                <a:lnTo>
                  <a:pt x="79300" y="13760"/>
                </a:lnTo>
                <a:lnTo>
                  <a:pt x="79730" y="13500"/>
                </a:lnTo>
                <a:lnTo>
                  <a:pt x="80360" y="13420"/>
                </a:lnTo>
                <a:lnTo>
                  <a:pt x="81110" y="13450"/>
                </a:lnTo>
                <a:lnTo>
                  <a:pt x="81130" y="1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runei and Muara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4230" y="25360"/>
                </a:moveTo>
                <a:lnTo>
                  <a:pt x="54220" y="25340"/>
                </a:lnTo>
                <a:lnTo>
                  <a:pt x="53770" y="24210"/>
                </a:lnTo>
                <a:lnTo>
                  <a:pt x="54270" y="22050"/>
                </a:lnTo>
                <a:lnTo>
                  <a:pt x="54490" y="20580"/>
                </a:lnTo>
                <a:lnTo>
                  <a:pt x="55070" y="19230"/>
                </a:lnTo>
                <a:lnTo>
                  <a:pt x="55330" y="17520"/>
                </a:lnTo>
                <a:lnTo>
                  <a:pt x="55470" y="15680"/>
                </a:lnTo>
                <a:lnTo>
                  <a:pt x="55370" y="14100"/>
                </a:lnTo>
                <a:lnTo>
                  <a:pt x="66600" y="7280"/>
                </a:lnTo>
                <a:lnTo>
                  <a:pt x="75230" y="3690"/>
                </a:lnTo>
                <a:lnTo>
                  <a:pt x="76910" y="3480"/>
                </a:lnTo>
                <a:lnTo>
                  <a:pt x="78170" y="3970"/>
                </a:lnTo>
                <a:lnTo>
                  <a:pt x="78260" y="4850"/>
                </a:lnTo>
                <a:lnTo>
                  <a:pt x="77290" y="5530"/>
                </a:lnTo>
                <a:lnTo>
                  <a:pt x="75210" y="6470"/>
                </a:lnTo>
                <a:lnTo>
                  <a:pt x="74650" y="7370"/>
                </a:lnTo>
                <a:lnTo>
                  <a:pt x="73540" y="10040"/>
                </a:lnTo>
                <a:lnTo>
                  <a:pt x="73350" y="10840"/>
                </a:lnTo>
                <a:lnTo>
                  <a:pt x="72900" y="11760"/>
                </a:lnTo>
                <a:lnTo>
                  <a:pt x="70820" y="13680"/>
                </a:lnTo>
                <a:lnTo>
                  <a:pt x="70150" y="14750"/>
                </a:lnTo>
                <a:lnTo>
                  <a:pt x="68630" y="16270"/>
                </a:lnTo>
                <a:lnTo>
                  <a:pt x="68420" y="17300"/>
                </a:lnTo>
                <a:lnTo>
                  <a:pt x="68360" y="18420"/>
                </a:lnTo>
                <a:lnTo>
                  <a:pt x="67930" y="19450"/>
                </a:lnTo>
                <a:lnTo>
                  <a:pt x="66870" y="20100"/>
                </a:lnTo>
                <a:lnTo>
                  <a:pt x="65690" y="20130"/>
                </a:lnTo>
                <a:lnTo>
                  <a:pt x="64470" y="19920"/>
                </a:lnTo>
                <a:lnTo>
                  <a:pt x="63240" y="19860"/>
                </a:lnTo>
                <a:lnTo>
                  <a:pt x="61750" y="20270"/>
                </a:lnTo>
                <a:lnTo>
                  <a:pt x="60540" y="21030"/>
                </a:lnTo>
                <a:lnTo>
                  <a:pt x="58390" y="23090"/>
                </a:lnTo>
                <a:lnTo>
                  <a:pt x="57260" y="23800"/>
                </a:lnTo>
                <a:lnTo>
                  <a:pt x="54810" y="24830"/>
                </a:lnTo>
                <a:lnTo>
                  <a:pt x="54230" y="2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Tutong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4230" y="25360"/>
                </a:moveTo>
                <a:lnTo>
                  <a:pt x="54150" y="25440"/>
                </a:lnTo>
                <a:lnTo>
                  <a:pt x="54110" y="26550"/>
                </a:lnTo>
                <a:lnTo>
                  <a:pt x="54610" y="27790"/>
                </a:lnTo>
                <a:lnTo>
                  <a:pt x="55900" y="30260"/>
                </a:lnTo>
                <a:lnTo>
                  <a:pt x="56280" y="31640"/>
                </a:lnTo>
                <a:lnTo>
                  <a:pt x="56510" y="33130"/>
                </a:lnTo>
                <a:lnTo>
                  <a:pt x="56840" y="40950"/>
                </a:lnTo>
                <a:lnTo>
                  <a:pt x="57240" y="43400"/>
                </a:lnTo>
                <a:lnTo>
                  <a:pt x="58430" y="45270"/>
                </a:lnTo>
                <a:lnTo>
                  <a:pt x="59740" y="45750"/>
                </a:lnTo>
                <a:lnTo>
                  <a:pt x="60730" y="45580"/>
                </a:lnTo>
                <a:lnTo>
                  <a:pt x="61220" y="45910"/>
                </a:lnTo>
                <a:lnTo>
                  <a:pt x="61070" y="47830"/>
                </a:lnTo>
                <a:lnTo>
                  <a:pt x="60460" y="50360"/>
                </a:lnTo>
                <a:lnTo>
                  <a:pt x="59960" y="51490"/>
                </a:lnTo>
                <a:lnTo>
                  <a:pt x="59240" y="52620"/>
                </a:lnTo>
                <a:lnTo>
                  <a:pt x="57640" y="54180"/>
                </a:lnTo>
                <a:lnTo>
                  <a:pt x="57620" y="54170"/>
                </a:lnTo>
                <a:lnTo>
                  <a:pt x="57460" y="54080"/>
                </a:lnTo>
                <a:lnTo>
                  <a:pt x="55230" y="52860"/>
                </a:lnTo>
                <a:lnTo>
                  <a:pt x="53990" y="51110"/>
                </a:lnTo>
                <a:lnTo>
                  <a:pt x="53470" y="49070"/>
                </a:lnTo>
                <a:lnTo>
                  <a:pt x="52420" y="47110"/>
                </a:lnTo>
                <a:lnTo>
                  <a:pt x="51130" y="45520"/>
                </a:lnTo>
                <a:lnTo>
                  <a:pt x="49520" y="43950"/>
                </a:lnTo>
                <a:lnTo>
                  <a:pt x="48080" y="42130"/>
                </a:lnTo>
                <a:lnTo>
                  <a:pt x="46540" y="40600"/>
                </a:lnTo>
                <a:lnTo>
                  <a:pt x="44460" y="39310"/>
                </a:lnTo>
                <a:lnTo>
                  <a:pt x="44060" y="37640"/>
                </a:lnTo>
                <a:lnTo>
                  <a:pt x="44380" y="35600"/>
                </a:lnTo>
                <a:lnTo>
                  <a:pt x="43510" y="34240"/>
                </a:lnTo>
                <a:lnTo>
                  <a:pt x="41970" y="34150"/>
                </a:lnTo>
                <a:lnTo>
                  <a:pt x="40740" y="33990"/>
                </a:lnTo>
                <a:lnTo>
                  <a:pt x="39880" y="32860"/>
                </a:lnTo>
                <a:lnTo>
                  <a:pt x="38850" y="31810"/>
                </a:lnTo>
                <a:lnTo>
                  <a:pt x="38200" y="30280"/>
                </a:lnTo>
                <a:lnTo>
                  <a:pt x="37630" y="28670"/>
                </a:lnTo>
                <a:lnTo>
                  <a:pt x="39960" y="27830"/>
                </a:lnTo>
                <a:lnTo>
                  <a:pt x="41360" y="26450"/>
                </a:lnTo>
                <a:lnTo>
                  <a:pt x="42390" y="24510"/>
                </a:lnTo>
                <a:lnTo>
                  <a:pt x="44800" y="22060"/>
                </a:lnTo>
                <a:lnTo>
                  <a:pt x="52860" y="15620"/>
                </a:lnTo>
                <a:lnTo>
                  <a:pt x="55370" y="14100"/>
                </a:lnTo>
                <a:lnTo>
                  <a:pt x="55470" y="15680"/>
                </a:lnTo>
                <a:lnTo>
                  <a:pt x="55330" y="17520"/>
                </a:lnTo>
                <a:lnTo>
                  <a:pt x="55070" y="19230"/>
                </a:lnTo>
                <a:lnTo>
                  <a:pt x="54490" y="20580"/>
                </a:lnTo>
                <a:lnTo>
                  <a:pt x="54270" y="22050"/>
                </a:lnTo>
                <a:lnTo>
                  <a:pt x="53770" y="24210"/>
                </a:lnTo>
                <a:lnTo>
                  <a:pt x="54220" y="25340"/>
                </a:lnTo>
                <a:lnTo>
                  <a:pt x="54230" y="2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elai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7640" y="54180"/>
                </a:moveTo>
                <a:lnTo>
                  <a:pt x="57210" y="54590"/>
                </a:lnTo>
                <a:lnTo>
                  <a:pt x="56820" y="55200"/>
                </a:lnTo>
                <a:lnTo>
                  <a:pt x="56860" y="56580"/>
                </a:lnTo>
                <a:lnTo>
                  <a:pt x="58950" y="55730"/>
                </a:lnTo>
                <a:lnTo>
                  <a:pt x="59170" y="56900"/>
                </a:lnTo>
                <a:lnTo>
                  <a:pt x="58690" y="58120"/>
                </a:lnTo>
                <a:lnTo>
                  <a:pt x="57170" y="60410"/>
                </a:lnTo>
                <a:lnTo>
                  <a:pt x="56700" y="61710"/>
                </a:lnTo>
                <a:lnTo>
                  <a:pt x="56330" y="64470"/>
                </a:lnTo>
                <a:lnTo>
                  <a:pt x="55810" y="65450"/>
                </a:lnTo>
                <a:lnTo>
                  <a:pt x="49670" y="71320"/>
                </a:lnTo>
                <a:lnTo>
                  <a:pt x="46530" y="73160"/>
                </a:lnTo>
                <a:lnTo>
                  <a:pt x="43780" y="72840"/>
                </a:lnTo>
                <a:lnTo>
                  <a:pt x="43450" y="72310"/>
                </a:lnTo>
                <a:lnTo>
                  <a:pt x="42960" y="70650"/>
                </a:lnTo>
                <a:lnTo>
                  <a:pt x="42630" y="69960"/>
                </a:lnTo>
                <a:lnTo>
                  <a:pt x="42100" y="69450"/>
                </a:lnTo>
                <a:lnTo>
                  <a:pt x="40690" y="68460"/>
                </a:lnTo>
                <a:lnTo>
                  <a:pt x="36490" y="64570"/>
                </a:lnTo>
                <a:lnTo>
                  <a:pt x="35540" y="63290"/>
                </a:lnTo>
                <a:lnTo>
                  <a:pt x="34880" y="61980"/>
                </a:lnTo>
                <a:lnTo>
                  <a:pt x="33500" y="57750"/>
                </a:lnTo>
                <a:lnTo>
                  <a:pt x="32660" y="56860"/>
                </a:lnTo>
                <a:lnTo>
                  <a:pt x="31420" y="56790"/>
                </a:lnTo>
                <a:lnTo>
                  <a:pt x="28690" y="57280"/>
                </a:lnTo>
                <a:lnTo>
                  <a:pt x="25770" y="56700"/>
                </a:lnTo>
                <a:lnTo>
                  <a:pt x="23490" y="56540"/>
                </a:lnTo>
                <a:lnTo>
                  <a:pt x="23180" y="55930"/>
                </a:lnTo>
                <a:lnTo>
                  <a:pt x="23070" y="54930"/>
                </a:lnTo>
                <a:lnTo>
                  <a:pt x="23280" y="54540"/>
                </a:lnTo>
                <a:lnTo>
                  <a:pt x="24210" y="53720"/>
                </a:lnTo>
                <a:lnTo>
                  <a:pt x="24430" y="53080"/>
                </a:lnTo>
                <a:lnTo>
                  <a:pt x="23980" y="50090"/>
                </a:lnTo>
                <a:lnTo>
                  <a:pt x="23070" y="48720"/>
                </a:lnTo>
                <a:lnTo>
                  <a:pt x="23070" y="46850"/>
                </a:lnTo>
                <a:lnTo>
                  <a:pt x="22550" y="44970"/>
                </a:lnTo>
                <a:lnTo>
                  <a:pt x="22160" y="44240"/>
                </a:lnTo>
                <a:lnTo>
                  <a:pt x="21450" y="43460"/>
                </a:lnTo>
                <a:lnTo>
                  <a:pt x="21230" y="43020"/>
                </a:lnTo>
                <a:lnTo>
                  <a:pt x="21170" y="42500"/>
                </a:lnTo>
                <a:lnTo>
                  <a:pt x="21020" y="42050"/>
                </a:lnTo>
                <a:lnTo>
                  <a:pt x="20530" y="41860"/>
                </a:lnTo>
                <a:lnTo>
                  <a:pt x="19510" y="41830"/>
                </a:lnTo>
                <a:lnTo>
                  <a:pt x="19090" y="41630"/>
                </a:lnTo>
                <a:lnTo>
                  <a:pt x="18580" y="40260"/>
                </a:lnTo>
                <a:lnTo>
                  <a:pt x="17800" y="39750"/>
                </a:lnTo>
                <a:lnTo>
                  <a:pt x="16150" y="39120"/>
                </a:lnTo>
                <a:lnTo>
                  <a:pt x="13970" y="37410"/>
                </a:lnTo>
                <a:lnTo>
                  <a:pt x="12570" y="36680"/>
                </a:lnTo>
                <a:lnTo>
                  <a:pt x="8910" y="36120"/>
                </a:lnTo>
                <a:lnTo>
                  <a:pt x="4550" y="34030"/>
                </a:lnTo>
                <a:lnTo>
                  <a:pt x="21430" y="34600"/>
                </a:lnTo>
                <a:lnTo>
                  <a:pt x="26430" y="33650"/>
                </a:lnTo>
                <a:lnTo>
                  <a:pt x="31040" y="31050"/>
                </a:lnTo>
                <a:lnTo>
                  <a:pt x="37630" y="28670"/>
                </a:lnTo>
                <a:lnTo>
                  <a:pt x="38200" y="30280"/>
                </a:lnTo>
                <a:lnTo>
                  <a:pt x="38850" y="31810"/>
                </a:lnTo>
                <a:lnTo>
                  <a:pt x="39880" y="32860"/>
                </a:lnTo>
                <a:lnTo>
                  <a:pt x="40740" y="33990"/>
                </a:lnTo>
                <a:lnTo>
                  <a:pt x="41970" y="34150"/>
                </a:lnTo>
                <a:lnTo>
                  <a:pt x="43510" y="34240"/>
                </a:lnTo>
                <a:lnTo>
                  <a:pt x="44380" y="35600"/>
                </a:lnTo>
                <a:lnTo>
                  <a:pt x="44060" y="37640"/>
                </a:lnTo>
                <a:lnTo>
                  <a:pt x="44460" y="39310"/>
                </a:lnTo>
                <a:lnTo>
                  <a:pt x="46540" y="40600"/>
                </a:lnTo>
                <a:lnTo>
                  <a:pt x="48080" y="42130"/>
                </a:lnTo>
                <a:lnTo>
                  <a:pt x="49520" y="43950"/>
                </a:lnTo>
                <a:lnTo>
                  <a:pt x="51130" y="45520"/>
                </a:lnTo>
                <a:lnTo>
                  <a:pt x="52420" y="47110"/>
                </a:lnTo>
                <a:lnTo>
                  <a:pt x="53470" y="49070"/>
                </a:lnTo>
                <a:lnTo>
                  <a:pt x="53990" y="51110"/>
                </a:lnTo>
                <a:lnTo>
                  <a:pt x="55230" y="52860"/>
                </a:lnTo>
                <a:lnTo>
                  <a:pt x="57460" y="54080"/>
                </a:lnTo>
                <a:lnTo>
                  <a:pt x="57620" y="54170"/>
                </a:lnTo>
                <a:lnTo>
                  <a:pt x="57640" y="5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