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British Virgin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ritish Virgin Is."/>
          <p:cNvSpPr/>
          <p:nvPr/>
        </p:nvSpPr>
        <p:spPr>
          <a:xfrm>
            <a:off x="3235036" y="1325880"/>
            <a:ext cx="5721622" cy="4937760"/>
          </a:xfrm>
          <a:custGeom>
            <a:avLst/>
            <a:gdLst/>
            <a:ahLst/>
            <a:cxnLst/>
            <a:rect l="0" t="0" r="100000" b="86300"/>
            <a:pathLst>
              <a:path w="100000" h="86300">
                <a:moveTo>
                  <a:pt x="29630" y="68860"/>
                </a:moveTo>
                <a:lnTo>
                  <a:pt x="28090" y="71060"/>
                </a:lnTo>
                <a:lnTo>
                  <a:pt x="25190" y="73130"/>
                </a:lnTo>
                <a:lnTo>
                  <a:pt x="22340" y="72930"/>
                </a:lnTo>
                <a:lnTo>
                  <a:pt x="19790" y="72830"/>
                </a:lnTo>
                <a:lnTo>
                  <a:pt x="15360" y="72530"/>
                </a:lnTo>
                <a:lnTo>
                  <a:pt x="17820" y="70270"/>
                </a:lnTo>
                <a:lnTo>
                  <a:pt x="21060" y="69990"/>
                </a:lnTo>
                <a:lnTo>
                  <a:pt x="22540" y="67540"/>
                </a:lnTo>
                <a:lnTo>
                  <a:pt x="24120" y="65260"/>
                </a:lnTo>
                <a:lnTo>
                  <a:pt x="24810" y="62210"/>
                </a:lnTo>
                <a:lnTo>
                  <a:pt x="28440" y="60160"/>
                </a:lnTo>
                <a:lnTo>
                  <a:pt x="31050" y="60940"/>
                </a:lnTo>
                <a:lnTo>
                  <a:pt x="35320" y="60080"/>
                </a:lnTo>
                <a:lnTo>
                  <a:pt x="37290" y="60660"/>
                </a:lnTo>
                <a:lnTo>
                  <a:pt x="43170" y="59600"/>
                </a:lnTo>
                <a:lnTo>
                  <a:pt x="49130" y="60550"/>
                </a:lnTo>
                <a:lnTo>
                  <a:pt x="51000" y="62420"/>
                </a:lnTo>
                <a:lnTo>
                  <a:pt x="50400" y="63410"/>
                </a:lnTo>
                <a:lnTo>
                  <a:pt x="48330" y="63110"/>
                </a:lnTo>
                <a:lnTo>
                  <a:pt x="45260" y="62240"/>
                </a:lnTo>
                <a:lnTo>
                  <a:pt x="42990" y="63520"/>
                </a:lnTo>
                <a:lnTo>
                  <a:pt x="42050" y="65010"/>
                </a:lnTo>
                <a:lnTo>
                  <a:pt x="40670" y="66260"/>
                </a:lnTo>
                <a:lnTo>
                  <a:pt x="38990" y="66800"/>
                </a:lnTo>
                <a:lnTo>
                  <a:pt x="37570" y="66520"/>
                </a:lnTo>
                <a:lnTo>
                  <a:pt x="36520" y="65940"/>
                </a:lnTo>
                <a:lnTo>
                  <a:pt x="35370" y="65520"/>
                </a:lnTo>
                <a:lnTo>
                  <a:pt x="33560" y="65610"/>
                </a:lnTo>
                <a:lnTo>
                  <a:pt x="33650" y="66190"/>
                </a:lnTo>
                <a:lnTo>
                  <a:pt x="32230" y="67700"/>
                </a:lnTo>
                <a:lnTo>
                  <a:pt x="30490" y="68980"/>
                </a:lnTo>
                <a:lnTo>
                  <a:pt x="29630" y="68860"/>
                </a:lnTo>
                <a:close/>
                <a:moveTo>
                  <a:pt x="75610" y="54500"/>
                </a:moveTo>
                <a:lnTo>
                  <a:pt x="74090" y="56370"/>
                </a:lnTo>
                <a:lnTo>
                  <a:pt x="70630" y="59110"/>
                </a:lnTo>
                <a:lnTo>
                  <a:pt x="66810" y="61360"/>
                </a:lnTo>
                <a:lnTo>
                  <a:pt x="64270" y="61700"/>
                </a:lnTo>
                <a:lnTo>
                  <a:pt x="68760" y="55560"/>
                </a:lnTo>
                <a:lnTo>
                  <a:pt x="69990" y="52510"/>
                </a:lnTo>
                <a:lnTo>
                  <a:pt x="69320" y="48580"/>
                </a:lnTo>
                <a:lnTo>
                  <a:pt x="70130" y="48580"/>
                </a:lnTo>
                <a:lnTo>
                  <a:pt x="70640" y="48860"/>
                </a:lnTo>
                <a:lnTo>
                  <a:pt x="71070" y="49300"/>
                </a:lnTo>
                <a:lnTo>
                  <a:pt x="71670" y="49760"/>
                </a:lnTo>
                <a:lnTo>
                  <a:pt x="81710" y="49550"/>
                </a:lnTo>
                <a:lnTo>
                  <a:pt x="85470" y="48580"/>
                </a:lnTo>
                <a:lnTo>
                  <a:pt x="83970" y="51420"/>
                </a:lnTo>
                <a:lnTo>
                  <a:pt x="80580" y="53300"/>
                </a:lnTo>
                <a:lnTo>
                  <a:pt x="77170" y="54300"/>
                </a:lnTo>
                <a:lnTo>
                  <a:pt x="75610" y="54500"/>
                </a:lnTo>
                <a:close/>
                <a:moveTo>
                  <a:pt x="83570" y="8110"/>
                </a:moveTo>
                <a:lnTo>
                  <a:pt x="75620" y="7760"/>
                </a:lnTo>
                <a:lnTo>
                  <a:pt x="72350" y="6620"/>
                </a:lnTo>
                <a:lnTo>
                  <a:pt x="70560" y="4220"/>
                </a:lnTo>
                <a:lnTo>
                  <a:pt x="86500" y="3920"/>
                </a:lnTo>
                <a:lnTo>
                  <a:pt x="92870" y="6240"/>
                </a:lnTo>
                <a:lnTo>
                  <a:pt x="95450" y="12610"/>
                </a:lnTo>
                <a:lnTo>
                  <a:pt x="93870" y="12500"/>
                </a:lnTo>
                <a:lnTo>
                  <a:pt x="83570" y="8110"/>
                </a:lnTo>
                <a:close/>
                <a:moveTo>
                  <a:pt x="41500" y="77900"/>
                </a:moveTo>
                <a:lnTo>
                  <a:pt x="41720" y="79250"/>
                </a:lnTo>
                <a:lnTo>
                  <a:pt x="41780" y="81820"/>
                </a:lnTo>
                <a:lnTo>
                  <a:pt x="41230" y="82340"/>
                </a:lnTo>
                <a:lnTo>
                  <a:pt x="40550" y="80750"/>
                </a:lnTo>
                <a:lnTo>
                  <a:pt x="38630" y="79680"/>
                </a:lnTo>
                <a:lnTo>
                  <a:pt x="35840" y="79110"/>
                </a:lnTo>
                <a:lnTo>
                  <a:pt x="35430" y="78350"/>
                </a:lnTo>
                <a:lnTo>
                  <a:pt x="37050" y="77930"/>
                </a:lnTo>
                <a:lnTo>
                  <a:pt x="38340" y="77900"/>
                </a:lnTo>
                <a:lnTo>
                  <a:pt x="39080" y="77620"/>
                </a:lnTo>
                <a:lnTo>
                  <a:pt x="39890" y="77410"/>
                </a:lnTo>
                <a:lnTo>
                  <a:pt x="41500" y="77900"/>
                </a:lnTo>
                <a:close/>
                <a:moveTo>
                  <a:pt x="12530" y="59730"/>
                </a:moveTo>
                <a:lnTo>
                  <a:pt x="12940" y="60400"/>
                </a:lnTo>
                <a:lnTo>
                  <a:pt x="13530" y="61770"/>
                </a:lnTo>
                <a:lnTo>
                  <a:pt x="12430" y="62690"/>
                </a:lnTo>
                <a:lnTo>
                  <a:pt x="7180" y="61940"/>
                </a:lnTo>
                <a:lnTo>
                  <a:pt x="4550" y="61850"/>
                </a:lnTo>
                <a:lnTo>
                  <a:pt x="5550" y="60450"/>
                </a:lnTo>
                <a:lnTo>
                  <a:pt x="10160" y="59430"/>
                </a:lnTo>
                <a:lnTo>
                  <a:pt x="12530" y="59730"/>
                </a:lnTo>
                <a:close/>
                <a:moveTo>
                  <a:pt x="48130" y="51980"/>
                </a:moveTo>
                <a:lnTo>
                  <a:pt x="48710" y="52270"/>
                </a:lnTo>
                <a:lnTo>
                  <a:pt x="48820" y="54320"/>
                </a:lnTo>
                <a:lnTo>
                  <a:pt x="48770" y="55360"/>
                </a:lnTo>
                <a:lnTo>
                  <a:pt x="48330" y="57140"/>
                </a:lnTo>
                <a:lnTo>
                  <a:pt x="47440" y="58020"/>
                </a:lnTo>
                <a:lnTo>
                  <a:pt x="47130" y="57500"/>
                </a:lnTo>
                <a:lnTo>
                  <a:pt x="47300" y="56230"/>
                </a:lnTo>
                <a:lnTo>
                  <a:pt x="46910" y="54130"/>
                </a:lnTo>
                <a:lnTo>
                  <a:pt x="47230" y="52640"/>
                </a:lnTo>
                <a:lnTo>
                  <a:pt x="48130" y="5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