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Tocantins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Tocantin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2440" y="34690"/>
                </a:moveTo>
                <a:lnTo>
                  <a:pt x="52470" y="34640"/>
                </a:lnTo>
                <a:lnTo>
                  <a:pt x="52510" y="34560"/>
                </a:lnTo>
                <a:lnTo>
                  <a:pt x="52530" y="34500"/>
                </a:lnTo>
                <a:lnTo>
                  <a:pt x="52530" y="34480"/>
                </a:lnTo>
                <a:lnTo>
                  <a:pt x="52550" y="34470"/>
                </a:lnTo>
                <a:lnTo>
                  <a:pt x="52580" y="34440"/>
                </a:lnTo>
                <a:lnTo>
                  <a:pt x="52590" y="34420"/>
                </a:lnTo>
                <a:lnTo>
                  <a:pt x="52600" y="34410"/>
                </a:lnTo>
                <a:lnTo>
                  <a:pt x="52610" y="34400"/>
                </a:lnTo>
                <a:lnTo>
                  <a:pt x="52620" y="34370"/>
                </a:lnTo>
                <a:lnTo>
                  <a:pt x="52620" y="34350"/>
                </a:lnTo>
                <a:lnTo>
                  <a:pt x="52630" y="34310"/>
                </a:lnTo>
                <a:lnTo>
                  <a:pt x="52650" y="34250"/>
                </a:lnTo>
                <a:lnTo>
                  <a:pt x="52690" y="34160"/>
                </a:lnTo>
                <a:lnTo>
                  <a:pt x="52700" y="34120"/>
                </a:lnTo>
                <a:lnTo>
                  <a:pt x="52710" y="33950"/>
                </a:lnTo>
                <a:lnTo>
                  <a:pt x="52760" y="33790"/>
                </a:lnTo>
                <a:lnTo>
                  <a:pt x="52780" y="33750"/>
                </a:lnTo>
                <a:lnTo>
                  <a:pt x="52780" y="33730"/>
                </a:lnTo>
                <a:lnTo>
                  <a:pt x="52790" y="33680"/>
                </a:lnTo>
                <a:lnTo>
                  <a:pt x="52800" y="33640"/>
                </a:lnTo>
                <a:lnTo>
                  <a:pt x="52810" y="33620"/>
                </a:lnTo>
                <a:lnTo>
                  <a:pt x="52850" y="33560"/>
                </a:lnTo>
                <a:lnTo>
                  <a:pt x="52910" y="33500"/>
                </a:lnTo>
                <a:lnTo>
                  <a:pt x="52920" y="33480"/>
                </a:lnTo>
                <a:lnTo>
                  <a:pt x="52930" y="33440"/>
                </a:lnTo>
                <a:lnTo>
                  <a:pt x="52960" y="33410"/>
                </a:lnTo>
                <a:lnTo>
                  <a:pt x="53020" y="33360"/>
                </a:lnTo>
                <a:lnTo>
                  <a:pt x="53060" y="33310"/>
                </a:lnTo>
                <a:lnTo>
                  <a:pt x="53180" y="33140"/>
                </a:lnTo>
                <a:lnTo>
                  <a:pt x="53250" y="33060"/>
                </a:lnTo>
                <a:lnTo>
                  <a:pt x="53280" y="33020"/>
                </a:lnTo>
                <a:lnTo>
                  <a:pt x="53290" y="32980"/>
                </a:lnTo>
                <a:lnTo>
                  <a:pt x="53300" y="32960"/>
                </a:lnTo>
                <a:lnTo>
                  <a:pt x="53340" y="32920"/>
                </a:lnTo>
                <a:lnTo>
                  <a:pt x="53350" y="32910"/>
                </a:lnTo>
                <a:lnTo>
                  <a:pt x="53350" y="32890"/>
                </a:lnTo>
                <a:lnTo>
                  <a:pt x="53360" y="32870"/>
                </a:lnTo>
                <a:lnTo>
                  <a:pt x="53380" y="32850"/>
                </a:lnTo>
                <a:lnTo>
                  <a:pt x="53410" y="32810"/>
                </a:lnTo>
                <a:lnTo>
                  <a:pt x="53520" y="32720"/>
                </a:lnTo>
                <a:lnTo>
                  <a:pt x="53560" y="32700"/>
                </a:lnTo>
                <a:lnTo>
                  <a:pt x="53680" y="32680"/>
                </a:lnTo>
                <a:lnTo>
                  <a:pt x="53720" y="32660"/>
                </a:lnTo>
                <a:lnTo>
                  <a:pt x="53760" y="32620"/>
                </a:lnTo>
                <a:lnTo>
                  <a:pt x="53790" y="32580"/>
                </a:lnTo>
                <a:lnTo>
                  <a:pt x="53810" y="32530"/>
                </a:lnTo>
                <a:lnTo>
                  <a:pt x="53810" y="32510"/>
                </a:lnTo>
                <a:lnTo>
                  <a:pt x="53920" y="32370"/>
                </a:lnTo>
                <a:lnTo>
                  <a:pt x="53930" y="32350"/>
                </a:lnTo>
                <a:lnTo>
                  <a:pt x="53930" y="32320"/>
                </a:lnTo>
                <a:lnTo>
                  <a:pt x="53910" y="32300"/>
                </a:lnTo>
                <a:lnTo>
                  <a:pt x="53970" y="32190"/>
                </a:lnTo>
                <a:lnTo>
                  <a:pt x="53990" y="32170"/>
                </a:lnTo>
                <a:lnTo>
                  <a:pt x="54070" y="32050"/>
                </a:lnTo>
                <a:lnTo>
                  <a:pt x="54130" y="31880"/>
                </a:lnTo>
                <a:lnTo>
                  <a:pt x="54160" y="31820"/>
                </a:lnTo>
                <a:lnTo>
                  <a:pt x="54220" y="31770"/>
                </a:lnTo>
                <a:lnTo>
                  <a:pt x="54280" y="31730"/>
                </a:lnTo>
                <a:lnTo>
                  <a:pt x="54300" y="31710"/>
                </a:lnTo>
                <a:lnTo>
                  <a:pt x="54320" y="31680"/>
                </a:lnTo>
                <a:lnTo>
                  <a:pt x="54320" y="31640"/>
                </a:lnTo>
                <a:lnTo>
                  <a:pt x="54470" y="31180"/>
                </a:lnTo>
                <a:lnTo>
                  <a:pt x="54470" y="31120"/>
                </a:lnTo>
                <a:lnTo>
                  <a:pt x="54480" y="31100"/>
                </a:lnTo>
                <a:lnTo>
                  <a:pt x="54500" y="31080"/>
                </a:lnTo>
                <a:lnTo>
                  <a:pt x="54510" y="31070"/>
                </a:lnTo>
                <a:lnTo>
                  <a:pt x="54530" y="31050"/>
                </a:lnTo>
                <a:lnTo>
                  <a:pt x="54540" y="31020"/>
                </a:lnTo>
                <a:lnTo>
                  <a:pt x="54540" y="30890"/>
                </a:lnTo>
                <a:lnTo>
                  <a:pt x="54550" y="30850"/>
                </a:lnTo>
                <a:lnTo>
                  <a:pt x="54580" y="30770"/>
                </a:lnTo>
                <a:lnTo>
                  <a:pt x="54590" y="30730"/>
                </a:lnTo>
                <a:lnTo>
                  <a:pt x="54590" y="30670"/>
                </a:lnTo>
                <a:lnTo>
                  <a:pt x="54590" y="30600"/>
                </a:lnTo>
                <a:lnTo>
                  <a:pt x="54590" y="30580"/>
                </a:lnTo>
                <a:lnTo>
                  <a:pt x="54600" y="30540"/>
                </a:lnTo>
                <a:lnTo>
                  <a:pt x="54600" y="30530"/>
                </a:lnTo>
                <a:lnTo>
                  <a:pt x="54590" y="30520"/>
                </a:lnTo>
                <a:lnTo>
                  <a:pt x="54560" y="30500"/>
                </a:lnTo>
                <a:lnTo>
                  <a:pt x="54480" y="30470"/>
                </a:lnTo>
                <a:lnTo>
                  <a:pt x="54310" y="30350"/>
                </a:lnTo>
                <a:lnTo>
                  <a:pt x="54230" y="30280"/>
                </a:lnTo>
                <a:lnTo>
                  <a:pt x="54170" y="30200"/>
                </a:lnTo>
                <a:lnTo>
                  <a:pt x="54140" y="30110"/>
                </a:lnTo>
                <a:lnTo>
                  <a:pt x="54140" y="30010"/>
                </a:lnTo>
                <a:lnTo>
                  <a:pt x="54160" y="29960"/>
                </a:lnTo>
                <a:lnTo>
                  <a:pt x="54170" y="29910"/>
                </a:lnTo>
                <a:lnTo>
                  <a:pt x="54490" y="29530"/>
                </a:lnTo>
                <a:lnTo>
                  <a:pt x="54550" y="29400"/>
                </a:lnTo>
                <a:lnTo>
                  <a:pt x="54560" y="29360"/>
                </a:lnTo>
                <a:lnTo>
                  <a:pt x="54550" y="29070"/>
                </a:lnTo>
                <a:lnTo>
                  <a:pt x="54480" y="28830"/>
                </a:lnTo>
                <a:lnTo>
                  <a:pt x="54490" y="28750"/>
                </a:lnTo>
                <a:lnTo>
                  <a:pt x="54530" y="28700"/>
                </a:lnTo>
                <a:lnTo>
                  <a:pt x="54830" y="28510"/>
                </a:lnTo>
                <a:lnTo>
                  <a:pt x="54870" y="28480"/>
                </a:lnTo>
                <a:lnTo>
                  <a:pt x="54910" y="28450"/>
                </a:lnTo>
                <a:lnTo>
                  <a:pt x="55140" y="28380"/>
                </a:lnTo>
                <a:lnTo>
                  <a:pt x="55200" y="28370"/>
                </a:lnTo>
                <a:lnTo>
                  <a:pt x="55240" y="28370"/>
                </a:lnTo>
                <a:lnTo>
                  <a:pt x="55300" y="28330"/>
                </a:lnTo>
                <a:lnTo>
                  <a:pt x="55570" y="28210"/>
                </a:lnTo>
                <a:lnTo>
                  <a:pt x="55600" y="28190"/>
                </a:lnTo>
                <a:lnTo>
                  <a:pt x="55620" y="28150"/>
                </a:lnTo>
                <a:lnTo>
                  <a:pt x="55630" y="28100"/>
                </a:lnTo>
                <a:lnTo>
                  <a:pt x="55620" y="28010"/>
                </a:lnTo>
                <a:lnTo>
                  <a:pt x="55610" y="27980"/>
                </a:lnTo>
                <a:lnTo>
                  <a:pt x="55600" y="27970"/>
                </a:lnTo>
                <a:lnTo>
                  <a:pt x="55610" y="27930"/>
                </a:lnTo>
                <a:lnTo>
                  <a:pt x="55640" y="27890"/>
                </a:lnTo>
                <a:lnTo>
                  <a:pt x="55700" y="27810"/>
                </a:lnTo>
                <a:lnTo>
                  <a:pt x="55710" y="27790"/>
                </a:lnTo>
                <a:lnTo>
                  <a:pt x="55720" y="27770"/>
                </a:lnTo>
                <a:lnTo>
                  <a:pt x="55720" y="27750"/>
                </a:lnTo>
                <a:lnTo>
                  <a:pt x="55780" y="27720"/>
                </a:lnTo>
                <a:lnTo>
                  <a:pt x="55880" y="27620"/>
                </a:lnTo>
                <a:lnTo>
                  <a:pt x="55930" y="27580"/>
                </a:lnTo>
                <a:lnTo>
                  <a:pt x="56010" y="27570"/>
                </a:lnTo>
                <a:lnTo>
                  <a:pt x="56160" y="27610"/>
                </a:lnTo>
                <a:lnTo>
                  <a:pt x="56180" y="27600"/>
                </a:lnTo>
                <a:lnTo>
                  <a:pt x="56180" y="27560"/>
                </a:lnTo>
                <a:lnTo>
                  <a:pt x="56180" y="27540"/>
                </a:lnTo>
                <a:lnTo>
                  <a:pt x="56170" y="27520"/>
                </a:lnTo>
                <a:lnTo>
                  <a:pt x="56140" y="27490"/>
                </a:lnTo>
                <a:lnTo>
                  <a:pt x="56120" y="27480"/>
                </a:lnTo>
                <a:lnTo>
                  <a:pt x="56110" y="27450"/>
                </a:lnTo>
                <a:lnTo>
                  <a:pt x="56090" y="27370"/>
                </a:lnTo>
                <a:lnTo>
                  <a:pt x="56080" y="27220"/>
                </a:lnTo>
                <a:lnTo>
                  <a:pt x="56090" y="27190"/>
                </a:lnTo>
                <a:lnTo>
                  <a:pt x="56110" y="27160"/>
                </a:lnTo>
                <a:lnTo>
                  <a:pt x="56290" y="27120"/>
                </a:lnTo>
                <a:lnTo>
                  <a:pt x="56370" y="27070"/>
                </a:lnTo>
                <a:lnTo>
                  <a:pt x="56370" y="26980"/>
                </a:lnTo>
                <a:lnTo>
                  <a:pt x="56340" y="26950"/>
                </a:lnTo>
                <a:lnTo>
                  <a:pt x="56300" y="26940"/>
                </a:lnTo>
                <a:lnTo>
                  <a:pt x="56270" y="26920"/>
                </a:lnTo>
                <a:lnTo>
                  <a:pt x="56260" y="26860"/>
                </a:lnTo>
                <a:lnTo>
                  <a:pt x="56270" y="26820"/>
                </a:lnTo>
                <a:lnTo>
                  <a:pt x="56300" y="26800"/>
                </a:lnTo>
                <a:lnTo>
                  <a:pt x="56330" y="26780"/>
                </a:lnTo>
                <a:lnTo>
                  <a:pt x="56460" y="26760"/>
                </a:lnTo>
                <a:lnTo>
                  <a:pt x="56480" y="26740"/>
                </a:lnTo>
                <a:lnTo>
                  <a:pt x="56490" y="26700"/>
                </a:lnTo>
                <a:lnTo>
                  <a:pt x="56480" y="26650"/>
                </a:lnTo>
                <a:lnTo>
                  <a:pt x="56390" y="26570"/>
                </a:lnTo>
                <a:lnTo>
                  <a:pt x="56360" y="26520"/>
                </a:lnTo>
                <a:lnTo>
                  <a:pt x="56350" y="26480"/>
                </a:lnTo>
                <a:lnTo>
                  <a:pt x="56340" y="26360"/>
                </a:lnTo>
                <a:lnTo>
                  <a:pt x="56360" y="26320"/>
                </a:lnTo>
                <a:lnTo>
                  <a:pt x="56400" y="26300"/>
                </a:lnTo>
                <a:lnTo>
                  <a:pt x="56480" y="26300"/>
                </a:lnTo>
                <a:lnTo>
                  <a:pt x="56540" y="26290"/>
                </a:lnTo>
                <a:lnTo>
                  <a:pt x="56570" y="26270"/>
                </a:lnTo>
                <a:lnTo>
                  <a:pt x="56630" y="26200"/>
                </a:lnTo>
                <a:lnTo>
                  <a:pt x="56660" y="26160"/>
                </a:lnTo>
                <a:lnTo>
                  <a:pt x="56660" y="26120"/>
                </a:lnTo>
                <a:lnTo>
                  <a:pt x="56640" y="26080"/>
                </a:lnTo>
                <a:lnTo>
                  <a:pt x="56620" y="26050"/>
                </a:lnTo>
                <a:lnTo>
                  <a:pt x="56570" y="26020"/>
                </a:lnTo>
                <a:lnTo>
                  <a:pt x="56550" y="25990"/>
                </a:lnTo>
                <a:lnTo>
                  <a:pt x="56540" y="25960"/>
                </a:lnTo>
                <a:lnTo>
                  <a:pt x="56520" y="25940"/>
                </a:lnTo>
                <a:lnTo>
                  <a:pt x="56480" y="25930"/>
                </a:lnTo>
                <a:lnTo>
                  <a:pt x="56440" y="25930"/>
                </a:lnTo>
                <a:lnTo>
                  <a:pt x="56400" y="25930"/>
                </a:lnTo>
                <a:lnTo>
                  <a:pt x="56340" y="25890"/>
                </a:lnTo>
                <a:lnTo>
                  <a:pt x="56300" y="25840"/>
                </a:lnTo>
                <a:lnTo>
                  <a:pt x="56200" y="25660"/>
                </a:lnTo>
                <a:lnTo>
                  <a:pt x="56180" y="25640"/>
                </a:lnTo>
                <a:lnTo>
                  <a:pt x="56140" y="25640"/>
                </a:lnTo>
                <a:lnTo>
                  <a:pt x="55880" y="25660"/>
                </a:lnTo>
                <a:lnTo>
                  <a:pt x="55820" y="25680"/>
                </a:lnTo>
                <a:lnTo>
                  <a:pt x="55790" y="25670"/>
                </a:lnTo>
                <a:lnTo>
                  <a:pt x="55760" y="25660"/>
                </a:lnTo>
                <a:lnTo>
                  <a:pt x="55670" y="25640"/>
                </a:lnTo>
                <a:lnTo>
                  <a:pt x="55560" y="25570"/>
                </a:lnTo>
                <a:lnTo>
                  <a:pt x="55490" y="25570"/>
                </a:lnTo>
                <a:lnTo>
                  <a:pt x="55560" y="25480"/>
                </a:lnTo>
                <a:lnTo>
                  <a:pt x="55580" y="25470"/>
                </a:lnTo>
                <a:lnTo>
                  <a:pt x="55650" y="25460"/>
                </a:lnTo>
                <a:lnTo>
                  <a:pt x="55690" y="25470"/>
                </a:lnTo>
                <a:lnTo>
                  <a:pt x="55710" y="25510"/>
                </a:lnTo>
                <a:lnTo>
                  <a:pt x="55720" y="25510"/>
                </a:lnTo>
                <a:lnTo>
                  <a:pt x="55740" y="25500"/>
                </a:lnTo>
                <a:lnTo>
                  <a:pt x="55760" y="25470"/>
                </a:lnTo>
                <a:lnTo>
                  <a:pt x="55770" y="25460"/>
                </a:lnTo>
                <a:lnTo>
                  <a:pt x="55830" y="25320"/>
                </a:lnTo>
                <a:lnTo>
                  <a:pt x="55850" y="25290"/>
                </a:lnTo>
                <a:lnTo>
                  <a:pt x="55870" y="25260"/>
                </a:lnTo>
                <a:lnTo>
                  <a:pt x="55940" y="25230"/>
                </a:lnTo>
                <a:lnTo>
                  <a:pt x="56020" y="25200"/>
                </a:lnTo>
                <a:lnTo>
                  <a:pt x="56110" y="25180"/>
                </a:lnTo>
                <a:lnTo>
                  <a:pt x="56260" y="25180"/>
                </a:lnTo>
                <a:lnTo>
                  <a:pt x="56270" y="25190"/>
                </a:lnTo>
                <a:lnTo>
                  <a:pt x="56280" y="25190"/>
                </a:lnTo>
                <a:lnTo>
                  <a:pt x="56310" y="25220"/>
                </a:lnTo>
                <a:lnTo>
                  <a:pt x="56630" y="25370"/>
                </a:lnTo>
                <a:lnTo>
                  <a:pt x="56720" y="25390"/>
                </a:lnTo>
                <a:lnTo>
                  <a:pt x="56810" y="25390"/>
                </a:lnTo>
                <a:lnTo>
                  <a:pt x="56860" y="25370"/>
                </a:lnTo>
                <a:lnTo>
                  <a:pt x="56910" y="25330"/>
                </a:lnTo>
                <a:lnTo>
                  <a:pt x="56940" y="25320"/>
                </a:lnTo>
                <a:lnTo>
                  <a:pt x="56990" y="25320"/>
                </a:lnTo>
                <a:lnTo>
                  <a:pt x="57070" y="25330"/>
                </a:lnTo>
                <a:lnTo>
                  <a:pt x="57150" y="25360"/>
                </a:lnTo>
                <a:lnTo>
                  <a:pt x="57190" y="25380"/>
                </a:lnTo>
                <a:lnTo>
                  <a:pt x="57220" y="25420"/>
                </a:lnTo>
                <a:lnTo>
                  <a:pt x="57230" y="25460"/>
                </a:lnTo>
                <a:lnTo>
                  <a:pt x="57230" y="25560"/>
                </a:lnTo>
                <a:lnTo>
                  <a:pt x="57240" y="25600"/>
                </a:lnTo>
                <a:lnTo>
                  <a:pt x="57270" y="25620"/>
                </a:lnTo>
                <a:lnTo>
                  <a:pt x="57310" y="25640"/>
                </a:lnTo>
                <a:lnTo>
                  <a:pt x="57350" y="25640"/>
                </a:lnTo>
                <a:lnTo>
                  <a:pt x="57430" y="25620"/>
                </a:lnTo>
                <a:lnTo>
                  <a:pt x="57470" y="25630"/>
                </a:lnTo>
                <a:lnTo>
                  <a:pt x="57500" y="25640"/>
                </a:lnTo>
                <a:lnTo>
                  <a:pt x="57690" y="25750"/>
                </a:lnTo>
                <a:lnTo>
                  <a:pt x="57730" y="25780"/>
                </a:lnTo>
                <a:lnTo>
                  <a:pt x="57760" y="25800"/>
                </a:lnTo>
                <a:lnTo>
                  <a:pt x="57840" y="25810"/>
                </a:lnTo>
                <a:lnTo>
                  <a:pt x="57880" y="25820"/>
                </a:lnTo>
                <a:lnTo>
                  <a:pt x="57920" y="25860"/>
                </a:lnTo>
                <a:lnTo>
                  <a:pt x="57960" y="25910"/>
                </a:lnTo>
                <a:lnTo>
                  <a:pt x="58010" y="26040"/>
                </a:lnTo>
                <a:lnTo>
                  <a:pt x="57980" y="26350"/>
                </a:lnTo>
                <a:lnTo>
                  <a:pt x="57990" y="26360"/>
                </a:lnTo>
                <a:lnTo>
                  <a:pt x="58040" y="26400"/>
                </a:lnTo>
                <a:lnTo>
                  <a:pt x="58050" y="26420"/>
                </a:lnTo>
                <a:lnTo>
                  <a:pt x="58060" y="26440"/>
                </a:lnTo>
                <a:lnTo>
                  <a:pt x="58070" y="26450"/>
                </a:lnTo>
                <a:lnTo>
                  <a:pt x="58070" y="26480"/>
                </a:lnTo>
                <a:lnTo>
                  <a:pt x="58070" y="26500"/>
                </a:lnTo>
                <a:lnTo>
                  <a:pt x="58090" y="26530"/>
                </a:lnTo>
                <a:lnTo>
                  <a:pt x="58100" y="26560"/>
                </a:lnTo>
                <a:lnTo>
                  <a:pt x="58120" y="26590"/>
                </a:lnTo>
                <a:lnTo>
                  <a:pt x="58120" y="26610"/>
                </a:lnTo>
                <a:lnTo>
                  <a:pt x="58120" y="26690"/>
                </a:lnTo>
                <a:lnTo>
                  <a:pt x="58100" y="26820"/>
                </a:lnTo>
                <a:lnTo>
                  <a:pt x="58100" y="27080"/>
                </a:lnTo>
                <a:lnTo>
                  <a:pt x="58120" y="27160"/>
                </a:lnTo>
                <a:lnTo>
                  <a:pt x="58120" y="27200"/>
                </a:lnTo>
                <a:lnTo>
                  <a:pt x="58130" y="27240"/>
                </a:lnTo>
                <a:lnTo>
                  <a:pt x="58190" y="27310"/>
                </a:lnTo>
                <a:lnTo>
                  <a:pt x="58210" y="27350"/>
                </a:lnTo>
                <a:lnTo>
                  <a:pt x="58200" y="27430"/>
                </a:lnTo>
                <a:lnTo>
                  <a:pt x="58130" y="27580"/>
                </a:lnTo>
                <a:lnTo>
                  <a:pt x="58150" y="27650"/>
                </a:lnTo>
                <a:lnTo>
                  <a:pt x="58110" y="27750"/>
                </a:lnTo>
                <a:lnTo>
                  <a:pt x="58110" y="27800"/>
                </a:lnTo>
                <a:lnTo>
                  <a:pt x="58140" y="27840"/>
                </a:lnTo>
                <a:lnTo>
                  <a:pt x="58120" y="27880"/>
                </a:lnTo>
                <a:lnTo>
                  <a:pt x="58070" y="27940"/>
                </a:lnTo>
                <a:lnTo>
                  <a:pt x="58050" y="27970"/>
                </a:lnTo>
                <a:lnTo>
                  <a:pt x="58050" y="28000"/>
                </a:lnTo>
                <a:lnTo>
                  <a:pt x="58040" y="28080"/>
                </a:lnTo>
                <a:lnTo>
                  <a:pt x="57990" y="28210"/>
                </a:lnTo>
                <a:lnTo>
                  <a:pt x="57980" y="28290"/>
                </a:lnTo>
                <a:lnTo>
                  <a:pt x="58000" y="28360"/>
                </a:lnTo>
                <a:lnTo>
                  <a:pt x="57970" y="28420"/>
                </a:lnTo>
                <a:lnTo>
                  <a:pt x="57960" y="28470"/>
                </a:lnTo>
                <a:lnTo>
                  <a:pt x="57960" y="28600"/>
                </a:lnTo>
                <a:lnTo>
                  <a:pt x="57960" y="28610"/>
                </a:lnTo>
                <a:lnTo>
                  <a:pt x="57960" y="28630"/>
                </a:lnTo>
                <a:lnTo>
                  <a:pt x="57970" y="28640"/>
                </a:lnTo>
                <a:lnTo>
                  <a:pt x="57980" y="28660"/>
                </a:lnTo>
                <a:lnTo>
                  <a:pt x="57990" y="28670"/>
                </a:lnTo>
                <a:lnTo>
                  <a:pt x="57980" y="28690"/>
                </a:lnTo>
                <a:lnTo>
                  <a:pt x="57980" y="28710"/>
                </a:lnTo>
                <a:lnTo>
                  <a:pt x="57950" y="28830"/>
                </a:lnTo>
                <a:lnTo>
                  <a:pt x="57940" y="28870"/>
                </a:lnTo>
                <a:lnTo>
                  <a:pt x="57920" y="28920"/>
                </a:lnTo>
                <a:lnTo>
                  <a:pt x="57780" y="29040"/>
                </a:lnTo>
                <a:lnTo>
                  <a:pt x="57670" y="29220"/>
                </a:lnTo>
                <a:lnTo>
                  <a:pt x="57580" y="29200"/>
                </a:lnTo>
                <a:lnTo>
                  <a:pt x="57500" y="29230"/>
                </a:lnTo>
                <a:lnTo>
                  <a:pt x="57460" y="29290"/>
                </a:lnTo>
                <a:lnTo>
                  <a:pt x="57520" y="29360"/>
                </a:lnTo>
                <a:lnTo>
                  <a:pt x="57590" y="29400"/>
                </a:lnTo>
                <a:lnTo>
                  <a:pt x="57630" y="29430"/>
                </a:lnTo>
                <a:lnTo>
                  <a:pt x="57660" y="29530"/>
                </a:lnTo>
                <a:lnTo>
                  <a:pt x="57700" y="29510"/>
                </a:lnTo>
                <a:lnTo>
                  <a:pt x="57740" y="29470"/>
                </a:lnTo>
                <a:lnTo>
                  <a:pt x="57770" y="29440"/>
                </a:lnTo>
                <a:lnTo>
                  <a:pt x="57850" y="29450"/>
                </a:lnTo>
                <a:lnTo>
                  <a:pt x="57920" y="29470"/>
                </a:lnTo>
                <a:lnTo>
                  <a:pt x="57980" y="29510"/>
                </a:lnTo>
                <a:lnTo>
                  <a:pt x="58000" y="29590"/>
                </a:lnTo>
                <a:lnTo>
                  <a:pt x="57970" y="29670"/>
                </a:lnTo>
                <a:lnTo>
                  <a:pt x="57910" y="29720"/>
                </a:lnTo>
                <a:lnTo>
                  <a:pt x="57830" y="29750"/>
                </a:lnTo>
                <a:lnTo>
                  <a:pt x="57770" y="29800"/>
                </a:lnTo>
                <a:lnTo>
                  <a:pt x="57800" y="29820"/>
                </a:lnTo>
                <a:lnTo>
                  <a:pt x="57820" y="29820"/>
                </a:lnTo>
                <a:lnTo>
                  <a:pt x="57830" y="29810"/>
                </a:lnTo>
                <a:lnTo>
                  <a:pt x="57870" y="29810"/>
                </a:lnTo>
                <a:lnTo>
                  <a:pt x="57920" y="29800"/>
                </a:lnTo>
                <a:lnTo>
                  <a:pt x="57930" y="29800"/>
                </a:lnTo>
                <a:lnTo>
                  <a:pt x="57940" y="29810"/>
                </a:lnTo>
                <a:lnTo>
                  <a:pt x="57950" y="29810"/>
                </a:lnTo>
                <a:lnTo>
                  <a:pt x="57960" y="29820"/>
                </a:lnTo>
                <a:lnTo>
                  <a:pt x="57960" y="29830"/>
                </a:lnTo>
                <a:lnTo>
                  <a:pt x="57970" y="29890"/>
                </a:lnTo>
                <a:lnTo>
                  <a:pt x="57970" y="29900"/>
                </a:lnTo>
                <a:lnTo>
                  <a:pt x="57980" y="29900"/>
                </a:lnTo>
                <a:lnTo>
                  <a:pt x="58000" y="29960"/>
                </a:lnTo>
                <a:lnTo>
                  <a:pt x="58020" y="29970"/>
                </a:lnTo>
                <a:lnTo>
                  <a:pt x="58040" y="29990"/>
                </a:lnTo>
                <a:lnTo>
                  <a:pt x="58050" y="29990"/>
                </a:lnTo>
                <a:lnTo>
                  <a:pt x="58060" y="29990"/>
                </a:lnTo>
                <a:lnTo>
                  <a:pt x="58070" y="29980"/>
                </a:lnTo>
                <a:lnTo>
                  <a:pt x="58080" y="29980"/>
                </a:lnTo>
                <a:lnTo>
                  <a:pt x="58090" y="29980"/>
                </a:lnTo>
                <a:lnTo>
                  <a:pt x="58120" y="29980"/>
                </a:lnTo>
                <a:lnTo>
                  <a:pt x="58130" y="29980"/>
                </a:lnTo>
                <a:lnTo>
                  <a:pt x="58140" y="29990"/>
                </a:lnTo>
                <a:lnTo>
                  <a:pt x="58150" y="30020"/>
                </a:lnTo>
                <a:lnTo>
                  <a:pt x="58150" y="30040"/>
                </a:lnTo>
                <a:lnTo>
                  <a:pt x="58140" y="30060"/>
                </a:lnTo>
                <a:lnTo>
                  <a:pt x="58140" y="30070"/>
                </a:lnTo>
                <a:lnTo>
                  <a:pt x="58160" y="30080"/>
                </a:lnTo>
                <a:lnTo>
                  <a:pt x="58170" y="30080"/>
                </a:lnTo>
                <a:lnTo>
                  <a:pt x="58200" y="30080"/>
                </a:lnTo>
                <a:lnTo>
                  <a:pt x="58210" y="30080"/>
                </a:lnTo>
                <a:lnTo>
                  <a:pt x="58220" y="30090"/>
                </a:lnTo>
                <a:lnTo>
                  <a:pt x="58230" y="30110"/>
                </a:lnTo>
                <a:lnTo>
                  <a:pt x="58250" y="30180"/>
                </a:lnTo>
                <a:lnTo>
                  <a:pt x="58260" y="30200"/>
                </a:lnTo>
                <a:lnTo>
                  <a:pt x="58260" y="30210"/>
                </a:lnTo>
                <a:lnTo>
                  <a:pt x="58260" y="30220"/>
                </a:lnTo>
                <a:lnTo>
                  <a:pt x="58260" y="30230"/>
                </a:lnTo>
                <a:lnTo>
                  <a:pt x="58270" y="30240"/>
                </a:lnTo>
                <a:lnTo>
                  <a:pt x="58280" y="30250"/>
                </a:lnTo>
                <a:lnTo>
                  <a:pt x="58290" y="30250"/>
                </a:lnTo>
                <a:lnTo>
                  <a:pt x="58300" y="30240"/>
                </a:lnTo>
                <a:lnTo>
                  <a:pt x="58300" y="30230"/>
                </a:lnTo>
                <a:lnTo>
                  <a:pt x="58300" y="30220"/>
                </a:lnTo>
                <a:lnTo>
                  <a:pt x="58300" y="30200"/>
                </a:lnTo>
                <a:lnTo>
                  <a:pt x="58300" y="30190"/>
                </a:lnTo>
                <a:lnTo>
                  <a:pt x="58310" y="30190"/>
                </a:lnTo>
                <a:lnTo>
                  <a:pt x="58320" y="30190"/>
                </a:lnTo>
                <a:lnTo>
                  <a:pt x="58330" y="30200"/>
                </a:lnTo>
                <a:lnTo>
                  <a:pt x="58360" y="30250"/>
                </a:lnTo>
                <a:lnTo>
                  <a:pt x="58370" y="30250"/>
                </a:lnTo>
                <a:lnTo>
                  <a:pt x="58360" y="30270"/>
                </a:lnTo>
                <a:lnTo>
                  <a:pt x="58350" y="30280"/>
                </a:lnTo>
                <a:lnTo>
                  <a:pt x="58360" y="30290"/>
                </a:lnTo>
                <a:lnTo>
                  <a:pt x="58360" y="30300"/>
                </a:lnTo>
                <a:lnTo>
                  <a:pt x="58380" y="30310"/>
                </a:lnTo>
                <a:lnTo>
                  <a:pt x="58390" y="30320"/>
                </a:lnTo>
                <a:lnTo>
                  <a:pt x="58390" y="30330"/>
                </a:lnTo>
                <a:lnTo>
                  <a:pt x="58390" y="30350"/>
                </a:lnTo>
                <a:lnTo>
                  <a:pt x="58390" y="30360"/>
                </a:lnTo>
                <a:lnTo>
                  <a:pt x="58390" y="30370"/>
                </a:lnTo>
                <a:lnTo>
                  <a:pt x="58390" y="30380"/>
                </a:lnTo>
                <a:lnTo>
                  <a:pt x="58400" y="30390"/>
                </a:lnTo>
                <a:lnTo>
                  <a:pt x="58410" y="30400"/>
                </a:lnTo>
                <a:lnTo>
                  <a:pt x="58420" y="30400"/>
                </a:lnTo>
                <a:lnTo>
                  <a:pt x="58430" y="30410"/>
                </a:lnTo>
                <a:lnTo>
                  <a:pt x="58450" y="30410"/>
                </a:lnTo>
                <a:lnTo>
                  <a:pt x="58460" y="30410"/>
                </a:lnTo>
                <a:lnTo>
                  <a:pt x="58470" y="30410"/>
                </a:lnTo>
                <a:lnTo>
                  <a:pt x="58480" y="30420"/>
                </a:lnTo>
                <a:lnTo>
                  <a:pt x="58490" y="30440"/>
                </a:lnTo>
                <a:lnTo>
                  <a:pt x="58500" y="30470"/>
                </a:lnTo>
                <a:lnTo>
                  <a:pt x="58540" y="30550"/>
                </a:lnTo>
                <a:lnTo>
                  <a:pt x="58570" y="30590"/>
                </a:lnTo>
                <a:lnTo>
                  <a:pt x="58590" y="30600"/>
                </a:lnTo>
                <a:lnTo>
                  <a:pt x="58640" y="30620"/>
                </a:lnTo>
                <a:lnTo>
                  <a:pt x="58640" y="30630"/>
                </a:lnTo>
                <a:lnTo>
                  <a:pt x="58650" y="30640"/>
                </a:lnTo>
                <a:lnTo>
                  <a:pt x="58760" y="30790"/>
                </a:lnTo>
                <a:lnTo>
                  <a:pt x="58770" y="30820"/>
                </a:lnTo>
                <a:lnTo>
                  <a:pt x="58790" y="30860"/>
                </a:lnTo>
                <a:lnTo>
                  <a:pt x="58800" y="30880"/>
                </a:lnTo>
                <a:lnTo>
                  <a:pt x="58810" y="30890"/>
                </a:lnTo>
                <a:lnTo>
                  <a:pt x="58840" y="30900"/>
                </a:lnTo>
                <a:lnTo>
                  <a:pt x="58850" y="30900"/>
                </a:lnTo>
                <a:lnTo>
                  <a:pt x="58860" y="30910"/>
                </a:lnTo>
                <a:lnTo>
                  <a:pt x="58870" y="30920"/>
                </a:lnTo>
                <a:lnTo>
                  <a:pt x="58880" y="30940"/>
                </a:lnTo>
                <a:lnTo>
                  <a:pt x="58880" y="30960"/>
                </a:lnTo>
                <a:lnTo>
                  <a:pt x="58890" y="30980"/>
                </a:lnTo>
                <a:lnTo>
                  <a:pt x="58900" y="30990"/>
                </a:lnTo>
                <a:lnTo>
                  <a:pt x="58910" y="31010"/>
                </a:lnTo>
                <a:lnTo>
                  <a:pt x="58930" y="31020"/>
                </a:lnTo>
                <a:lnTo>
                  <a:pt x="58940" y="31020"/>
                </a:lnTo>
                <a:lnTo>
                  <a:pt x="58950" y="31020"/>
                </a:lnTo>
                <a:lnTo>
                  <a:pt x="58990" y="31010"/>
                </a:lnTo>
                <a:lnTo>
                  <a:pt x="59030" y="30990"/>
                </a:lnTo>
                <a:lnTo>
                  <a:pt x="59040" y="30990"/>
                </a:lnTo>
                <a:lnTo>
                  <a:pt x="59040" y="30980"/>
                </a:lnTo>
                <a:lnTo>
                  <a:pt x="59070" y="30950"/>
                </a:lnTo>
                <a:lnTo>
                  <a:pt x="59080" y="30930"/>
                </a:lnTo>
                <a:lnTo>
                  <a:pt x="59100" y="30920"/>
                </a:lnTo>
                <a:lnTo>
                  <a:pt x="59110" y="30910"/>
                </a:lnTo>
                <a:lnTo>
                  <a:pt x="59140" y="30880"/>
                </a:lnTo>
                <a:lnTo>
                  <a:pt x="59150" y="30880"/>
                </a:lnTo>
                <a:lnTo>
                  <a:pt x="59170" y="30880"/>
                </a:lnTo>
                <a:lnTo>
                  <a:pt x="59180" y="30880"/>
                </a:lnTo>
                <a:lnTo>
                  <a:pt x="59190" y="30870"/>
                </a:lnTo>
                <a:lnTo>
                  <a:pt x="59200" y="30860"/>
                </a:lnTo>
                <a:lnTo>
                  <a:pt x="59210" y="30850"/>
                </a:lnTo>
                <a:lnTo>
                  <a:pt x="59220" y="30850"/>
                </a:lnTo>
                <a:lnTo>
                  <a:pt x="59270" y="30840"/>
                </a:lnTo>
                <a:lnTo>
                  <a:pt x="59290" y="30840"/>
                </a:lnTo>
                <a:lnTo>
                  <a:pt x="59300" y="30840"/>
                </a:lnTo>
                <a:lnTo>
                  <a:pt x="59400" y="30820"/>
                </a:lnTo>
                <a:lnTo>
                  <a:pt x="59420" y="30810"/>
                </a:lnTo>
                <a:lnTo>
                  <a:pt x="59430" y="30810"/>
                </a:lnTo>
                <a:lnTo>
                  <a:pt x="59440" y="30800"/>
                </a:lnTo>
                <a:lnTo>
                  <a:pt x="59450" y="30790"/>
                </a:lnTo>
                <a:lnTo>
                  <a:pt x="59470" y="30780"/>
                </a:lnTo>
                <a:lnTo>
                  <a:pt x="59540" y="30760"/>
                </a:lnTo>
                <a:lnTo>
                  <a:pt x="59670" y="30750"/>
                </a:lnTo>
                <a:lnTo>
                  <a:pt x="59690" y="30750"/>
                </a:lnTo>
                <a:lnTo>
                  <a:pt x="59710" y="30740"/>
                </a:lnTo>
                <a:lnTo>
                  <a:pt x="59720" y="30740"/>
                </a:lnTo>
                <a:lnTo>
                  <a:pt x="59730" y="30730"/>
                </a:lnTo>
                <a:lnTo>
                  <a:pt x="59740" y="30730"/>
                </a:lnTo>
                <a:lnTo>
                  <a:pt x="59750" y="30720"/>
                </a:lnTo>
                <a:lnTo>
                  <a:pt x="59760" y="30720"/>
                </a:lnTo>
                <a:lnTo>
                  <a:pt x="59780" y="30720"/>
                </a:lnTo>
                <a:lnTo>
                  <a:pt x="59790" y="30730"/>
                </a:lnTo>
                <a:lnTo>
                  <a:pt x="59800" y="30730"/>
                </a:lnTo>
                <a:lnTo>
                  <a:pt x="59810" y="30730"/>
                </a:lnTo>
                <a:lnTo>
                  <a:pt x="59820" y="30740"/>
                </a:lnTo>
                <a:lnTo>
                  <a:pt x="59820" y="30750"/>
                </a:lnTo>
                <a:lnTo>
                  <a:pt x="59850" y="30790"/>
                </a:lnTo>
                <a:lnTo>
                  <a:pt x="59860" y="30800"/>
                </a:lnTo>
                <a:lnTo>
                  <a:pt x="59870" y="30810"/>
                </a:lnTo>
                <a:lnTo>
                  <a:pt x="59980" y="30860"/>
                </a:lnTo>
                <a:lnTo>
                  <a:pt x="59990" y="30870"/>
                </a:lnTo>
                <a:lnTo>
                  <a:pt x="60000" y="30900"/>
                </a:lnTo>
                <a:lnTo>
                  <a:pt x="60010" y="30990"/>
                </a:lnTo>
                <a:lnTo>
                  <a:pt x="60020" y="31010"/>
                </a:lnTo>
                <a:lnTo>
                  <a:pt x="60030" y="31050"/>
                </a:lnTo>
                <a:lnTo>
                  <a:pt x="60030" y="31070"/>
                </a:lnTo>
                <a:lnTo>
                  <a:pt x="60030" y="31090"/>
                </a:lnTo>
                <a:lnTo>
                  <a:pt x="60020" y="31100"/>
                </a:lnTo>
                <a:lnTo>
                  <a:pt x="60010" y="31120"/>
                </a:lnTo>
                <a:lnTo>
                  <a:pt x="60000" y="31130"/>
                </a:lnTo>
                <a:lnTo>
                  <a:pt x="60000" y="31140"/>
                </a:lnTo>
                <a:lnTo>
                  <a:pt x="59990" y="31180"/>
                </a:lnTo>
                <a:lnTo>
                  <a:pt x="59970" y="31230"/>
                </a:lnTo>
                <a:lnTo>
                  <a:pt x="59970" y="31240"/>
                </a:lnTo>
                <a:lnTo>
                  <a:pt x="59960" y="31260"/>
                </a:lnTo>
                <a:lnTo>
                  <a:pt x="59950" y="31270"/>
                </a:lnTo>
                <a:lnTo>
                  <a:pt x="59960" y="31280"/>
                </a:lnTo>
                <a:lnTo>
                  <a:pt x="59970" y="31300"/>
                </a:lnTo>
                <a:lnTo>
                  <a:pt x="59980" y="31320"/>
                </a:lnTo>
                <a:lnTo>
                  <a:pt x="59980" y="31330"/>
                </a:lnTo>
                <a:lnTo>
                  <a:pt x="59990" y="31340"/>
                </a:lnTo>
                <a:lnTo>
                  <a:pt x="59980" y="31360"/>
                </a:lnTo>
                <a:lnTo>
                  <a:pt x="59960" y="31410"/>
                </a:lnTo>
                <a:lnTo>
                  <a:pt x="59950" y="31430"/>
                </a:lnTo>
                <a:lnTo>
                  <a:pt x="59950" y="31500"/>
                </a:lnTo>
                <a:lnTo>
                  <a:pt x="59940" y="31510"/>
                </a:lnTo>
                <a:lnTo>
                  <a:pt x="59940" y="31520"/>
                </a:lnTo>
                <a:lnTo>
                  <a:pt x="59930" y="31520"/>
                </a:lnTo>
                <a:lnTo>
                  <a:pt x="59930" y="31530"/>
                </a:lnTo>
                <a:lnTo>
                  <a:pt x="59920" y="31540"/>
                </a:lnTo>
                <a:lnTo>
                  <a:pt x="59890" y="31550"/>
                </a:lnTo>
                <a:lnTo>
                  <a:pt x="59880" y="31550"/>
                </a:lnTo>
                <a:lnTo>
                  <a:pt x="59880" y="31560"/>
                </a:lnTo>
                <a:lnTo>
                  <a:pt x="59880" y="31580"/>
                </a:lnTo>
                <a:lnTo>
                  <a:pt x="59890" y="31600"/>
                </a:lnTo>
                <a:lnTo>
                  <a:pt x="59910" y="31630"/>
                </a:lnTo>
                <a:lnTo>
                  <a:pt x="59930" y="31670"/>
                </a:lnTo>
                <a:lnTo>
                  <a:pt x="59940" y="31680"/>
                </a:lnTo>
                <a:lnTo>
                  <a:pt x="59940" y="31690"/>
                </a:lnTo>
                <a:lnTo>
                  <a:pt x="59950" y="31690"/>
                </a:lnTo>
                <a:lnTo>
                  <a:pt x="59980" y="31710"/>
                </a:lnTo>
                <a:lnTo>
                  <a:pt x="59980" y="31720"/>
                </a:lnTo>
                <a:lnTo>
                  <a:pt x="59980" y="31730"/>
                </a:lnTo>
                <a:lnTo>
                  <a:pt x="59980" y="31740"/>
                </a:lnTo>
                <a:lnTo>
                  <a:pt x="59970" y="31740"/>
                </a:lnTo>
                <a:lnTo>
                  <a:pt x="59960" y="31740"/>
                </a:lnTo>
                <a:lnTo>
                  <a:pt x="59770" y="31740"/>
                </a:lnTo>
                <a:lnTo>
                  <a:pt x="59720" y="31740"/>
                </a:lnTo>
                <a:lnTo>
                  <a:pt x="59700" y="31740"/>
                </a:lnTo>
                <a:lnTo>
                  <a:pt x="59650" y="31740"/>
                </a:lnTo>
                <a:lnTo>
                  <a:pt x="59640" y="31740"/>
                </a:lnTo>
                <a:lnTo>
                  <a:pt x="59520" y="31760"/>
                </a:lnTo>
                <a:lnTo>
                  <a:pt x="59380" y="31820"/>
                </a:lnTo>
                <a:lnTo>
                  <a:pt x="59370" y="31820"/>
                </a:lnTo>
                <a:lnTo>
                  <a:pt x="59310" y="31880"/>
                </a:lnTo>
                <a:lnTo>
                  <a:pt x="59290" y="31900"/>
                </a:lnTo>
                <a:lnTo>
                  <a:pt x="59280" y="31920"/>
                </a:lnTo>
                <a:lnTo>
                  <a:pt x="59270" y="31930"/>
                </a:lnTo>
                <a:lnTo>
                  <a:pt x="59270" y="31960"/>
                </a:lnTo>
                <a:lnTo>
                  <a:pt x="59240" y="32020"/>
                </a:lnTo>
                <a:lnTo>
                  <a:pt x="59220" y="32040"/>
                </a:lnTo>
                <a:lnTo>
                  <a:pt x="59200" y="32110"/>
                </a:lnTo>
                <a:lnTo>
                  <a:pt x="59180" y="32210"/>
                </a:lnTo>
                <a:lnTo>
                  <a:pt x="59170" y="32260"/>
                </a:lnTo>
                <a:lnTo>
                  <a:pt x="59170" y="32270"/>
                </a:lnTo>
                <a:lnTo>
                  <a:pt x="59160" y="32290"/>
                </a:lnTo>
                <a:lnTo>
                  <a:pt x="59160" y="32340"/>
                </a:lnTo>
                <a:lnTo>
                  <a:pt x="59150" y="32350"/>
                </a:lnTo>
                <a:lnTo>
                  <a:pt x="59120" y="32420"/>
                </a:lnTo>
                <a:lnTo>
                  <a:pt x="59110" y="32430"/>
                </a:lnTo>
                <a:lnTo>
                  <a:pt x="59110" y="32440"/>
                </a:lnTo>
                <a:lnTo>
                  <a:pt x="59160" y="32580"/>
                </a:lnTo>
                <a:lnTo>
                  <a:pt x="59160" y="32590"/>
                </a:lnTo>
                <a:lnTo>
                  <a:pt x="59160" y="32600"/>
                </a:lnTo>
                <a:lnTo>
                  <a:pt x="59150" y="32610"/>
                </a:lnTo>
                <a:lnTo>
                  <a:pt x="59150" y="32620"/>
                </a:lnTo>
                <a:lnTo>
                  <a:pt x="59130" y="32640"/>
                </a:lnTo>
                <a:lnTo>
                  <a:pt x="59090" y="32680"/>
                </a:lnTo>
                <a:lnTo>
                  <a:pt x="59060" y="32690"/>
                </a:lnTo>
                <a:lnTo>
                  <a:pt x="59050" y="32700"/>
                </a:lnTo>
                <a:lnTo>
                  <a:pt x="59040" y="32710"/>
                </a:lnTo>
                <a:lnTo>
                  <a:pt x="59000" y="32740"/>
                </a:lnTo>
                <a:lnTo>
                  <a:pt x="58990" y="32750"/>
                </a:lnTo>
                <a:lnTo>
                  <a:pt x="58970" y="32780"/>
                </a:lnTo>
                <a:lnTo>
                  <a:pt x="58950" y="32790"/>
                </a:lnTo>
                <a:lnTo>
                  <a:pt x="58930" y="32820"/>
                </a:lnTo>
                <a:lnTo>
                  <a:pt x="58900" y="32850"/>
                </a:lnTo>
                <a:lnTo>
                  <a:pt x="58870" y="32880"/>
                </a:lnTo>
                <a:lnTo>
                  <a:pt x="58830" y="32920"/>
                </a:lnTo>
                <a:lnTo>
                  <a:pt x="58820" y="32930"/>
                </a:lnTo>
                <a:lnTo>
                  <a:pt x="58820" y="32940"/>
                </a:lnTo>
                <a:lnTo>
                  <a:pt x="58810" y="32950"/>
                </a:lnTo>
                <a:lnTo>
                  <a:pt x="58810" y="32970"/>
                </a:lnTo>
                <a:lnTo>
                  <a:pt x="58800" y="32990"/>
                </a:lnTo>
                <a:lnTo>
                  <a:pt x="58790" y="33010"/>
                </a:lnTo>
                <a:lnTo>
                  <a:pt x="58790" y="33020"/>
                </a:lnTo>
                <a:lnTo>
                  <a:pt x="58790" y="33040"/>
                </a:lnTo>
                <a:lnTo>
                  <a:pt x="58810" y="33050"/>
                </a:lnTo>
                <a:lnTo>
                  <a:pt x="58840" y="33080"/>
                </a:lnTo>
                <a:lnTo>
                  <a:pt x="58860" y="33090"/>
                </a:lnTo>
                <a:lnTo>
                  <a:pt x="58880" y="33100"/>
                </a:lnTo>
                <a:lnTo>
                  <a:pt x="58900" y="33100"/>
                </a:lnTo>
                <a:lnTo>
                  <a:pt x="58930" y="33110"/>
                </a:lnTo>
                <a:lnTo>
                  <a:pt x="59020" y="33100"/>
                </a:lnTo>
                <a:lnTo>
                  <a:pt x="59040" y="33100"/>
                </a:lnTo>
                <a:lnTo>
                  <a:pt x="59070" y="33110"/>
                </a:lnTo>
                <a:lnTo>
                  <a:pt x="59080" y="33110"/>
                </a:lnTo>
                <a:lnTo>
                  <a:pt x="59180" y="33180"/>
                </a:lnTo>
                <a:lnTo>
                  <a:pt x="59190" y="33190"/>
                </a:lnTo>
                <a:lnTo>
                  <a:pt x="59270" y="33310"/>
                </a:lnTo>
                <a:lnTo>
                  <a:pt x="59280" y="33330"/>
                </a:lnTo>
                <a:lnTo>
                  <a:pt x="59300" y="33440"/>
                </a:lnTo>
                <a:lnTo>
                  <a:pt x="59310" y="33460"/>
                </a:lnTo>
                <a:lnTo>
                  <a:pt x="59300" y="33540"/>
                </a:lnTo>
                <a:lnTo>
                  <a:pt x="59300" y="33600"/>
                </a:lnTo>
                <a:lnTo>
                  <a:pt x="59300" y="33620"/>
                </a:lnTo>
                <a:lnTo>
                  <a:pt x="59310" y="33630"/>
                </a:lnTo>
                <a:lnTo>
                  <a:pt x="59350" y="33710"/>
                </a:lnTo>
                <a:lnTo>
                  <a:pt x="59380" y="33740"/>
                </a:lnTo>
                <a:lnTo>
                  <a:pt x="59460" y="33800"/>
                </a:lnTo>
                <a:lnTo>
                  <a:pt x="59630" y="33900"/>
                </a:lnTo>
                <a:lnTo>
                  <a:pt x="59790" y="33960"/>
                </a:lnTo>
                <a:lnTo>
                  <a:pt x="59830" y="33970"/>
                </a:lnTo>
                <a:lnTo>
                  <a:pt x="59850" y="33980"/>
                </a:lnTo>
                <a:lnTo>
                  <a:pt x="59870" y="34000"/>
                </a:lnTo>
                <a:lnTo>
                  <a:pt x="59880" y="34010"/>
                </a:lnTo>
                <a:lnTo>
                  <a:pt x="59890" y="34020"/>
                </a:lnTo>
                <a:lnTo>
                  <a:pt x="59900" y="34050"/>
                </a:lnTo>
                <a:lnTo>
                  <a:pt x="59900" y="34060"/>
                </a:lnTo>
                <a:lnTo>
                  <a:pt x="59900" y="34080"/>
                </a:lnTo>
                <a:lnTo>
                  <a:pt x="59900" y="34090"/>
                </a:lnTo>
                <a:lnTo>
                  <a:pt x="59890" y="34100"/>
                </a:lnTo>
                <a:lnTo>
                  <a:pt x="59880" y="34110"/>
                </a:lnTo>
                <a:lnTo>
                  <a:pt x="59850" y="34130"/>
                </a:lnTo>
                <a:lnTo>
                  <a:pt x="59810" y="34170"/>
                </a:lnTo>
                <a:lnTo>
                  <a:pt x="59800" y="34190"/>
                </a:lnTo>
                <a:lnTo>
                  <a:pt x="59790" y="34210"/>
                </a:lnTo>
                <a:lnTo>
                  <a:pt x="59790" y="34220"/>
                </a:lnTo>
                <a:lnTo>
                  <a:pt x="59770" y="34280"/>
                </a:lnTo>
                <a:lnTo>
                  <a:pt x="59760" y="34300"/>
                </a:lnTo>
                <a:lnTo>
                  <a:pt x="59750" y="34310"/>
                </a:lnTo>
                <a:lnTo>
                  <a:pt x="59740" y="34310"/>
                </a:lnTo>
                <a:lnTo>
                  <a:pt x="59730" y="34320"/>
                </a:lnTo>
                <a:lnTo>
                  <a:pt x="59720" y="34320"/>
                </a:lnTo>
                <a:lnTo>
                  <a:pt x="59710" y="34320"/>
                </a:lnTo>
                <a:lnTo>
                  <a:pt x="59690" y="34320"/>
                </a:lnTo>
                <a:lnTo>
                  <a:pt x="59670" y="34320"/>
                </a:lnTo>
                <a:lnTo>
                  <a:pt x="59660" y="34330"/>
                </a:lnTo>
                <a:lnTo>
                  <a:pt x="59650" y="34340"/>
                </a:lnTo>
                <a:lnTo>
                  <a:pt x="59640" y="34340"/>
                </a:lnTo>
                <a:lnTo>
                  <a:pt x="59630" y="34360"/>
                </a:lnTo>
                <a:lnTo>
                  <a:pt x="59620" y="34390"/>
                </a:lnTo>
                <a:lnTo>
                  <a:pt x="59620" y="34420"/>
                </a:lnTo>
                <a:lnTo>
                  <a:pt x="59620" y="34440"/>
                </a:lnTo>
                <a:lnTo>
                  <a:pt x="59620" y="34490"/>
                </a:lnTo>
                <a:lnTo>
                  <a:pt x="59630" y="34500"/>
                </a:lnTo>
                <a:lnTo>
                  <a:pt x="59640" y="34510"/>
                </a:lnTo>
                <a:lnTo>
                  <a:pt x="59670" y="34530"/>
                </a:lnTo>
                <a:lnTo>
                  <a:pt x="59680" y="34530"/>
                </a:lnTo>
                <a:lnTo>
                  <a:pt x="59700" y="34540"/>
                </a:lnTo>
                <a:lnTo>
                  <a:pt x="59720" y="34550"/>
                </a:lnTo>
                <a:lnTo>
                  <a:pt x="59810" y="34630"/>
                </a:lnTo>
                <a:lnTo>
                  <a:pt x="59950" y="34720"/>
                </a:lnTo>
                <a:lnTo>
                  <a:pt x="59970" y="34740"/>
                </a:lnTo>
                <a:lnTo>
                  <a:pt x="60000" y="34770"/>
                </a:lnTo>
                <a:lnTo>
                  <a:pt x="60030" y="34840"/>
                </a:lnTo>
                <a:lnTo>
                  <a:pt x="60040" y="34870"/>
                </a:lnTo>
                <a:lnTo>
                  <a:pt x="60040" y="34900"/>
                </a:lnTo>
                <a:lnTo>
                  <a:pt x="60030" y="34960"/>
                </a:lnTo>
                <a:lnTo>
                  <a:pt x="60020" y="35000"/>
                </a:lnTo>
                <a:lnTo>
                  <a:pt x="60020" y="35010"/>
                </a:lnTo>
                <a:lnTo>
                  <a:pt x="60020" y="35020"/>
                </a:lnTo>
                <a:lnTo>
                  <a:pt x="60030" y="35030"/>
                </a:lnTo>
                <a:lnTo>
                  <a:pt x="60030" y="35040"/>
                </a:lnTo>
                <a:lnTo>
                  <a:pt x="60040" y="35050"/>
                </a:lnTo>
                <a:lnTo>
                  <a:pt x="60090" y="35100"/>
                </a:lnTo>
                <a:lnTo>
                  <a:pt x="60110" y="35110"/>
                </a:lnTo>
                <a:lnTo>
                  <a:pt x="60120" y="35130"/>
                </a:lnTo>
                <a:lnTo>
                  <a:pt x="60150" y="35200"/>
                </a:lnTo>
                <a:lnTo>
                  <a:pt x="60170" y="35230"/>
                </a:lnTo>
                <a:lnTo>
                  <a:pt x="60210" y="35250"/>
                </a:lnTo>
                <a:lnTo>
                  <a:pt x="60230" y="35280"/>
                </a:lnTo>
                <a:lnTo>
                  <a:pt x="60270" y="35360"/>
                </a:lnTo>
                <a:lnTo>
                  <a:pt x="60280" y="35370"/>
                </a:lnTo>
                <a:lnTo>
                  <a:pt x="60310" y="35380"/>
                </a:lnTo>
                <a:lnTo>
                  <a:pt x="60360" y="35390"/>
                </a:lnTo>
                <a:lnTo>
                  <a:pt x="60380" y="35390"/>
                </a:lnTo>
                <a:lnTo>
                  <a:pt x="60400" y="35390"/>
                </a:lnTo>
                <a:lnTo>
                  <a:pt x="60530" y="35360"/>
                </a:lnTo>
                <a:lnTo>
                  <a:pt x="60540" y="35360"/>
                </a:lnTo>
                <a:lnTo>
                  <a:pt x="60590" y="35370"/>
                </a:lnTo>
                <a:lnTo>
                  <a:pt x="60800" y="35430"/>
                </a:lnTo>
                <a:lnTo>
                  <a:pt x="60830" y="35460"/>
                </a:lnTo>
                <a:lnTo>
                  <a:pt x="60900" y="35560"/>
                </a:lnTo>
                <a:lnTo>
                  <a:pt x="60920" y="35580"/>
                </a:lnTo>
                <a:lnTo>
                  <a:pt x="60960" y="35600"/>
                </a:lnTo>
                <a:lnTo>
                  <a:pt x="61080" y="35660"/>
                </a:lnTo>
                <a:lnTo>
                  <a:pt x="61320" y="35690"/>
                </a:lnTo>
                <a:lnTo>
                  <a:pt x="61460" y="35690"/>
                </a:lnTo>
                <a:lnTo>
                  <a:pt x="61440" y="35690"/>
                </a:lnTo>
                <a:lnTo>
                  <a:pt x="61420" y="35700"/>
                </a:lnTo>
                <a:lnTo>
                  <a:pt x="61410" y="35720"/>
                </a:lnTo>
                <a:lnTo>
                  <a:pt x="61390" y="35740"/>
                </a:lnTo>
                <a:lnTo>
                  <a:pt x="61380" y="35770"/>
                </a:lnTo>
                <a:lnTo>
                  <a:pt x="61370" y="35790"/>
                </a:lnTo>
                <a:lnTo>
                  <a:pt x="61370" y="35840"/>
                </a:lnTo>
                <a:lnTo>
                  <a:pt x="61360" y="35860"/>
                </a:lnTo>
                <a:lnTo>
                  <a:pt x="61360" y="35870"/>
                </a:lnTo>
                <a:lnTo>
                  <a:pt x="61350" y="35880"/>
                </a:lnTo>
                <a:lnTo>
                  <a:pt x="61330" y="35900"/>
                </a:lnTo>
                <a:lnTo>
                  <a:pt x="61290" y="35950"/>
                </a:lnTo>
                <a:lnTo>
                  <a:pt x="61270" y="35960"/>
                </a:lnTo>
                <a:lnTo>
                  <a:pt x="61260" y="35970"/>
                </a:lnTo>
                <a:lnTo>
                  <a:pt x="61230" y="35980"/>
                </a:lnTo>
                <a:lnTo>
                  <a:pt x="61190" y="36000"/>
                </a:lnTo>
                <a:lnTo>
                  <a:pt x="61130" y="36020"/>
                </a:lnTo>
                <a:lnTo>
                  <a:pt x="61120" y="36040"/>
                </a:lnTo>
                <a:lnTo>
                  <a:pt x="61060" y="36080"/>
                </a:lnTo>
                <a:lnTo>
                  <a:pt x="60960" y="36130"/>
                </a:lnTo>
                <a:lnTo>
                  <a:pt x="60890" y="36180"/>
                </a:lnTo>
                <a:lnTo>
                  <a:pt x="60880" y="36180"/>
                </a:lnTo>
                <a:lnTo>
                  <a:pt x="60830" y="36190"/>
                </a:lnTo>
                <a:lnTo>
                  <a:pt x="60800" y="36200"/>
                </a:lnTo>
                <a:lnTo>
                  <a:pt x="60790" y="36210"/>
                </a:lnTo>
                <a:lnTo>
                  <a:pt x="60710" y="36290"/>
                </a:lnTo>
                <a:lnTo>
                  <a:pt x="60690" y="36310"/>
                </a:lnTo>
                <a:lnTo>
                  <a:pt x="60590" y="36360"/>
                </a:lnTo>
                <a:lnTo>
                  <a:pt x="60580" y="36360"/>
                </a:lnTo>
                <a:lnTo>
                  <a:pt x="60570" y="36370"/>
                </a:lnTo>
                <a:lnTo>
                  <a:pt x="60490" y="36460"/>
                </a:lnTo>
                <a:lnTo>
                  <a:pt x="60450" y="36490"/>
                </a:lnTo>
                <a:lnTo>
                  <a:pt x="60420" y="36510"/>
                </a:lnTo>
                <a:lnTo>
                  <a:pt x="60360" y="36560"/>
                </a:lnTo>
                <a:lnTo>
                  <a:pt x="60350" y="36570"/>
                </a:lnTo>
                <a:lnTo>
                  <a:pt x="60350" y="36590"/>
                </a:lnTo>
                <a:lnTo>
                  <a:pt x="60350" y="36610"/>
                </a:lnTo>
                <a:lnTo>
                  <a:pt x="60350" y="36630"/>
                </a:lnTo>
                <a:lnTo>
                  <a:pt x="60360" y="36640"/>
                </a:lnTo>
                <a:lnTo>
                  <a:pt x="60380" y="36640"/>
                </a:lnTo>
                <a:lnTo>
                  <a:pt x="60400" y="36650"/>
                </a:lnTo>
                <a:lnTo>
                  <a:pt x="60410" y="36660"/>
                </a:lnTo>
                <a:lnTo>
                  <a:pt x="60420" y="36660"/>
                </a:lnTo>
                <a:lnTo>
                  <a:pt x="60420" y="36670"/>
                </a:lnTo>
                <a:lnTo>
                  <a:pt x="60420" y="36690"/>
                </a:lnTo>
                <a:lnTo>
                  <a:pt x="60420" y="36700"/>
                </a:lnTo>
                <a:lnTo>
                  <a:pt x="60430" y="36710"/>
                </a:lnTo>
                <a:lnTo>
                  <a:pt x="60430" y="36730"/>
                </a:lnTo>
                <a:lnTo>
                  <a:pt x="60500" y="36820"/>
                </a:lnTo>
                <a:lnTo>
                  <a:pt x="60510" y="36830"/>
                </a:lnTo>
                <a:lnTo>
                  <a:pt x="60500" y="36850"/>
                </a:lnTo>
                <a:lnTo>
                  <a:pt x="60490" y="36860"/>
                </a:lnTo>
                <a:lnTo>
                  <a:pt x="60470" y="36880"/>
                </a:lnTo>
                <a:lnTo>
                  <a:pt x="60450" y="36890"/>
                </a:lnTo>
                <a:lnTo>
                  <a:pt x="60440" y="36900"/>
                </a:lnTo>
                <a:lnTo>
                  <a:pt x="60400" y="36900"/>
                </a:lnTo>
                <a:lnTo>
                  <a:pt x="60330" y="36930"/>
                </a:lnTo>
                <a:lnTo>
                  <a:pt x="60270" y="36960"/>
                </a:lnTo>
                <a:lnTo>
                  <a:pt x="60240" y="36980"/>
                </a:lnTo>
                <a:lnTo>
                  <a:pt x="60230" y="36990"/>
                </a:lnTo>
                <a:lnTo>
                  <a:pt x="60200" y="37040"/>
                </a:lnTo>
                <a:lnTo>
                  <a:pt x="60100" y="37250"/>
                </a:lnTo>
                <a:lnTo>
                  <a:pt x="60040" y="37420"/>
                </a:lnTo>
                <a:lnTo>
                  <a:pt x="60030" y="37440"/>
                </a:lnTo>
                <a:lnTo>
                  <a:pt x="60010" y="37460"/>
                </a:lnTo>
                <a:lnTo>
                  <a:pt x="59960" y="37500"/>
                </a:lnTo>
                <a:lnTo>
                  <a:pt x="59950" y="37500"/>
                </a:lnTo>
                <a:lnTo>
                  <a:pt x="59930" y="37510"/>
                </a:lnTo>
                <a:lnTo>
                  <a:pt x="59900" y="37540"/>
                </a:lnTo>
                <a:lnTo>
                  <a:pt x="59850" y="37630"/>
                </a:lnTo>
                <a:lnTo>
                  <a:pt x="59840" y="37650"/>
                </a:lnTo>
                <a:lnTo>
                  <a:pt x="59820" y="37710"/>
                </a:lnTo>
                <a:lnTo>
                  <a:pt x="59820" y="37720"/>
                </a:lnTo>
                <a:lnTo>
                  <a:pt x="59820" y="37730"/>
                </a:lnTo>
                <a:lnTo>
                  <a:pt x="59820" y="37750"/>
                </a:lnTo>
                <a:lnTo>
                  <a:pt x="59830" y="37770"/>
                </a:lnTo>
                <a:lnTo>
                  <a:pt x="59840" y="37800"/>
                </a:lnTo>
                <a:lnTo>
                  <a:pt x="59860" y="37830"/>
                </a:lnTo>
                <a:lnTo>
                  <a:pt x="59870" y="37840"/>
                </a:lnTo>
                <a:lnTo>
                  <a:pt x="59950" y="37880"/>
                </a:lnTo>
                <a:lnTo>
                  <a:pt x="59960" y="37890"/>
                </a:lnTo>
                <a:lnTo>
                  <a:pt x="59970" y="37890"/>
                </a:lnTo>
                <a:lnTo>
                  <a:pt x="59980" y="37910"/>
                </a:lnTo>
                <a:lnTo>
                  <a:pt x="59990" y="37920"/>
                </a:lnTo>
                <a:lnTo>
                  <a:pt x="60000" y="37940"/>
                </a:lnTo>
                <a:lnTo>
                  <a:pt x="60010" y="37970"/>
                </a:lnTo>
                <a:lnTo>
                  <a:pt x="60040" y="38030"/>
                </a:lnTo>
                <a:lnTo>
                  <a:pt x="60040" y="38040"/>
                </a:lnTo>
                <a:lnTo>
                  <a:pt x="60050" y="38050"/>
                </a:lnTo>
                <a:lnTo>
                  <a:pt x="60060" y="38060"/>
                </a:lnTo>
                <a:lnTo>
                  <a:pt x="60080" y="38070"/>
                </a:lnTo>
                <a:lnTo>
                  <a:pt x="60100" y="38080"/>
                </a:lnTo>
                <a:lnTo>
                  <a:pt x="60110" y="38080"/>
                </a:lnTo>
                <a:lnTo>
                  <a:pt x="60410" y="38120"/>
                </a:lnTo>
                <a:lnTo>
                  <a:pt x="60590" y="38180"/>
                </a:lnTo>
                <a:lnTo>
                  <a:pt x="60740" y="38250"/>
                </a:lnTo>
                <a:lnTo>
                  <a:pt x="60770" y="38270"/>
                </a:lnTo>
                <a:lnTo>
                  <a:pt x="60790" y="38280"/>
                </a:lnTo>
                <a:lnTo>
                  <a:pt x="60800" y="38290"/>
                </a:lnTo>
                <a:lnTo>
                  <a:pt x="60800" y="38310"/>
                </a:lnTo>
                <a:lnTo>
                  <a:pt x="60800" y="38330"/>
                </a:lnTo>
                <a:lnTo>
                  <a:pt x="60780" y="38390"/>
                </a:lnTo>
                <a:lnTo>
                  <a:pt x="60770" y="38410"/>
                </a:lnTo>
                <a:lnTo>
                  <a:pt x="60760" y="38420"/>
                </a:lnTo>
                <a:lnTo>
                  <a:pt x="60750" y="38430"/>
                </a:lnTo>
                <a:lnTo>
                  <a:pt x="60740" y="38440"/>
                </a:lnTo>
                <a:lnTo>
                  <a:pt x="60720" y="38450"/>
                </a:lnTo>
                <a:lnTo>
                  <a:pt x="60580" y="38500"/>
                </a:lnTo>
                <a:lnTo>
                  <a:pt x="60480" y="38550"/>
                </a:lnTo>
                <a:lnTo>
                  <a:pt x="60460" y="38560"/>
                </a:lnTo>
                <a:lnTo>
                  <a:pt x="60450" y="38570"/>
                </a:lnTo>
                <a:lnTo>
                  <a:pt x="60430" y="38590"/>
                </a:lnTo>
                <a:lnTo>
                  <a:pt x="60430" y="38600"/>
                </a:lnTo>
                <a:lnTo>
                  <a:pt x="60420" y="38610"/>
                </a:lnTo>
                <a:lnTo>
                  <a:pt x="60420" y="38630"/>
                </a:lnTo>
                <a:lnTo>
                  <a:pt x="60420" y="38650"/>
                </a:lnTo>
                <a:lnTo>
                  <a:pt x="60430" y="38740"/>
                </a:lnTo>
                <a:lnTo>
                  <a:pt x="60440" y="38770"/>
                </a:lnTo>
                <a:lnTo>
                  <a:pt x="60450" y="38780"/>
                </a:lnTo>
                <a:lnTo>
                  <a:pt x="60460" y="38790"/>
                </a:lnTo>
                <a:lnTo>
                  <a:pt x="60470" y="38790"/>
                </a:lnTo>
                <a:lnTo>
                  <a:pt x="60490" y="38790"/>
                </a:lnTo>
                <a:lnTo>
                  <a:pt x="60530" y="38770"/>
                </a:lnTo>
                <a:lnTo>
                  <a:pt x="60580" y="38770"/>
                </a:lnTo>
                <a:lnTo>
                  <a:pt x="60610" y="38760"/>
                </a:lnTo>
                <a:lnTo>
                  <a:pt x="60630" y="38770"/>
                </a:lnTo>
                <a:lnTo>
                  <a:pt x="60650" y="38770"/>
                </a:lnTo>
                <a:lnTo>
                  <a:pt x="60700" y="38790"/>
                </a:lnTo>
                <a:lnTo>
                  <a:pt x="60730" y="38810"/>
                </a:lnTo>
                <a:lnTo>
                  <a:pt x="60760" y="38830"/>
                </a:lnTo>
                <a:lnTo>
                  <a:pt x="60780" y="38860"/>
                </a:lnTo>
                <a:lnTo>
                  <a:pt x="60830" y="38930"/>
                </a:lnTo>
                <a:lnTo>
                  <a:pt x="60830" y="38940"/>
                </a:lnTo>
                <a:lnTo>
                  <a:pt x="60830" y="38950"/>
                </a:lnTo>
                <a:lnTo>
                  <a:pt x="60820" y="38960"/>
                </a:lnTo>
                <a:lnTo>
                  <a:pt x="60800" y="38970"/>
                </a:lnTo>
                <a:lnTo>
                  <a:pt x="60780" y="38980"/>
                </a:lnTo>
                <a:lnTo>
                  <a:pt x="60770" y="38990"/>
                </a:lnTo>
                <a:lnTo>
                  <a:pt x="60760" y="39000"/>
                </a:lnTo>
                <a:lnTo>
                  <a:pt x="60720" y="39040"/>
                </a:lnTo>
                <a:lnTo>
                  <a:pt x="60700" y="39050"/>
                </a:lnTo>
                <a:lnTo>
                  <a:pt x="60570" y="39090"/>
                </a:lnTo>
                <a:lnTo>
                  <a:pt x="60550" y="39110"/>
                </a:lnTo>
                <a:lnTo>
                  <a:pt x="60540" y="39110"/>
                </a:lnTo>
                <a:lnTo>
                  <a:pt x="60470" y="39210"/>
                </a:lnTo>
                <a:lnTo>
                  <a:pt x="60450" y="39230"/>
                </a:lnTo>
                <a:lnTo>
                  <a:pt x="60430" y="39240"/>
                </a:lnTo>
                <a:lnTo>
                  <a:pt x="60320" y="39300"/>
                </a:lnTo>
                <a:lnTo>
                  <a:pt x="60310" y="39310"/>
                </a:lnTo>
                <a:lnTo>
                  <a:pt x="60300" y="39320"/>
                </a:lnTo>
                <a:lnTo>
                  <a:pt x="60300" y="39330"/>
                </a:lnTo>
                <a:lnTo>
                  <a:pt x="60300" y="39340"/>
                </a:lnTo>
                <a:lnTo>
                  <a:pt x="60290" y="39380"/>
                </a:lnTo>
                <a:lnTo>
                  <a:pt x="60280" y="39820"/>
                </a:lnTo>
                <a:lnTo>
                  <a:pt x="60280" y="39840"/>
                </a:lnTo>
                <a:lnTo>
                  <a:pt x="60310" y="39930"/>
                </a:lnTo>
                <a:lnTo>
                  <a:pt x="60330" y="39980"/>
                </a:lnTo>
                <a:lnTo>
                  <a:pt x="60350" y="40000"/>
                </a:lnTo>
                <a:lnTo>
                  <a:pt x="60360" y="40010"/>
                </a:lnTo>
                <a:lnTo>
                  <a:pt x="60440" y="40050"/>
                </a:lnTo>
                <a:lnTo>
                  <a:pt x="60570" y="40080"/>
                </a:lnTo>
                <a:lnTo>
                  <a:pt x="60590" y="40090"/>
                </a:lnTo>
                <a:lnTo>
                  <a:pt x="60620" y="40110"/>
                </a:lnTo>
                <a:lnTo>
                  <a:pt x="60630" y="40120"/>
                </a:lnTo>
                <a:lnTo>
                  <a:pt x="60640" y="40120"/>
                </a:lnTo>
                <a:lnTo>
                  <a:pt x="60640" y="40130"/>
                </a:lnTo>
                <a:lnTo>
                  <a:pt x="60650" y="40140"/>
                </a:lnTo>
                <a:lnTo>
                  <a:pt x="60650" y="40150"/>
                </a:lnTo>
                <a:lnTo>
                  <a:pt x="60660" y="40320"/>
                </a:lnTo>
                <a:lnTo>
                  <a:pt x="60650" y="40340"/>
                </a:lnTo>
                <a:lnTo>
                  <a:pt x="60650" y="40350"/>
                </a:lnTo>
                <a:lnTo>
                  <a:pt x="60500" y="40580"/>
                </a:lnTo>
                <a:lnTo>
                  <a:pt x="60490" y="40610"/>
                </a:lnTo>
                <a:lnTo>
                  <a:pt x="60480" y="40650"/>
                </a:lnTo>
                <a:lnTo>
                  <a:pt x="60480" y="40670"/>
                </a:lnTo>
                <a:lnTo>
                  <a:pt x="60480" y="40680"/>
                </a:lnTo>
                <a:lnTo>
                  <a:pt x="60480" y="40720"/>
                </a:lnTo>
                <a:lnTo>
                  <a:pt x="60500" y="40750"/>
                </a:lnTo>
                <a:lnTo>
                  <a:pt x="60370" y="40830"/>
                </a:lnTo>
                <a:lnTo>
                  <a:pt x="60270" y="40850"/>
                </a:lnTo>
                <a:lnTo>
                  <a:pt x="60100" y="40860"/>
                </a:lnTo>
                <a:lnTo>
                  <a:pt x="60070" y="40860"/>
                </a:lnTo>
                <a:lnTo>
                  <a:pt x="60050" y="40870"/>
                </a:lnTo>
                <a:lnTo>
                  <a:pt x="59990" y="40910"/>
                </a:lnTo>
                <a:lnTo>
                  <a:pt x="59910" y="40930"/>
                </a:lnTo>
                <a:lnTo>
                  <a:pt x="59780" y="40960"/>
                </a:lnTo>
                <a:lnTo>
                  <a:pt x="59730" y="40980"/>
                </a:lnTo>
                <a:lnTo>
                  <a:pt x="59690" y="41000"/>
                </a:lnTo>
                <a:lnTo>
                  <a:pt x="59670" y="41020"/>
                </a:lnTo>
                <a:lnTo>
                  <a:pt x="59460" y="41250"/>
                </a:lnTo>
                <a:lnTo>
                  <a:pt x="59430" y="41270"/>
                </a:lnTo>
                <a:lnTo>
                  <a:pt x="59400" y="41290"/>
                </a:lnTo>
                <a:lnTo>
                  <a:pt x="59360" y="41300"/>
                </a:lnTo>
                <a:lnTo>
                  <a:pt x="59300" y="41320"/>
                </a:lnTo>
                <a:lnTo>
                  <a:pt x="59200" y="41330"/>
                </a:lnTo>
                <a:lnTo>
                  <a:pt x="59110" y="41330"/>
                </a:lnTo>
                <a:lnTo>
                  <a:pt x="59060" y="41320"/>
                </a:lnTo>
                <a:lnTo>
                  <a:pt x="59030" y="41320"/>
                </a:lnTo>
                <a:lnTo>
                  <a:pt x="59010" y="41320"/>
                </a:lnTo>
                <a:lnTo>
                  <a:pt x="58860" y="41350"/>
                </a:lnTo>
                <a:lnTo>
                  <a:pt x="58770" y="41370"/>
                </a:lnTo>
                <a:lnTo>
                  <a:pt x="58410" y="41560"/>
                </a:lnTo>
                <a:lnTo>
                  <a:pt x="58390" y="41570"/>
                </a:lnTo>
                <a:lnTo>
                  <a:pt x="58380" y="41580"/>
                </a:lnTo>
                <a:lnTo>
                  <a:pt x="58370" y="41580"/>
                </a:lnTo>
                <a:lnTo>
                  <a:pt x="58330" y="41580"/>
                </a:lnTo>
                <a:lnTo>
                  <a:pt x="58320" y="41580"/>
                </a:lnTo>
                <a:lnTo>
                  <a:pt x="58290" y="41590"/>
                </a:lnTo>
                <a:lnTo>
                  <a:pt x="58150" y="41640"/>
                </a:lnTo>
                <a:lnTo>
                  <a:pt x="58120" y="41670"/>
                </a:lnTo>
                <a:lnTo>
                  <a:pt x="58070" y="41690"/>
                </a:lnTo>
                <a:lnTo>
                  <a:pt x="57930" y="41710"/>
                </a:lnTo>
                <a:lnTo>
                  <a:pt x="57930" y="41720"/>
                </a:lnTo>
                <a:lnTo>
                  <a:pt x="57920" y="41730"/>
                </a:lnTo>
                <a:lnTo>
                  <a:pt x="57920" y="41740"/>
                </a:lnTo>
                <a:lnTo>
                  <a:pt x="57910" y="41750"/>
                </a:lnTo>
                <a:lnTo>
                  <a:pt x="57900" y="41760"/>
                </a:lnTo>
                <a:lnTo>
                  <a:pt x="57890" y="41790"/>
                </a:lnTo>
                <a:lnTo>
                  <a:pt x="57880" y="41790"/>
                </a:lnTo>
                <a:lnTo>
                  <a:pt x="57870" y="41790"/>
                </a:lnTo>
                <a:lnTo>
                  <a:pt x="57870" y="41780"/>
                </a:lnTo>
                <a:lnTo>
                  <a:pt x="57850" y="41720"/>
                </a:lnTo>
                <a:lnTo>
                  <a:pt x="57850" y="41710"/>
                </a:lnTo>
                <a:lnTo>
                  <a:pt x="57850" y="41700"/>
                </a:lnTo>
                <a:lnTo>
                  <a:pt x="57850" y="41690"/>
                </a:lnTo>
                <a:lnTo>
                  <a:pt x="57840" y="41690"/>
                </a:lnTo>
                <a:lnTo>
                  <a:pt x="57840" y="41680"/>
                </a:lnTo>
                <a:lnTo>
                  <a:pt x="57780" y="41610"/>
                </a:lnTo>
                <a:lnTo>
                  <a:pt x="57770" y="41600"/>
                </a:lnTo>
                <a:lnTo>
                  <a:pt x="57770" y="41590"/>
                </a:lnTo>
                <a:lnTo>
                  <a:pt x="57770" y="41560"/>
                </a:lnTo>
                <a:lnTo>
                  <a:pt x="57770" y="41550"/>
                </a:lnTo>
                <a:lnTo>
                  <a:pt x="57760" y="41540"/>
                </a:lnTo>
                <a:lnTo>
                  <a:pt x="57760" y="41530"/>
                </a:lnTo>
                <a:lnTo>
                  <a:pt x="57700" y="41480"/>
                </a:lnTo>
                <a:lnTo>
                  <a:pt x="57680" y="41450"/>
                </a:lnTo>
                <a:lnTo>
                  <a:pt x="57670" y="41410"/>
                </a:lnTo>
                <a:lnTo>
                  <a:pt x="57660" y="41400"/>
                </a:lnTo>
                <a:lnTo>
                  <a:pt x="57660" y="41390"/>
                </a:lnTo>
                <a:lnTo>
                  <a:pt x="57650" y="41390"/>
                </a:lnTo>
                <a:lnTo>
                  <a:pt x="57640" y="41390"/>
                </a:lnTo>
                <a:lnTo>
                  <a:pt x="57620" y="41390"/>
                </a:lnTo>
                <a:lnTo>
                  <a:pt x="57610" y="41400"/>
                </a:lnTo>
                <a:lnTo>
                  <a:pt x="57530" y="41470"/>
                </a:lnTo>
                <a:lnTo>
                  <a:pt x="57510" y="41480"/>
                </a:lnTo>
                <a:lnTo>
                  <a:pt x="57510" y="41490"/>
                </a:lnTo>
                <a:lnTo>
                  <a:pt x="57500" y="41510"/>
                </a:lnTo>
                <a:lnTo>
                  <a:pt x="57500" y="41520"/>
                </a:lnTo>
                <a:lnTo>
                  <a:pt x="57500" y="41540"/>
                </a:lnTo>
                <a:lnTo>
                  <a:pt x="57510" y="41580"/>
                </a:lnTo>
                <a:lnTo>
                  <a:pt x="57630" y="41840"/>
                </a:lnTo>
                <a:lnTo>
                  <a:pt x="57640" y="41860"/>
                </a:lnTo>
                <a:lnTo>
                  <a:pt x="57640" y="41890"/>
                </a:lnTo>
                <a:lnTo>
                  <a:pt x="57630" y="41900"/>
                </a:lnTo>
                <a:lnTo>
                  <a:pt x="57610" y="41910"/>
                </a:lnTo>
                <a:lnTo>
                  <a:pt x="57590" y="41910"/>
                </a:lnTo>
                <a:lnTo>
                  <a:pt x="57230" y="41780"/>
                </a:lnTo>
                <a:lnTo>
                  <a:pt x="57150" y="41730"/>
                </a:lnTo>
                <a:lnTo>
                  <a:pt x="57100" y="41690"/>
                </a:lnTo>
                <a:lnTo>
                  <a:pt x="57070" y="41680"/>
                </a:lnTo>
                <a:lnTo>
                  <a:pt x="57050" y="41670"/>
                </a:lnTo>
                <a:lnTo>
                  <a:pt x="57040" y="41680"/>
                </a:lnTo>
                <a:lnTo>
                  <a:pt x="57020" y="41700"/>
                </a:lnTo>
                <a:lnTo>
                  <a:pt x="57000" y="41710"/>
                </a:lnTo>
                <a:lnTo>
                  <a:pt x="56980" y="41710"/>
                </a:lnTo>
                <a:lnTo>
                  <a:pt x="56940" y="41690"/>
                </a:lnTo>
                <a:lnTo>
                  <a:pt x="56860" y="41630"/>
                </a:lnTo>
                <a:lnTo>
                  <a:pt x="56790" y="41580"/>
                </a:lnTo>
                <a:lnTo>
                  <a:pt x="56740" y="41560"/>
                </a:lnTo>
                <a:lnTo>
                  <a:pt x="56690" y="41550"/>
                </a:lnTo>
                <a:lnTo>
                  <a:pt x="56650" y="41540"/>
                </a:lnTo>
                <a:lnTo>
                  <a:pt x="56600" y="41550"/>
                </a:lnTo>
                <a:lnTo>
                  <a:pt x="56600" y="41540"/>
                </a:lnTo>
                <a:lnTo>
                  <a:pt x="56590" y="41530"/>
                </a:lnTo>
                <a:lnTo>
                  <a:pt x="56610" y="41480"/>
                </a:lnTo>
                <a:lnTo>
                  <a:pt x="56650" y="41370"/>
                </a:lnTo>
                <a:lnTo>
                  <a:pt x="56660" y="41350"/>
                </a:lnTo>
                <a:lnTo>
                  <a:pt x="56660" y="41340"/>
                </a:lnTo>
                <a:lnTo>
                  <a:pt x="56660" y="41330"/>
                </a:lnTo>
                <a:lnTo>
                  <a:pt x="56650" y="41320"/>
                </a:lnTo>
                <a:lnTo>
                  <a:pt x="56640" y="41310"/>
                </a:lnTo>
                <a:lnTo>
                  <a:pt x="56610" y="41310"/>
                </a:lnTo>
                <a:lnTo>
                  <a:pt x="56540" y="41340"/>
                </a:lnTo>
                <a:lnTo>
                  <a:pt x="56490" y="41370"/>
                </a:lnTo>
                <a:lnTo>
                  <a:pt x="56290" y="41530"/>
                </a:lnTo>
                <a:lnTo>
                  <a:pt x="56240" y="41550"/>
                </a:lnTo>
                <a:lnTo>
                  <a:pt x="56200" y="41560"/>
                </a:lnTo>
                <a:lnTo>
                  <a:pt x="56170" y="41570"/>
                </a:lnTo>
                <a:lnTo>
                  <a:pt x="56130" y="41580"/>
                </a:lnTo>
                <a:lnTo>
                  <a:pt x="55970" y="41580"/>
                </a:lnTo>
                <a:lnTo>
                  <a:pt x="55910" y="41560"/>
                </a:lnTo>
                <a:lnTo>
                  <a:pt x="55790" y="41510"/>
                </a:lnTo>
                <a:lnTo>
                  <a:pt x="55760" y="41500"/>
                </a:lnTo>
                <a:lnTo>
                  <a:pt x="55730" y="41490"/>
                </a:lnTo>
                <a:lnTo>
                  <a:pt x="55690" y="41490"/>
                </a:lnTo>
                <a:lnTo>
                  <a:pt x="55670" y="41500"/>
                </a:lnTo>
                <a:lnTo>
                  <a:pt x="55650" y="41510"/>
                </a:lnTo>
                <a:lnTo>
                  <a:pt x="55630" y="41520"/>
                </a:lnTo>
                <a:lnTo>
                  <a:pt x="55620" y="41540"/>
                </a:lnTo>
                <a:lnTo>
                  <a:pt x="55610" y="41560"/>
                </a:lnTo>
                <a:lnTo>
                  <a:pt x="55600" y="41610"/>
                </a:lnTo>
                <a:lnTo>
                  <a:pt x="55600" y="41730"/>
                </a:lnTo>
                <a:lnTo>
                  <a:pt x="55580" y="41830"/>
                </a:lnTo>
                <a:lnTo>
                  <a:pt x="55570" y="41860"/>
                </a:lnTo>
                <a:lnTo>
                  <a:pt x="55560" y="41870"/>
                </a:lnTo>
                <a:lnTo>
                  <a:pt x="55560" y="41880"/>
                </a:lnTo>
                <a:lnTo>
                  <a:pt x="55550" y="41900"/>
                </a:lnTo>
                <a:lnTo>
                  <a:pt x="55520" y="41920"/>
                </a:lnTo>
                <a:lnTo>
                  <a:pt x="55450" y="41970"/>
                </a:lnTo>
                <a:lnTo>
                  <a:pt x="55440" y="41970"/>
                </a:lnTo>
                <a:lnTo>
                  <a:pt x="55430" y="41970"/>
                </a:lnTo>
                <a:lnTo>
                  <a:pt x="55420" y="41960"/>
                </a:lnTo>
                <a:lnTo>
                  <a:pt x="55410" y="41950"/>
                </a:lnTo>
                <a:lnTo>
                  <a:pt x="55400" y="41930"/>
                </a:lnTo>
                <a:lnTo>
                  <a:pt x="55390" y="41900"/>
                </a:lnTo>
                <a:lnTo>
                  <a:pt x="55380" y="41850"/>
                </a:lnTo>
                <a:lnTo>
                  <a:pt x="55370" y="41830"/>
                </a:lnTo>
                <a:lnTo>
                  <a:pt x="55370" y="41800"/>
                </a:lnTo>
                <a:lnTo>
                  <a:pt x="55380" y="41770"/>
                </a:lnTo>
                <a:lnTo>
                  <a:pt x="55410" y="41610"/>
                </a:lnTo>
                <a:lnTo>
                  <a:pt x="55400" y="41380"/>
                </a:lnTo>
                <a:lnTo>
                  <a:pt x="55380" y="41330"/>
                </a:lnTo>
                <a:lnTo>
                  <a:pt x="55340" y="41250"/>
                </a:lnTo>
                <a:lnTo>
                  <a:pt x="55330" y="41220"/>
                </a:lnTo>
                <a:lnTo>
                  <a:pt x="55330" y="41200"/>
                </a:lnTo>
                <a:lnTo>
                  <a:pt x="55330" y="41180"/>
                </a:lnTo>
                <a:lnTo>
                  <a:pt x="55330" y="41170"/>
                </a:lnTo>
                <a:lnTo>
                  <a:pt x="55340" y="41080"/>
                </a:lnTo>
                <a:lnTo>
                  <a:pt x="55340" y="41060"/>
                </a:lnTo>
                <a:lnTo>
                  <a:pt x="55340" y="41030"/>
                </a:lnTo>
                <a:lnTo>
                  <a:pt x="55310" y="40970"/>
                </a:lnTo>
                <a:lnTo>
                  <a:pt x="55280" y="40910"/>
                </a:lnTo>
                <a:lnTo>
                  <a:pt x="55250" y="40870"/>
                </a:lnTo>
                <a:lnTo>
                  <a:pt x="55210" y="40830"/>
                </a:lnTo>
                <a:lnTo>
                  <a:pt x="55080" y="40730"/>
                </a:lnTo>
                <a:lnTo>
                  <a:pt x="54940" y="40660"/>
                </a:lnTo>
                <a:lnTo>
                  <a:pt x="54920" y="40650"/>
                </a:lnTo>
                <a:lnTo>
                  <a:pt x="54910" y="40640"/>
                </a:lnTo>
                <a:lnTo>
                  <a:pt x="54910" y="40620"/>
                </a:lnTo>
                <a:lnTo>
                  <a:pt x="54900" y="40610"/>
                </a:lnTo>
                <a:lnTo>
                  <a:pt x="54900" y="40590"/>
                </a:lnTo>
                <a:lnTo>
                  <a:pt x="54900" y="40570"/>
                </a:lnTo>
                <a:lnTo>
                  <a:pt x="54920" y="40470"/>
                </a:lnTo>
                <a:lnTo>
                  <a:pt x="54920" y="40460"/>
                </a:lnTo>
                <a:lnTo>
                  <a:pt x="54910" y="40460"/>
                </a:lnTo>
                <a:lnTo>
                  <a:pt x="54890" y="40460"/>
                </a:lnTo>
                <a:lnTo>
                  <a:pt x="54810" y="40510"/>
                </a:lnTo>
                <a:lnTo>
                  <a:pt x="54650" y="40630"/>
                </a:lnTo>
                <a:lnTo>
                  <a:pt x="54330" y="41180"/>
                </a:lnTo>
                <a:lnTo>
                  <a:pt x="54210" y="41450"/>
                </a:lnTo>
                <a:lnTo>
                  <a:pt x="54190" y="41520"/>
                </a:lnTo>
                <a:lnTo>
                  <a:pt x="54180" y="41560"/>
                </a:lnTo>
                <a:lnTo>
                  <a:pt x="54190" y="41620"/>
                </a:lnTo>
                <a:lnTo>
                  <a:pt x="54180" y="41640"/>
                </a:lnTo>
                <a:lnTo>
                  <a:pt x="54180" y="41650"/>
                </a:lnTo>
                <a:lnTo>
                  <a:pt x="54170" y="41670"/>
                </a:lnTo>
                <a:lnTo>
                  <a:pt x="54160" y="41690"/>
                </a:lnTo>
                <a:lnTo>
                  <a:pt x="54130" y="41690"/>
                </a:lnTo>
                <a:lnTo>
                  <a:pt x="54090" y="41680"/>
                </a:lnTo>
                <a:lnTo>
                  <a:pt x="53890" y="41590"/>
                </a:lnTo>
                <a:lnTo>
                  <a:pt x="53790" y="41560"/>
                </a:lnTo>
                <a:lnTo>
                  <a:pt x="53550" y="41540"/>
                </a:lnTo>
                <a:lnTo>
                  <a:pt x="53090" y="41320"/>
                </a:lnTo>
                <a:lnTo>
                  <a:pt x="52980" y="41230"/>
                </a:lnTo>
                <a:lnTo>
                  <a:pt x="52950" y="41220"/>
                </a:lnTo>
                <a:lnTo>
                  <a:pt x="52930" y="41210"/>
                </a:lnTo>
                <a:lnTo>
                  <a:pt x="52910" y="41220"/>
                </a:lnTo>
                <a:lnTo>
                  <a:pt x="52810" y="41220"/>
                </a:lnTo>
                <a:lnTo>
                  <a:pt x="52430" y="41040"/>
                </a:lnTo>
                <a:lnTo>
                  <a:pt x="52400" y="41010"/>
                </a:lnTo>
                <a:lnTo>
                  <a:pt x="52380" y="40990"/>
                </a:lnTo>
                <a:lnTo>
                  <a:pt x="52370" y="40950"/>
                </a:lnTo>
                <a:lnTo>
                  <a:pt x="52360" y="40740"/>
                </a:lnTo>
                <a:lnTo>
                  <a:pt x="52370" y="40710"/>
                </a:lnTo>
                <a:lnTo>
                  <a:pt x="52380" y="40680"/>
                </a:lnTo>
                <a:lnTo>
                  <a:pt x="52390" y="40640"/>
                </a:lnTo>
                <a:lnTo>
                  <a:pt x="52500" y="40490"/>
                </a:lnTo>
                <a:lnTo>
                  <a:pt x="52510" y="40460"/>
                </a:lnTo>
                <a:lnTo>
                  <a:pt x="52520" y="40420"/>
                </a:lnTo>
                <a:lnTo>
                  <a:pt x="52520" y="40390"/>
                </a:lnTo>
                <a:lnTo>
                  <a:pt x="52510" y="40290"/>
                </a:lnTo>
                <a:lnTo>
                  <a:pt x="52510" y="40270"/>
                </a:lnTo>
                <a:lnTo>
                  <a:pt x="52510" y="40250"/>
                </a:lnTo>
                <a:lnTo>
                  <a:pt x="52520" y="40230"/>
                </a:lnTo>
                <a:lnTo>
                  <a:pt x="52540" y="40210"/>
                </a:lnTo>
                <a:lnTo>
                  <a:pt x="52640" y="40100"/>
                </a:lnTo>
                <a:lnTo>
                  <a:pt x="52650" y="40080"/>
                </a:lnTo>
                <a:lnTo>
                  <a:pt x="52660" y="40050"/>
                </a:lnTo>
                <a:lnTo>
                  <a:pt x="52660" y="40020"/>
                </a:lnTo>
                <a:lnTo>
                  <a:pt x="52660" y="39990"/>
                </a:lnTo>
                <a:lnTo>
                  <a:pt x="52650" y="39970"/>
                </a:lnTo>
                <a:lnTo>
                  <a:pt x="52640" y="39960"/>
                </a:lnTo>
                <a:lnTo>
                  <a:pt x="52610" y="39940"/>
                </a:lnTo>
                <a:lnTo>
                  <a:pt x="52440" y="40040"/>
                </a:lnTo>
                <a:lnTo>
                  <a:pt x="52400" y="40080"/>
                </a:lnTo>
                <a:lnTo>
                  <a:pt x="52350" y="40100"/>
                </a:lnTo>
                <a:lnTo>
                  <a:pt x="52320" y="40130"/>
                </a:lnTo>
                <a:lnTo>
                  <a:pt x="52310" y="40140"/>
                </a:lnTo>
                <a:lnTo>
                  <a:pt x="52300" y="40160"/>
                </a:lnTo>
                <a:lnTo>
                  <a:pt x="52280" y="40160"/>
                </a:lnTo>
                <a:lnTo>
                  <a:pt x="52270" y="40170"/>
                </a:lnTo>
                <a:lnTo>
                  <a:pt x="52260" y="40180"/>
                </a:lnTo>
                <a:lnTo>
                  <a:pt x="52260" y="40200"/>
                </a:lnTo>
                <a:lnTo>
                  <a:pt x="52250" y="40210"/>
                </a:lnTo>
                <a:lnTo>
                  <a:pt x="52230" y="40210"/>
                </a:lnTo>
                <a:lnTo>
                  <a:pt x="52210" y="40230"/>
                </a:lnTo>
                <a:lnTo>
                  <a:pt x="52200" y="40250"/>
                </a:lnTo>
                <a:lnTo>
                  <a:pt x="52200" y="40270"/>
                </a:lnTo>
                <a:lnTo>
                  <a:pt x="52190" y="40290"/>
                </a:lnTo>
                <a:lnTo>
                  <a:pt x="52170" y="40310"/>
                </a:lnTo>
                <a:lnTo>
                  <a:pt x="52110" y="40380"/>
                </a:lnTo>
                <a:lnTo>
                  <a:pt x="52100" y="40410"/>
                </a:lnTo>
                <a:lnTo>
                  <a:pt x="52090" y="40440"/>
                </a:lnTo>
                <a:lnTo>
                  <a:pt x="52090" y="40460"/>
                </a:lnTo>
                <a:lnTo>
                  <a:pt x="52080" y="40480"/>
                </a:lnTo>
                <a:lnTo>
                  <a:pt x="52070" y="40510"/>
                </a:lnTo>
                <a:lnTo>
                  <a:pt x="52050" y="40530"/>
                </a:lnTo>
                <a:lnTo>
                  <a:pt x="52030" y="40540"/>
                </a:lnTo>
                <a:lnTo>
                  <a:pt x="52020" y="40560"/>
                </a:lnTo>
                <a:lnTo>
                  <a:pt x="52000" y="40600"/>
                </a:lnTo>
                <a:lnTo>
                  <a:pt x="52010" y="40620"/>
                </a:lnTo>
                <a:lnTo>
                  <a:pt x="52000" y="40640"/>
                </a:lnTo>
                <a:lnTo>
                  <a:pt x="51990" y="40680"/>
                </a:lnTo>
                <a:lnTo>
                  <a:pt x="51990" y="40700"/>
                </a:lnTo>
                <a:lnTo>
                  <a:pt x="51990" y="40720"/>
                </a:lnTo>
                <a:lnTo>
                  <a:pt x="51980" y="40770"/>
                </a:lnTo>
                <a:lnTo>
                  <a:pt x="51940" y="40850"/>
                </a:lnTo>
                <a:lnTo>
                  <a:pt x="51910" y="40840"/>
                </a:lnTo>
                <a:lnTo>
                  <a:pt x="51850" y="40850"/>
                </a:lnTo>
                <a:lnTo>
                  <a:pt x="51830" y="40840"/>
                </a:lnTo>
                <a:lnTo>
                  <a:pt x="51800" y="40830"/>
                </a:lnTo>
                <a:lnTo>
                  <a:pt x="51780" y="40820"/>
                </a:lnTo>
                <a:lnTo>
                  <a:pt x="51780" y="40810"/>
                </a:lnTo>
                <a:lnTo>
                  <a:pt x="51770" y="40810"/>
                </a:lnTo>
                <a:lnTo>
                  <a:pt x="51770" y="40800"/>
                </a:lnTo>
                <a:lnTo>
                  <a:pt x="51770" y="40790"/>
                </a:lnTo>
                <a:lnTo>
                  <a:pt x="51780" y="40780"/>
                </a:lnTo>
                <a:lnTo>
                  <a:pt x="51780" y="40770"/>
                </a:lnTo>
                <a:lnTo>
                  <a:pt x="51770" y="40770"/>
                </a:lnTo>
                <a:lnTo>
                  <a:pt x="51760" y="40770"/>
                </a:lnTo>
                <a:lnTo>
                  <a:pt x="51750" y="40770"/>
                </a:lnTo>
                <a:lnTo>
                  <a:pt x="51730" y="40770"/>
                </a:lnTo>
                <a:lnTo>
                  <a:pt x="51720" y="40780"/>
                </a:lnTo>
                <a:lnTo>
                  <a:pt x="51710" y="40770"/>
                </a:lnTo>
                <a:lnTo>
                  <a:pt x="51710" y="40760"/>
                </a:lnTo>
                <a:lnTo>
                  <a:pt x="51700" y="40730"/>
                </a:lnTo>
                <a:lnTo>
                  <a:pt x="51690" y="40710"/>
                </a:lnTo>
                <a:lnTo>
                  <a:pt x="51690" y="40700"/>
                </a:lnTo>
                <a:lnTo>
                  <a:pt x="51690" y="40690"/>
                </a:lnTo>
                <a:lnTo>
                  <a:pt x="51690" y="40660"/>
                </a:lnTo>
                <a:lnTo>
                  <a:pt x="51690" y="40630"/>
                </a:lnTo>
                <a:lnTo>
                  <a:pt x="51690" y="40600"/>
                </a:lnTo>
                <a:lnTo>
                  <a:pt x="51680" y="40570"/>
                </a:lnTo>
                <a:lnTo>
                  <a:pt x="51680" y="40560"/>
                </a:lnTo>
                <a:lnTo>
                  <a:pt x="51660" y="40530"/>
                </a:lnTo>
                <a:lnTo>
                  <a:pt x="51660" y="40520"/>
                </a:lnTo>
                <a:lnTo>
                  <a:pt x="51650" y="40470"/>
                </a:lnTo>
                <a:lnTo>
                  <a:pt x="51650" y="40460"/>
                </a:lnTo>
                <a:lnTo>
                  <a:pt x="51640" y="40450"/>
                </a:lnTo>
                <a:lnTo>
                  <a:pt x="51610" y="40440"/>
                </a:lnTo>
                <a:lnTo>
                  <a:pt x="51580" y="40410"/>
                </a:lnTo>
                <a:lnTo>
                  <a:pt x="51560" y="40400"/>
                </a:lnTo>
                <a:lnTo>
                  <a:pt x="51560" y="40380"/>
                </a:lnTo>
                <a:lnTo>
                  <a:pt x="51560" y="40360"/>
                </a:lnTo>
                <a:lnTo>
                  <a:pt x="51560" y="40350"/>
                </a:lnTo>
                <a:lnTo>
                  <a:pt x="51570" y="40350"/>
                </a:lnTo>
                <a:lnTo>
                  <a:pt x="51580" y="40350"/>
                </a:lnTo>
                <a:lnTo>
                  <a:pt x="51590" y="40350"/>
                </a:lnTo>
                <a:lnTo>
                  <a:pt x="51590" y="40360"/>
                </a:lnTo>
                <a:lnTo>
                  <a:pt x="51600" y="40360"/>
                </a:lnTo>
                <a:lnTo>
                  <a:pt x="51610" y="40350"/>
                </a:lnTo>
                <a:lnTo>
                  <a:pt x="51610" y="40330"/>
                </a:lnTo>
                <a:lnTo>
                  <a:pt x="51600" y="40290"/>
                </a:lnTo>
                <a:lnTo>
                  <a:pt x="51600" y="40270"/>
                </a:lnTo>
                <a:lnTo>
                  <a:pt x="51610" y="40260"/>
                </a:lnTo>
                <a:lnTo>
                  <a:pt x="51610" y="40250"/>
                </a:lnTo>
                <a:lnTo>
                  <a:pt x="51630" y="40210"/>
                </a:lnTo>
                <a:lnTo>
                  <a:pt x="51630" y="40200"/>
                </a:lnTo>
                <a:lnTo>
                  <a:pt x="51630" y="40170"/>
                </a:lnTo>
                <a:lnTo>
                  <a:pt x="51640" y="40140"/>
                </a:lnTo>
                <a:lnTo>
                  <a:pt x="51640" y="40110"/>
                </a:lnTo>
                <a:lnTo>
                  <a:pt x="51640" y="40070"/>
                </a:lnTo>
                <a:lnTo>
                  <a:pt x="51640" y="40050"/>
                </a:lnTo>
                <a:lnTo>
                  <a:pt x="51640" y="40040"/>
                </a:lnTo>
                <a:lnTo>
                  <a:pt x="51650" y="40040"/>
                </a:lnTo>
                <a:lnTo>
                  <a:pt x="51670" y="40040"/>
                </a:lnTo>
                <a:lnTo>
                  <a:pt x="51670" y="40030"/>
                </a:lnTo>
                <a:lnTo>
                  <a:pt x="51680" y="40020"/>
                </a:lnTo>
                <a:lnTo>
                  <a:pt x="51680" y="40010"/>
                </a:lnTo>
                <a:lnTo>
                  <a:pt x="51680" y="40000"/>
                </a:lnTo>
                <a:lnTo>
                  <a:pt x="51650" y="39750"/>
                </a:lnTo>
                <a:lnTo>
                  <a:pt x="51650" y="39740"/>
                </a:lnTo>
                <a:lnTo>
                  <a:pt x="51660" y="39710"/>
                </a:lnTo>
                <a:lnTo>
                  <a:pt x="51660" y="39690"/>
                </a:lnTo>
                <a:lnTo>
                  <a:pt x="51660" y="39670"/>
                </a:lnTo>
                <a:lnTo>
                  <a:pt x="51630" y="39600"/>
                </a:lnTo>
                <a:lnTo>
                  <a:pt x="51620" y="39590"/>
                </a:lnTo>
                <a:lnTo>
                  <a:pt x="51590" y="39560"/>
                </a:lnTo>
                <a:lnTo>
                  <a:pt x="51570" y="39530"/>
                </a:lnTo>
                <a:lnTo>
                  <a:pt x="51560" y="39510"/>
                </a:lnTo>
                <a:lnTo>
                  <a:pt x="51540" y="39200"/>
                </a:lnTo>
                <a:lnTo>
                  <a:pt x="51540" y="39150"/>
                </a:lnTo>
                <a:lnTo>
                  <a:pt x="51540" y="39110"/>
                </a:lnTo>
                <a:lnTo>
                  <a:pt x="51550" y="39100"/>
                </a:lnTo>
                <a:lnTo>
                  <a:pt x="51580" y="39080"/>
                </a:lnTo>
                <a:lnTo>
                  <a:pt x="51590" y="39070"/>
                </a:lnTo>
                <a:lnTo>
                  <a:pt x="51590" y="39050"/>
                </a:lnTo>
                <a:lnTo>
                  <a:pt x="51590" y="39030"/>
                </a:lnTo>
                <a:lnTo>
                  <a:pt x="51590" y="39010"/>
                </a:lnTo>
                <a:lnTo>
                  <a:pt x="51580" y="38990"/>
                </a:lnTo>
                <a:lnTo>
                  <a:pt x="51580" y="38980"/>
                </a:lnTo>
                <a:lnTo>
                  <a:pt x="51580" y="38960"/>
                </a:lnTo>
                <a:lnTo>
                  <a:pt x="51580" y="38950"/>
                </a:lnTo>
                <a:lnTo>
                  <a:pt x="51590" y="38950"/>
                </a:lnTo>
                <a:lnTo>
                  <a:pt x="51600" y="38940"/>
                </a:lnTo>
                <a:lnTo>
                  <a:pt x="51610" y="38940"/>
                </a:lnTo>
                <a:lnTo>
                  <a:pt x="51610" y="38930"/>
                </a:lnTo>
                <a:lnTo>
                  <a:pt x="51620" y="38910"/>
                </a:lnTo>
                <a:lnTo>
                  <a:pt x="51620" y="38880"/>
                </a:lnTo>
                <a:lnTo>
                  <a:pt x="51610" y="38870"/>
                </a:lnTo>
                <a:lnTo>
                  <a:pt x="51610" y="38860"/>
                </a:lnTo>
                <a:lnTo>
                  <a:pt x="51600" y="38860"/>
                </a:lnTo>
                <a:lnTo>
                  <a:pt x="51580" y="38850"/>
                </a:lnTo>
                <a:lnTo>
                  <a:pt x="51560" y="38850"/>
                </a:lnTo>
                <a:lnTo>
                  <a:pt x="51550" y="38830"/>
                </a:lnTo>
                <a:lnTo>
                  <a:pt x="51550" y="38810"/>
                </a:lnTo>
                <a:lnTo>
                  <a:pt x="51540" y="38760"/>
                </a:lnTo>
                <a:lnTo>
                  <a:pt x="51540" y="38750"/>
                </a:lnTo>
                <a:lnTo>
                  <a:pt x="51540" y="38730"/>
                </a:lnTo>
                <a:lnTo>
                  <a:pt x="51520" y="38690"/>
                </a:lnTo>
                <a:lnTo>
                  <a:pt x="51520" y="38660"/>
                </a:lnTo>
                <a:lnTo>
                  <a:pt x="51510" y="38650"/>
                </a:lnTo>
                <a:lnTo>
                  <a:pt x="51510" y="38630"/>
                </a:lnTo>
                <a:lnTo>
                  <a:pt x="51490" y="38610"/>
                </a:lnTo>
                <a:lnTo>
                  <a:pt x="51480" y="38600"/>
                </a:lnTo>
                <a:lnTo>
                  <a:pt x="51480" y="38590"/>
                </a:lnTo>
                <a:lnTo>
                  <a:pt x="51480" y="38570"/>
                </a:lnTo>
                <a:lnTo>
                  <a:pt x="51480" y="38540"/>
                </a:lnTo>
                <a:lnTo>
                  <a:pt x="51490" y="38530"/>
                </a:lnTo>
                <a:lnTo>
                  <a:pt x="51490" y="38520"/>
                </a:lnTo>
                <a:lnTo>
                  <a:pt x="51510" y="38500"/>
                </a:lnTo>
                <a:lnTo>
                  <a:pt x="51530" y="38480"/>
                </a:lnTo>
                <a:lnTo>
                  <a:pt x="51540" y="38470"/>
                </a:lnTo>
                <a:lnTo>
                  <a:pt x="51560" y="38450"/>
                </a:lnTo>
                <a:lnTo>
                  <a:pt x="51580" y="38430"/>
                </a:lnTo>
                <a:lnTo>
                  <a:pt x="51590" y="38420"/>
                </a:lnTo>
                <a:lnTo>
                  <a:pt x="51590" y="38410"/>
                </a:lnTo>
                <a:lnTo>
                  <a:pt x="51600" y="38400"/>
                </a:lnTo>
                <a:lnTo>
                  <a:pt x="51610" y="38310"/>
                </a:lnTo>
                <a:lnTo>
                  <a:pt x="51610" y="38290"/>
                </a:lnTo>
                <a:lnTo>
                  <a:pt x="51600" y="38280"/>
                </a:lnTo>
                <a:lnTo>
                  <a:pt x="51600" y="38270"/>
                </a:lnTo>
                <a:lnTo>
                  <a:pt x="51590" y="38260"/>
                </a:lnTo>
                <a:lnTo>
                  <a:pt x="51580" y="38250"/>
                </a:lnTo>
                <a:lnTo>
                  <a:pt x="51500" y="38210"/>
                </a:lnTo>
                <a:lnTo>
                  <a:pt x="51490" y="38200"/>
                </a:lnTo>
                <a:lnTo>
                  <a:pt x="51480" y="38200"/>
                </a:lnTo>
                <a:lnTo>
                  <a:pt x="51470" y="38180"/>
                </a:lnTo>
                <a:lnTo>
                  <a:pt x="51460" y="38170"/>
                </a:lnTo>
                <a:lnTo>
                  <a:pt x="51440" y="38150"/>
                </a:lnTo>
                <a:lnTo>
                  <a:pt x="51430" y="38110"/>
                </a:lnTo>
                <a:lnTo>
                  <a:pt x="51420" y="38090"/>
                </a:lnTo>
                <a:lnTo>
                  <a:pt x="51420" y="38020"/>
                </a:lnTo>
                <a:lnTo>
                  <a:pt x="51430" y="37990"/>
                </a:lnTo>
                <a:lnTo>
                  <a:pt x="51440" y="37960"/>
                </a:lnTo>
                <a:lnTo>
                  <a:pt x="51450" y="37930"/>
                </a:lnTo>
                <a:lnTo>
                  <a:pt x="51450" y="37880"/>
                </a:lnTo>
                <a:lnTo>
                  <a:pt x="51520" y="37680"/>
                </a:lnTo>
                <a:lnTo>
                  <a:pt x="51530" y="37670"/>
                </a:lnTo>
                <a:lnTo>
                  <a:pt x="51530" y="37660"/>
                </a:lnTo>
                <a:lnTo>
                  <a:pt x="51540" y="37640"/>
                </a:lnTo>
                <a:lnTo>
                  <a:pt x="51560" y="37600"/>
                </a:lnTo>
                <a:lnTo>
                  <a:pt x="51560" y="37590"/>
                </a:lnTo>
                <a:lnTo>
                  <a:pt x="51570" y="37520"/>
                </a:lnTo>
                <a:lnTo>
                  <a:pt x="51580" y="37350"/>
                </a:lnTo>
                <a:lnTo>
                  <a:pt x="51590" y="37330"/>
                </a:lnTo>
                <a:lnTo>
                  <a:pt x="51620" y="37270"/>
                </a:lnTo>
                <a:lnTo>
                  <a:pt x="51630" y="37260"/>
                </a:lnTo>
                <a:lnTo>
                  <a:pt x="51650" y="37250"/>
                </a:lnTo>
                <a:lnTo>
                  <a:pt x="51660" y="37240"/>
                </a:lnTo>
                <a:lnTo>
                  <a:pt x="51670" y="37230"/>
                </a:lnTo>
                <a:lnTo>
                  <a:pt x="51680" y="37210"/>
                </a:lnTo>
                <a:lnTo>
                  <a:pt x="51680" y="37180"/>
                </a:lnTo>
                <a:lnTo>
                  <a:pt x="51680" y="37120"/>
                </a:lnTo>
                <a:lnTo>
                  <a:pt x="51680" y="37110"/>
                </a:lnTo>
                <a:lnTo>
                  <a:pt x="51670" y="37080"/>
                </a:lnTo>
                <a:lnTo>
                  <a:pt x="51650" y="36980"/>
                </a:lnTo>
                <a:lnTo>
                  <a:pt x="51640" y="36930"/>
                </a:lnTo>
                <a:lnTo>
                  <a:pt x="51640" y="36910"/>
                </a:lnTo>
                <a:lnTo>
                  <a:pt x="51640" y="36900"/>
                </a:lnTo>
                <a:lnTo>
                  <a:pt x="51660" y="36860"/>
                </a:lnTo>
                <a:lnTo>
                  <a:pt x="51670" y="36850"/>
                </a:lnTo>
                <a:lnTo>
                  <a:pt x="51680" y="36840"/>
                </a:lnTo>
                <a:lnTo>
                  <a:pt x="51680" y="36820"/>
                </a:lnTo>
                <a:lnTo>
                  <a:pt x="51680" y="36800"/>
                </a:lnTo>
                <a:lnTo>
                  <a:pt x="51680" y="36790"/>
                </a:lnTo>
                <a:lnTo>
                  <a:pt x="51660" y="36750"/>
                </a:lnTo>
                <a:lnTo>
                  <a:pt x="51650" y="36720"/>
                </a:lnTo>
                <a:lnTo>
                  <a:pt x="51650" y="36700"/>
                </a:lnTo>
                <a:lnTo>
                  <a:pt x="51650" y="36690"/>
                </a:lnTo>
                <a:lnTo>
                  <a:pt x="51670" y="36670"/>
                </a:lnTo>
                <a:lnTo>
                  <a:pt x="51680" y="36650"/>
                </a:lnTo>
                <a:lnTo>
                  <a:pt x="51690" y="36640"/>
                </a:lnTo>
                <a:lnTo>
                  <a:pt x="51710" y="36630"/>
                </a:lnTo>
                <a:lnTo>
                  <a:pt x="51710" y="36620"/>
                </a:lnTo>
                <a:lnTo>
                  <a:pt x="51730" y="36590"/>
                </a:lnTo>
                <a:lnTo>
                  <a:pt x="51730" y="36550"/>
                </a:lnTo>
                <a:lnTo>
                  <a:pt x="51730" y="36470"/>
                </a:lnTo>
                <a:lnTo>
                  <a:pt x="51730" y="36450"/>
                </a:lnTo>
                <a:lnTo>
                  <a:pt x="51710" y="36390"/>
                </a:lnTo>
                <a:lnTo>
                  <a:pt x="51710" y="36360"/>
                </a:lnTo>
                <a:lnTo>
                  <a:pt x="51710" y="36350"/>
                </a:lnTo>
                <a:lnTo>
                  <a:pt x="51730" y="36320"/>
                </a:lnTo>
                <a:lnTo>
                  <a:pt x="51740" y="36300"/>
                </a:lnTo>
                <a:lnTo>
                  <a:pt x="51750" y="36270"/>
                </a:lnTo>
                <a:lnTo>
                  <a:pt x="51760" y="36260"/>
                </a:lnTo>
                <a:lnTo>
                  <a:pt x="51780" y="36250"/>
                </a:lnTo>
                <a:lnTo>
                  <a:pt x="51800" y="36250"/>
                </a:lnTo>
                <a:lnTo>
                  <a:pt x="51810" y="36240"/>
                </a:lnTo>
                <a:lnTo>
                  <a:pt x="51840" y="36170"/>
                </a:lnTo>
                <a:lnTo>
                  <a:pt x="51850" y="36160"/>
                </a:lnTo>
                <a:lnTo>
                  <a:pt x="51870" y="36150"/>
                </a:lnTo>
                <a:lnTo>
                  <a:pt x="51870" y="36120"/>
                </a:lnTo>
                <a:lnTo>
                  <a:pt x="51860" y="36080"/>
                </a:lnTo>
                <a:lnTo>
                  <a:pt x="51870" y="36060"/>
                </a:lnTo>
                <a:lnTo>
                  <a:pt x="51900" y="36020"/>
                </a:lnTo>
                <a:lnTo>
                  <a:pt x="51910" y="35990"/>
                </a:lnTo>
                <a:lnTo>
                  <a:pt x="51920" y="35970"/>
                </a:lnTo>
                <a:lnTo>
                  <a:pt x="51910" y="35900"/>
                </a:lnTo>
                <a:lnTo>
                  <a:pt x="51920" y="35860"/>
                </a:lnTo>
                <a:lnTo>
                  <a:pt x="51950" y="35830"/>
                </a:lnTo>
                <a:lnTo>
                  <a:pt x="52010" y="35770"/>
                </a:lnTo>
                <a:lnTo>
                  <a:pt x="52060" y="35710"/>
                </a:lnTo>
                <a:lnTo>
                  <a:pt x="52100" y="35620"/>
                </a:lnTo>
                <a:lnTo>
                  <a:pt x="52120" y="35530"/>
                </a:lnTo>
                <a:lnTo>
                  <a:pt x="52130" y="35450"/>
                </a:lnTo>
                <a:lnTo>
                  <a:pt x="52120" y="35370"/>
                </a:lnTo>
                <a:lnTo>
                  <a:pt x="52110" y="35320"/>
                </a:lnTo>
                <a:lnTo>
                  <a:pt x="52130" y="35290"/>
                </a:lnTo>
                <a:lnTo>
                  <a:pt x="52140" y="35270"/>
                </a:lnTo>
                <a:lnTo>
                  <a:pt x="52150" y="35220"/>
                </a:lnTo>
                <a:lnTo>
                  <a:pt x="52170" y="35200"/>
                </a:lnTo>
                <a:lnTo>
                  <a:pt x="52280" y="35080"/>
                </a:lnTo>
                <a:lnTo>
                  <a:pt x="52300" y="35050"/>
                </a:lnTo>
                <a:lnTo>
                  <a:pt x="52310" y="35020"/>
                </a:lnTo>
                <a:lnTo>
                  <a:pt x="52320" y="34980"/>
                </a:lnTo>
                <a:lnTo>
                  <a:pt x="52350" y="34840"/>
                </a:lnTo>
                <a:lnTo>
                  <a:pt x="52390" y="34760"/>
                </a:lnTo>
                <a:lnTo>
                  <a:pt x="52440" y="3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