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São Paulo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São Paul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6540" y="61730"/>
                </a:moveTo>
                <a:lnTo>
                  <a:pt x="46600" y="61670"/>
                </a:lnTo>
                <a:lnTo>
                  <a:pt x="46650" y="61610"/>
                </a:lnTo>
                <a:lnTo>
                  <a:pt x="46770" y="61390"/>
                </a:lnTo>
                <a:lnTo>
                  <a:pt x="46780" y="61380"/>
                </a:lnTo>
                <a:lnTo>
                  <a:pt x="46800" y="61370"/>
                </a:lnTo>
                <a:lnTo>
                  <a:pt x="46830" y="61360"/>
                </a:lnTo>
                <a:lnTo>
                  <a:pt x="46850" y="61350"/>
                </a:lnTo>
                <a:lnTo>
                  <a:pt x="46870" y="61330"/>
                </a:lnTo>
                <a:lnTo>
                  <a:pt x="46900" y="61260"/>
                </a:lnTo>
                <a:lnTo>
                  <a:pt x="46940" y="61200"/>
                </a:lnTo>
                <a:lnTo>
                  <a:pt x="46950" y="61190"/>
                </a:lnTo>
                <a:lnTo>
                  <a:pt x="46970" y="61210"/>
                </a:lnTo>
                <a:lnTo>
                  <a:pt x="47000" y="61210"/>
                </a:lnTo>
                <a:lnTo>
                  <a:pt x="47040" y="61190"/>
                </a:lnTo>
                <a:lnTo>
                  <a:pt x="47190" y="61120"/>
                </a:lnTo>
                <a:lnTo>
                  <a:pt x="47200" y="61110"/>
                </a:lnTo>
                <a:lnTo>
                  <a:pt x="47220" y="61050"/>
                </a:lnTo>
                <a:lnTo>
                  <a:pt x="47230" y="61040"/>
                </a:lnTo>
                <a:lnTo>
                  <a:pt x="47240" y="61030"/>
                </a:lnTo>
                <a:lnTo>
                  <a:pt x="47430" y="60920"/>
                </a:lnTo>
                <a:lnTo>
                  <a:pt x="47490" y="60860"/>
                </a:lnTo>
                <a:lnTo>
                  <a:pt x="47530" y="60840"/>
                </a:lnTo>
                <a:lnTo>
                  <a:pt x="47640" y="60800"/>
                </a:lnTo>
                <a:lnTo>
                  <a:pt x="47700" y="60740"/>
                </a:lnTo>
                <a:lnTo>
                  <a:pt x="47740" y="60720"/>
                </a:lnTo>
                <a:lnTo>
                  <a:pt x="47760" y="60710"/>
                </a:lnTo>
                <a:lnTo>
                  <a:pt x="47800" y="60710"/>
                </a:lnTo>
                <a:lnTo>
                  <a:pt x="47820" y="60700"/>
                </a:lnTo>
                <a:lnTo>
                  <a:pt x="47840" y="60690"/>
                </a:lnTo>
                <a:lnTo>
                  <a:pt x="47890" y="60640"/>
                </a:lnTo>
                <a:lnTo>
                  <a:pt x="47910" y="60630"/>
                </a:lnTo>
                <a:lnTo>
                  <a:pt x="47960" y="60600"/>
                </a:lnTo>
                <a:lnTo>
                  <a:pt x="47970" y="60590"/>
                </a:lnTo>
                <a:lnTo>
                  <a:pt x="48010" y="60540"/>
                </a:lnTo>
                <a:lnTo>
                  <a:pt x="48140" y="60420"/>
                </a:lnTo>
                <a:lnTo>
                  <a:pt x="48150" y="60400"/>
                </a:lnTo>
                <a:lnTo>
                  <a:pt x="48170" y="60340"/>
                </a:lnTo>
                <a:lnTo>
                  <a:pt x="48170" y="60330"/>
                </a:lnTo>
                <a:lnTo>
                  <a:pt x="48230" y="60200"/>
                </a:lnTo>
                <a:lnTo>
                  <a:pt x="48240" y="60170"/>
                </a:lnTo>
                <a:lnTo>
                  <a:pt x="48250" y="60100"/>
                </a:lnTo>
                <a:lnTo>
                  <a:pt x="48260" y="60070"/>
                </a:lnTo>
                <a:lnTo>
                  <a:pt x="48280" y="60040"/>
                </a:lnTo>
                <a:lnTo>
                  <a:pt x="48380" y="59940"/>
                </a:lnTo>
                <a:lnTo>
                  <a:pt x="48390" y="59930"/>
                </a:lnTo>
                <a:lnTo>
                  <a:pt x="48430" y="59920"/>
                </a:lnTo>
                <a:lnTo>
                  <a:pt x="48450" y="59900"/>
                </a:lnTo>
                <a:lnTo>
                  <a:pt x="48470" y="59880"/>
                </a:lnTo>
                <a:lnTo>
                  <a:pt x="48480" y="59860"/>
                </a:lnTo>
                <a:lnTo>
                  <a:pt x="48500" y="59840"/>
                </a:lnTo>
                <a:lnTo>
                  <a:pt x="48510" y="59810"/>
                </a:lnTo>
                <a:lnTo>
                  <a:pt x="48510" y="59770"/>
                </a:lnTo>
                <a:lnTo>
                  <a:pt x="48520" y="59740"/>
                </a:lnTo>
                <a:lnTo>
                  <a:pt x="48580" y="59640"/>
                </a:lnTo>
                <a:lnTo>
                  <a:pt x="48610" y="59620"/>
                </a:lnTo>
                <a:lnTo>
                  <a:pt x="48680" y="59590"/>
                </a:lnTo>
                <a:lnTo>
                  <a:pt x="48730" y="59550"/>
                </a:lnTo>
                <a:lnTo>
                  <a:pt x="48770" y="59520"/>
                </a:lnTo>
                <a:lnTo>
                  <a:pt x="48800" y="59480"/>
                </a:lnTo>
                <a:lnTo>
                  <a:pt x="48810" y="59430"/>
                </a:lnTo>
                <a:lnTo>
                  <a:pt x="48800" y="59410"/>
                </a:lnTo>
                <a:lnTo>
                  <a:pt x="48790" y="59390"/>
                </a:lnTo>
                <a:lnTo>
                  <a:pt x="48760" y="59380"/>
                </a:lnTo>
                <a:lnTo>
                  <a:pt x="48670" y="59230"/>
                </a:lnTo>
                <a:lnTo>
                  <a:pt x="48680" y="59170"/>
                </a:lnTo>
                <a:lnTo>
                  <a:pt x="48690" y="59160"/>
                </a:lnTo>
                <a:lnTo>
                  <a:pt x="48700" y="59160"/>
                </a:lnTo>
                <a:lnTo>
                  <a:pt x="48710" y="59150"/>
                </a:lnTo>
                <a:lnTo>
                  <a:pt x="48720" y="59140"/>
                </a:lnTo>
                <a:lnTo>
                  <a:pt x="48720" y="59130"/>
                </a:lnTo>
                <a:lnTo>
                  <a:pt x="48720" y="59120"/>
                </a:lnTo>
                <a:lnTo>
                  <a:pt x="48720" y="59110"/>
                </a:lnTo>
                <a:lnTo>
                  <a:pt x="48730" y="59090"/>
                </a:lnTo>
                <a:lnTo>
                  <a:pt x="48750" y="59080"/>
                </a:lnTo>
                <a:lnTo>
                  <a:pt x="48760" y="59070"/>
                </a:lnTo>
                <a:lnTo>
                  <a:pt x="48790" y="59070"/>
                </a:lnTo>
                <a:lnTo>
                  <a:pt x="48830" y="59070"/>
                </a:lnTo>
                <a:lnTo>
                  <a:pt x="48860" y="59080"/>
                </a:lnTo>
                <a:lnTo>
                  <a:pt x="48890" y="59090"/>
                </a:lnTo>
                <a:lnTo>
                  <a:pt x="48930" y="59070"/>
                </a:lnTo>
                <a:lnTo>
                  <a:pt x="48960" y="59050"/>
                </a:lnTo>
                <a:lnTo>
                  <a:pt x="49020" y="58950"/>
                </a:lnTo>
                <a:lnTo>
                  <a:pt x="49030" y="58910"/>
                </a:lnTo>
                <a:lnTo>
                  <a:pt x="49150" y="58780"/>
                </a:lnTo>
                <a:lnTo>
                  <a:pt x="49190" y="58680"/>
                </a:lnTo>
                <a:lnTo>
                  <a:pt x="49180" y="58590"/>
                </a:lnTo>
                <a:lnTo>
                  <a:pt x="49140" y="58410"/>
                </a:lnTo>
                <a:lnTo>
                  <a:pt x="49150" y="58350"/>
                </a:lnTo>
                <a:lnTo>
                  <a:pt x="49170" y="58320"/>
                </a:lnTo>
                <a:lnTo>
                  <a:pt x="49210" y="58300"/>
                </a:lnTo>
                <a:lnTo>
                  <a:pt x="49260" y="58260"/>
                </a:lnTo>
                <a:lnTo>
                  <a:pt x="49290" y="58240"/>
                </a:lnTo>
                <a:lnTo>
                  <a:pt x="49300" y="58230"/>
                </a:lnTo>
                <a:lnTo>
                  <a:pt x="49310" y="58220"/>
                </a:lnTo>
                <a:lnTo>
                  <a:pt x="49350" y="58160"/>
                </a:lnTo>
                <a:lnTo>
                  <a:pt x="49400" y="58030"/>
                </a:lnTo>
                <a:lnTo>
                  <a:pt x="49420" y="58010"/>
                </a:lnTo>
                <a:lnTo>
                  <a:pt x="49430" y="58000"/>
                </a:lnTo>
                <a:lnTo>
                  <a:pt x="49470" y="57970"/>
                </a:lnTo>
                <a:lnTo>
                  <a:pt x="49610" y="57810"/>
                </a:lnTo>
                <a:lnTo>
                  <a:pt x="49630" y="57770"/>
                </a:lnTo>
                <a:lnTo>
                  <a:pt x="49650" y="57540"/>
                </a:lnTo>
                <a:lnTo>
                  <a:pt x="49650" y="57440"/>
                </a:lnTo>
                <a:lnTo>
                  <a:pt x="49650" y="57390"/>
                </a:lnTo>
                <a:lnTo>
                  <a:pt x="49700" y="57310"/>
                </a:lnTo>
                <a:lnTo>
                  <a:pt x="49720" y="57210"/>
                </a:lnTo>
                <a:lnTo>
                  <a:pt x="49730" y="57170"/>
                </a:lnTo>
                <a:lnTo>
                  <a:pt x="49770" y="57140"/>
                </a:lnTo>
                <a:lnTo>
                  <a:pt x="49870" y="57120"/>
                </a:lnTo>
                <a:lnTo>
                  <a:pt x="49970" y="57010"/>
                </a:lnTo>
                <a:lnTo>
                  <a:pt x="50020" y="56940"/>
                </a:lnTo>
                <a:lnTo>
                  <a:pt x="50100" y="56840"/>
                </a:lnTo>
                <a:lnTo>
                  <a:pt x="50130" y="56780"/>
                </a:lnTo>
                <a:lnTo>
                  <a:pt x="50210" y="56700"/>
                </a:lnTo>
                <a:lnTo>
                  <a:pt x="50240" y="56670"/>
                </a:lnTo>
                <a:lnTo>
                  <a:pt x="50360" y="56610"/>
                </a:lnTo>
                <a:lnTo>
                  <a:pt x="50630" y="56530"/>
                </a:lnTo>
                <a:lnTo>
                  <a:pt x="50670" y="56500"/>
                </a:lnTo>
                <a:lnTo>
                  <a:pt x="50730" y="56450"/>
                </a:lnTo>
                <a:lnTo>
                  <a:pt x="50790" y="56380"/>
                </a:lnTo>
                <a:lnTo>
                  <a:pt x="50840" y="56290"/>
                </a:lnTo>
                <a:lnTo>
                  <a:pt x="50910" y="56110"/>
                </a:lnTo>
                <a:lnTo>
                  <a:pt x="51000" y="56000"/>
                </a:lnTo>
                <a:lnTo>
                  <a:pt x="51120" y="55900"/>
                </a:lnTo>
                <a:lnTo>
                  <a:pt x="51160" y="55880"/>
                </a:lnTo>
                <a:lnTo>
                  <a:pt x="51510" y="55750"/>
                </a:lnTo>
                <a:lnTo>
                  <a:pt x="51560" y="55730"/>
                </a:lnTo>
                <a:lnTo>
                  <a:pt x="51600" y="55710"/>
                </a:lnTo>
                <a:lnTo>
                  <a:pt x="51750" y="55560"/>
                </a:lnTo>
                <a:lnTo>
                  <a:pt x="51790" y="55480"/>
                </a:lnTo>
                <a:lnTo>
                  <a:pt x="51860" y="55440"/>
                </a:lnTo>
                <a:lnTo>
                  <a:pt x="51930" y="55420"/>
                </a:lnTo>
                <a:lnTo>
                  <a:pt x="52000" y="55420"/>
                </a:lnTo>
                <a:lnTo>
                  <a:pt x="52060" y="55440"/>
                </a:lnTo>
                <a:lnTo>
                  <a:pt x="52110" y="55490"/>
                </a:lnTo>
                <a:lnTo>
                  <a:pt x="52180" y="55580"/>
                </a:lnTo>
                <a:lnTo>
                  <a:pt x="52230" y="55610"/>
                </a:lnTo>
                <a:lnTo>
                  <a:pt x="52880" y="55700"/>
                </a:lnTo>
                <a:lnTo>
                  <a:pt x="53150" y="55740"/>
                </a:lnTo>
                <a:lnTo>
                  <a:pt x="53830" y="55740"/>
                </a:lnTo>
                <a:lnTo>
                  <a:pt x="53930" y="55760"/>
                </a:lnTo>
                <a:lnTo>
                  <a:pt x="54110" y="55820"/>
                </a:lnTo>
                <a:lnTo>
                  <a:pt x="54150" y="55850"/>
                </a:lnTo>
                <a:lnTo>
                  <a:pt x="54290" y="55820"/>
                </a:lnTo>
                <a:lnTo>
                  <a:pt x="54340" y="55810"/>
                </a:lnTo>
                <a:lnTo>
                  <a:pt x="54380" y="55820"/>
                </a:lnTo>
                <a:lnTo>
                  <a:pt x="54420" y="55840"/>
                </a:lnTo>
                <a:lnTo>
                  <a:pt x="54440" y="55860"/>
                </a:lnTo>
                <a:lnTo>
                  <a:pt x="54430" y="55900"/>
                </a:lnTo>
                <a:lnTo>
                  <a:pt x="54360" y="55930"/>
                </a:lnTo>
                <a:lnTo>
                  <a:pt x="54350" y="55930"/>
                </a:lnTo>
                <a:lnTo>
                  <a:pt x="54340" y="55940"/>
                </a:lnTo>
                <a:lnTo>
                  <a:pt x="54330" y="55970"/>
                </a:lnTo>
                <a:lnTo>
                  <a:pt x="54330" y="55990"/>
                </a:lnTo>
                <a:lnTo>
                  <a:pt x="54310" y="56050"/>
                </a:lnTo>
                <a:lnTo>
                  <a:pt x="54310" y="56100"/>
                </a:lnTo>
                <a:lnTo>
                  <a:pt x="54330" y="56200"/>
                </a:lnTo>
                <a:lnTo>
                  <a:pt x="54340" y="56240"/>
                </a:lnTo>
                <a:lnTo>
                  <a:pt x="54390" y="56340"/>
                </a:lnTo>
                <a:lnTo>
                  <a:pt x="54440" y="56410"/>
                </a:lnTo>
                <a:lnTo>
                  <a:pt x="54470" y="56490"/>
                </a:lnTo>
                <a:lnTo>
                  <a:pt x="54490" y="56520"/>
                </a:lnTo>
                <a:lnTo>
                  <a:pt x="54560" y="56550"/>
                </a:lnTo>
                <a:lnTo>
                  <a:pt x="54630" y="56520"/>
                </a:lnTo>
                <a:lnTo>
                  <a:pt x="54690" y="56460"/>
                </a:lnTo>
                <a:lnTo>
                  <a:pt x="54730" y="56400"/>
                </a:lnTo>
                <a:lnTo>
                  <a:pt x="54790" y="56250"/>
                </a:lnTo>
                <a:lnTo>
                  <a:pt x="54850" y="56200"/>
                </a:lnTo>
                <a:lnTo>
                  <a:pt x="54920" y="56210"/>
                </a:lnTo>
                <a:lnTo>
                  <a:pt x="54970" y="56280"/>
                </a:lnTo>
                <a:lnTo>
                  <a:pt x="54990" y="56380"/>
                </a:lnTo>
                <a:lnTo>
                  <a:pt x="54980" y="56580"/>
                </a:lnTo>
                <a:lnTo>
                  <a:pt x="54990" y="56750"/>
                </a:lnTo>
                <a:lnTo>
                  <a:pt x="55010" y="56770"/>
                </a:lnTo>
                <a:lnTo>
                  <a:pt x="55100" y="56810"/>
                </a:lnTo>
                <a:lnTo>
                  <a:pt x="55130" y="56830"/>
                </a:lnTo>
                <a:lnTo>
                  <a:pt x="55190" y="56780"/>
                </a:lnTo>
                <a:lnTo>
                  <a:pt x="55200" y="56760"/>
                </a:lnTo>
                <a:lnTo>
                  <a:pt x="55190" y="56730"/>
                </a:lnTo>
                <a:lnTo>
                  <a:pt x="55180" y="56670"/>
                </a:lnTo>
                <a:lnTo>
                  <a:pt x="55170" y="56640"/>
                </a:lnTo>
                <a:lnTo>
                  <a:pt x="55170" y="56530"/>
                </a:lnTo>
                <a:lnTo>
                  <a:pt x="55160" y="56490"/>
                </a:lnTo>
                <a:lnTo>
                  <a:pt x="55150" y="56470"/>
                </a:lnTo>
                <a:lnTo>
                  <a:pt x="55150" y="56450"/>
                </a:lnTo>
                <a:lnTo>
                  <a:pt x="55180" y="56410"/>
                </a:lnTo>
                <a:lnTo>
                  <a:pt x="55200" y="56350"/>
                </a:lnTo>
                <a:lnTo>
                  <a:pt x="55220" y="56290"/>
                </a:lnTo>
                <a:lnTo>
                  <a:pt x="55240" y="56240"/>
                </a:lnTo>
                <a:lnTo>
                  <a:pt x="55290" y="56210"/>
                </a:lnTo>
                <a:lnTo>
                  <a:pt x="55390" y="56210"/>
                </a:lnTo>
                <a:lnTo>
                  <a:pt x="55470" y="56200"/>
                </a:lnTo>
                <a:lnTo>
                  <a:pt x="55500" y="56200"/>
                </a:lnTo>
                <a:lnTo>
                  <a:pt x="55620" y="56220"/>
                </a:lnTo>
                <a:lnTo>
                  <a:pt x="55660" y="56230"/>
                </a:lnTo>
                <a:lnTo>
                  <a:pt x="55690" y="56220"/>
                </a:lnTo>
                <a:lnTo>
                  <a:pt x="55760" y="56170"/>
                </a:lnTo>
                <a:lnTo>
                  <a:pt x="55800" y="56150"/>
                </a:lnTo>
                <a:lnTo>
                  <a:pt x="55960" y="56170"/>
                </a:lnTo>
                <a:lnTo>
                  <a:pt x="55980" y="56160"/>
                </a:lnTo>
                <a:lnTo>
                  <a:pt x="56000" y="56150"/>
                </a:lnTo>
                <a:lnTo>
                  <a:pt x="56050" y="56140"/>
                </a:lnTo>
                <a:lnTo>
                  <a:pt x="56140" y="56120"/>
                </a:lnTo>
                <a:lnTo>
                  <a:pt x="56310" y="56120"/>
                </a:lnTo>
                <a:lnTo>
                  <a:pt x="56350" y="56140"/>
                </a:lnTo>
                <a:lnTo>
                  <a:pt x="56420" y="56180"/>
                </a:lnTo>
                <a:lnTo>
                  <a:pt x="56450" y="56180"/>
                </a:lnTo>
                <a:lnTo>
                  <a:pt x="56500" y="56130"/>
                </a:lnTo>
                <a:lnTo>
                  <a:pt x="56450" y="55980"/>
                </a:lnTo>
                <a:lnTo>
                  <a:pt x="56490" y="55920"/>
                </a:lnTo>
                <a:lnTo>
                  <a:pt x="56540" y="55960"/>
                </a:lnTo>
                <a:lnTo>
                  <a:pt x="56560" y="56000"/>
                </a:lnTo>
                <a:lnTo>
                  <a:pt x="56580" y="56060"/>
                </a:lnTo>
                <a:lnTo>
                  <a:pt x="56600" y="56110"/>
                </a:lnTo>
                <a:lnTo>
                  <a:pt x="56640" y="56140"/>
                </a:lnTo>
                <a:lnTo>
                  <a:pt x="56720" y="56170"/>
                </a:lnTo>
                <a:lnTo>
                  <a:pt x="56780" y="56210"/>
                </a:lnTo>
                <a:lnTo>
                  <a:pt x="56800" y="56210"/>
                </a:lnTo>
                <a:lnTo>
                  <a:pt x="56820" y="56210"/>
                </a:lnTo>
                <a:lnTo>
                  <a:pt x="56850" y="56190"/>
                </a:lnTo>
                <a:lnTo>
                  <a:pt x="56860" y="56180"/>
                </a:lnTo>
                <a:lnTo>
                  <a:pt x="56870" y="56160"/>
                </a:lnTo>
                <a:lnTo>
                  <a:pt x="56880" y="56150"/>
                </a:lnTo>
                <a:lnTo>
                  <a:pt x="56890" y="56150"/>
                </a:lnTo>
                <a:lnTo>
                  <a:pt x="56920" y="56140"/>
                </a:lnTo>
                <a:lnTo>
                  <a:pt x="56930" y="56130"/>
                </a:lnTo>
                <a:lnTo>
                  <a:pt x="56950" y="56090"/>
                </a:lnTo>
                <a:lnTo>
                  <a:pt x="56960" y="56050"/>
                </a:lnTo>
                <a:lnTo>
                  <a:pt x="56960" y="55950"/>
                </a:lnTo>
                <a:lnTo>
                  <a:pt x="56990" y="55960"/>
                </a:lnTo>
                <a:lnTo>
                  <a:pt x="57010" y="55970"/>
                </a:lnTo>
                <a:lnTo>
                  <a:pt x="57030" y="55990"/>
                </a:lnTo>
                <a:lnTo>
                  <a:pt x="57050" y="56020"/>
                </a:lnTo>
                <a:lnTo>
                  <a:pt x="57050" y="56040"/>
                </a:lnTo>
                <a:lnTo>
                  <a:pt x="57050" y="56070"/>
                </a:lnTo>
                <a:lnTo>
                  <a:pt x="57060" y="56090"/>
                </a:lnTo>
                <a:lnTo>
                  <a:pt x="57070" y="56120"/>
                </a:lnTo>
                <a:lnTo>
                  <a:pt x="57090" y="56130"/>
                </a:lnTo>
                <a:lnTo>
                  <a:pt x="57110" y="56130"/>
                </a:lnTo>
                <a:lnTo>
                  <a:pt x="57130" y="56130"/>
                </a:lnTo>
                <a:lnTo>
                  <a:pt x="57150" y="56120"/>
                </a:lnTo>
                <a:lnTo>
                  <a:pt x="57180" y="56100"/>
                </a:lnTo>
                <a:lnTo>
                  <a:pt x="57200" y="56050"/>
                </a:lnTo>
                <a:lnTo>
                  <a:pt x="57210" y="56000"/>
                </a:lnTo>
                <a:lnTo>
                  <a:pt x="57210" y="55960"/>
                </a:lnTo>
                <a:lnTo>
                  <a:pt x="57190" y="55920"/>
                </a:lnTo>
                <a:lnTo>
                  <a:pt x="57190" y="55900"/>
                </a:lnTo>
                <a:lnTo>
                  <a:pt x="57210" y="55890"/>
                </a:lnTo>
                <a:lnTo>
                  <a:pt x="57220" y="55870"/>
                </a:lnTo>
                <a:lnTo>
                  <a:pt x="57240" y="55850"/>
                </a:lnTo>
                <a:lnTo>
                  <a:pt x="57260" y="55840"/>
                </a:lnTo>
                <a:lnTo>
                  <a:pt x="57520" y="55830"/>
                </a:lnTo>
                <a:lnTo>
                  <a:pt x="57550" y="55840"/>
                </a:lnTo>
                <a:lnTo>
                  <a:pt x="57590" y="55880"/>
                </a:lnTo>
                <a:lnTo>
                  <a:pt x="57640" y="55950"/>
                </a:lnTo>
                <a:lnTo>
                  <a:pt x="57680" y="55970"/>
                </a:lnTo>
                <a:lnTo>
                  <a:pt x="57720" y="55960"/>
                </a:lnTo>
                <a:lnTo>
                  <a:pt x="57750" y="55930"/>
                </a:lnTo>
                <a:lnTo>
                  <a:pt x="57770" y="55900"/>
                </a:lnTo>
                <a:lnTo>
                  <a:pt x="57790" y="55870"/>
                </a:lnTo>
                <a:lnTo>
                  <a:pt x="57840" y="55860"/>
                </a:lnTo>
                <a:lnTo>
                  <a:pt x="57890" y="55850"/>
                </a:lnTo>
                <a:lnTo>
                  <a:pt x="57930" y="55840"/>
                </a:lnTo>
                <a:lnTo>
                  <a:pt x="57980" y="55820"/>
                </a:lnTo>
                <a:lnTo>
                  <a:pt x="58010" y="55800"/>
                </a:lnTo>
                <a:lnTo>
                  <a:pt x="58030" y="55820"/>
                </a:lnTo>
                <a:lnTo>
                  <a:pt x="58070" y="55850"/>
                </a:lnTo>
                <a:lnTo>
                  <a:pt x="58080" y="55860"/>
                </a:lnTo>
                <a:lnTo>
                  <a:pt x="58090" y="55880"/>
                </a:lnTo>
                <a:lnTo>
                  <a:pt x="58090" y="55900"/>
                </a:lnTo>
                <a:lnTo>
                  <a:pt x="58080" y="55910"/>
                </a:lnTo>
                <a:lnTo>
                  <a:pt x="58080" y="55930"/>
                </a:lnTo>
                <a:lnTo>
                  <a:pt x="58080" y="55950"/>
                </a:lnTo>
                <a:lnTo>
                  <a:pt x="58070" y="55960"/>
                </a:lnTo>
                <a:lnTo>
                  <a:pt x="58070" y="55970"/>
                </a:lnTo>
                <a:lnTo>
                  <a:pt x="58120" y="56020"/>
                </a:lnTo>
                <a:lnTo>
                  <a:pt x="58150" y="56040"/>
                </a:lnTo>
                <a:lnTo>
                  <a:pt x="58170" y="56050"/>
                </a:lnTo>
                <a:lnTo>
                  <a:pt x="58200" y="56050"/>
                </a:lnTo>
                <a:lnTo>
                  <a:pt x="58340" y="56150"/>
                </a:lnTo>
                <a:lnTo>
                  <a:pt x="58360" y="56180"/>
                </a:lnTo>
                <a:lnTo>
                  <a:pt x="58440" y="56240"/>
                </a:lnTo>
                <a:lnTo>
                  <a:pt x="58460" y="56290"/>
                </a:lnTo>
                <a:lnTo>
                  <a:pt x="58480" y="56330"/>
                </a:lnTo>
                <a:lnTo>
                  <a:pt x="58480" y="56370"/>
                </a:lnTo>
                <a:lnTo>
                  <a:pt x="58480" y="56380"/>
                </a:lnTo>
                <a:lnTo>
                  <a:pt x="58480" y="56400"/>
                </a:lnTo>
                <a:lnTo>
                  <a:pt x="58470" y="56430"/>
                </a:lnTo>
                <a:lnTo>
                  <a:pt x="58460" y="56450"/>
                </a:lnTo>
                <a:lnTo>
                  <a:pt x="58460" y="56460"/>
                </a:lnTo>
                <a:lnTo>
                  <a:pt x="58450" y="56470"/>
                </a:lnTo>
                <a:lnTo>
                  <a:pt x="58420" y="56500"/>
                </a:lnTo>
                <a:lnTo>
                  <a:pt x="58410" y="56500"/>
                </a:lnTo>
                <a:lnTo>
                  <a:pt x="58410" y="56510"/>
                </a:lnTo>
                <a:lnTo>
                  <a:pt x="58400" y="56530"/>
                </a:lnTo>
                <a:lnTo>
                  <a:pt x="58400" y="56570"/>
                </a:lnTo>
                <a:lnTo>
                  <a:pt x="58390" y="56700"/>
                </a:lnTo>
                <a:lnTo>
                  <a:pt x="58380" y="56750"/>
                </a:lnTo>
                <a:lnTo>
                  <a:pt x="58380" y="56780"/>
                </a:lnTo>
                <a:lnTo>
                  <a:pt x="58370" y="56800"/>
                </a:lnTo>
                <a:lnTo>
                  <a:pt x="58370" y="56810"/>
                </a:lnTo>
                <a:lnTo>
                  <a:pt x="58370" y="56830"/>
                </a:lnTo>
                <a:lnTo>
                  <a:pt x="58380" y="56840"/>
                </a:lnTo>
                <a:lnTo>
                  <a:pt x="58430" y="56900"/>
                </a:lnTo>
                <a:lnTo>
                  <a:pt x="58450" y="56920"/>
                </a:lnTo>
                <a:lnTo>
                  <a:pt x="58650" y="57010"/>
                </a:lnTo>
                <a:lnTo>
                  <a:pt x="58660" y="57020"/>
                </a:lnTo>
                <a:lnTo>
                  <a:pt x="58660" y="57030"/>
                </a:lnTo>
                <a:lnTo>
                  <a:pt x="58670" y="57040"/>
                </a:lnTo>
                <a:lnTo>
                  <a:pt x="58680" y="57050"/>
                </a:lnTo>
                <a:lnTo>
                  <a:pt x="58690" y="57070"/>
                </a:lnTo>
                <a:lnTo>
                  <a:pt x="58740" y="57250"/>
                </a:lnTo>
                <a:lnTo>
                  <a:pt x="58740" y="57260"/>
                </a:lnTo>
                <a:lnTo>
                  <a:pt x="58740" y="57300"/>
                </a:lnTo>
                <a:lnTo>
                  <a:pt x="58730" y="57320"/>
                </a:lnTo>
                <a:lnTo>
                  <a:pt x="58730" y="57340"/>
                </a:lnTo>
                <a:lnTo>
                  <a:pt x="58710" y="57360"/>
                </a:lnTo>
                <a:lnTo>
                  <a:pt x="58700" y="57370"/>
                </a:lnTo>
                <a:lnTo>
                  <a:pt x="58680" y="57380"/>
                </a:lnTo>
                <a:lnTo>
                  <a:pt x="58660" y="57380"/>
                </a:lnTo>
                <a:lnTo>
                  <a:pt x="58650" y="57390"/>
                </a:lnTo>
                <a:lnTo>
                  <a:pt x="58640" y="57400"/>
                </a:lnTo>
                <a:lnTo>
                  <a:pt x="58630" y="57450"/>
                </a:lnTo>
                <a:lnTo>
                  <a:pt x="58630" y="57470"/>
                </a:lnTo>
                <a:lnTo>
                  <a:pt x="58620" y="57500"/>
                </a:lnTo>
                <a:lnTo>
                  <a:pt x="58600" y="57540"/>
                </a:lnTo>
                <a:lnTo>
                  <a:pt x="58590" y="57550"/>
                </a:lnTo>
                <a:lnTo>
                  <a:pt x="58580" y="57560"/>
                </a:lnTo>
                <a:lnTo>
                  <a:pt x="58550" y="57580"/>
                </a:lnTo>
                <a:lnTo>
                  <a:pt x="58530" y="57620"/>
                </a:lnTo>
                <a:lnTo>
                  <a:pt x="58520" y="57780"/>
                </a:lnTo>
                <a:lnTo>
                  <a:pt x="58500" y="57820"/>
                </a:lnTo>
                <a:lnTo>
                  <a:pt x="58510" y="57840"/>
                </a:lnTo>
                <a:lnTo>
                  <a:pt x="58510" y="57850"/>
                </a:lnTo>
                <a:lnTo>
                  <a:pt x="58530" y="57870"/>
                </a:lnTo>
                <a:lnTo>
                  <a:pt x="58540" y="57880"/>
                </a:lnTo>
                <a:lnTo>
                  <a:pt x="58560" y="57880"/>
                </a:lnTo>
                <a:lnTo>
                  <a:pt x="58570" y="57880"/>
                </a:lnTo>
                <a:lnTo>
                  <a:pt x="58580" y="57890"/>
                </a:lnTo>
                <a:lnTo>
                  <a:pt x="58600" y="57910"/>
                </a:lnTo>
                <a:lnTo>
                  <a:pt x="58620" y="57950"/>
                </a:lnTo>
                <a:lnTo>
                  <a:pt x="58640" y="57970"/>
                </a:lnTo>
                <a:lnTo>
                  <a:pt x="58660" y="57990"/>
                </a:lnTo>
                <a:lnTo>
                  <a:pt x="58670" y="58000"/>
                </a:lnTo>
                <a:lnTo>
                  <a:pt x="58660" y="58010"/>
                </a:lnTo>
                <a:lnTo>
                  <a:pt x="58650" y="58030"/>
                </a:lnTo>
                <a:lnTo>
                  <a:pt x="58650" y="58040"/>
                </a:lnTo>
                <a:lnTo>
                  <a:pt x="58650" y="58050"/>
                </a:lnTo>
                <a:lnTo>
                  <a:pt x="58650" y="58070"/>
                </a:lnTo>
                <a:lnTo>
                  <a:pt x="58690" y="58210"/>
                </a:lnTo>
                <a:lnTo>
                  <a:pt x="58690" y="58230"/>
                </a:lnTo>
                <a:lnTo>
                  <a:pt x="58690" y="58290"/>
                </a:lnTo>
                <a:lnTo>
                  <a:pt x="58700" y="58300"/>
                </a:lnTo>
                <a:lnTo>
                  <a:pt x="58710" y="58320"/>
                </a:lnTo>
                <a:lnTo>
                  <a:pt x="58800" y="58440"/>
                </a:lnTo>
                <a:lnTo>
                  <a:pt x="58820" y="58450"/>
                </a:lnTo>
                <a:lnTo>
                  <a:pt x="58830" y="58460"/>
                </a:lnTo>
                <a:lnTo>
                  <a:pt x="58850" y="58460"/>
                </a:lnTo>
                <a:lnTo>
                  <a:pt x="58850" y="58480"/>
                </a:lnTo>
                <a:lnTo>
                  <a:pt x="58870" y="58540"/>
                </a:lnTo>
                <a:lnTo>
                  <a:pt x="58900" y="58630"/>
                </a:lnTo>
                <a:lnTo>
                  <a:pt x="58910" y="58650"/>
                </a:lnTo>
                <a:lnTo>
                  <a:pt x="58920" y="58700"/>
                </a:lnTo>
                <a:lnTo>
                  <a:pt x="58930" y="58720"/>
                </a:lnTo>
                <a:lnTo>
                  <a:pt x="58970" y="58780"/>
                </a:lnTo>
                <a:lnTo>
                  <a:pt x="58970" y="58790"/>
                </a:lnTo>
                <a:lnTo>
                  <a:pt x="58970" y="58800"/>
                </a:lnTo>
                <a:lnTo>
                  <a:pt x="58980" y="58820"/>
                </a:lnTo>
                <a:lnTo>
                  <a:pt x="58970" y="58830"/>
                </a:lnTo>
                <a:lnTo>
                  <a:pt x="58960" y="58880"/>
                </a:lnTo>
                <a:lnTo>
                  <a:pt x="58960" y="58890"/>
                </a:lnTo>
                <a:lnTo>
                  <a:pt x="58960" y="58900"/>
                </a:lnTo>
                <a:lnTo>
                  <a:pt x="58960" y="58910"/>
                </a:lnTo>
                <a:lnTo>
                  <a:pt x="58980" y="58920"/>
                </a:lnTo>
                <a:lnTo>
                  <a:pt x="59010" y="58930"/>
                </a:lnTo>
                <a:lnTo>
                  <a:pt x="59170" y="58910"/>
                </a:lnTo>
                <a:lnTo>
                  <a:pt x="59180" y="58910"/>
                </a:lnTo>
                <a:lnTo>
                  <a:pt x="59190" y="58910"/>
                </a:lnTo>
                <a:lnTo>
                  <a:pt x="59200" y="58900"/>
                </a:lnTo>
                <a:lnTo>
                  <a:pt x="59220" y="58890"/>
                </a:lnTo>
                <a:lnTo>
                  <a:pt x="59230" y="58880"/>
                </a:lnTo>
                <a:lnTo>
                  <a:pt x="59240" y="58880"/>
                </a:lnTo>
                <a:lnTo>
                  <a:pt x="59260" y="58880"/>
                </a:lnTo>
                <a:lnTo>
                  <a:pt x="59270" y="58870"/>
                </a:lnTo>
                <a:lnTo>
                  <a:pt x="59280" y="58870"/>
                </a:lnTo>
                <a:lnTo>
                  <a:pt x="59290" y="58860"/>
                </a:lnTo>
                <a:lnTo>
                  <a:pt x="59300" y="58850"/>
                </a:lnTo>
                <a:lnTo>
                  <a:pt x="59310" y="58830"/>
                </a:lnTo>
                <a:lnTo>
                  <a:pt x="59310" y="58820"/>
                </a:lnTo>
                <a:lnTo>
                  <a:pt x="59320" y="58820"/>
                </a:lnTo>
                <a:lnTo>
                  <a:pt x="59330" y="58810"/>
                </a:lnTo>
                <a:lnTo>
                  <a:pt x="59390" y="58820"/>
                </a:lnTo>
                <a:lnTo>
                  <a:pt x="59410" y="58810"/>
                </a:lnTo>
                <a:lnTo>
                  <a:pt x="59420" y="58810"/>
                </a:lnTo>
                <a:lnTo>
                  <a:pt x="59430" y="58820"/>
                </a:lnTo>
                <a:lnTo>
                  <a:pt x="59480" y="58830"/>
                </a:lnTo>
                <a:lnTo>
                  <a:pt x="59530" y="58860"/>
                </a:lnTo>
                <a:lnTo>
                  <a:pt x="59570" y="58890"/>
                </a:lnTo>
                <a:lnTo>
                  <a:pt x="59580" y="58890"/>
                </a:lnTo>
                <a:lnTo>
                  <a:pt x="59590" y="58900"/>
                </a:lnTo>
                <a:lnTo>
                  <a:pt x="59600" y="58890"/>
                </a:lnTo>
                <a:lnTo>
                  <a:pt x="59610" y="58890"/>
                </a:lnTo>
                <a:lnTo>
                  <a:pt x="59630" y="58860"/>
                </a:lnTo>
                <a:lnTo>
                  <a:pt x="59650" y="58840"/>
                </a:lnTo>
                <a:lnTo>
                  <a:pt x="59660" y="58840"/>
                </a:lnTo>
                <a:lnTo>
                  <a:pt x="59670" y="58840"/>
                </a:lnTo>
                <a:lnTo>
                  <a:pt x="59680" y="58840"/>
                </a:lnTo>
                <a:lnTo>
                  <a:pt x="59680" y="58880"/>
                </a:lnTo>
                <a:lnTo>
                  <a:pt x="59690" y="58900"/>
                </a:lnTo>
                <a:lnTo>
                  <a:pt x="59700" y="58910"/>
                </a:lnTo>
                <a:lnTo>
                  <a:pt x="59730" y="58920"/>
                </a:lnTo>
                <a:lnTo>
                  <a:pt x="59740" y="58920"/>
                </a:lnTo>
                <a:lnTo>
                  <a:pt x="59750" y="58940"/>
                </a:lnTo>
                <a:lnTo>
                  <a:pt x="59750" y="58950"/>
                </a:lnTo>
                <a:lnTo>
                  <a:pt x="59760" y="58970"/>
                </a:lnTo>
                <a:lnTo>
                  <a:pt x="59770" y="58970"/>
                </a:lnTo>
                <a:lnTo>
                  <a:pt x="59780" y="58970"/>
                </a:lnTo>
                <a:lnTo>
                  <a:pt x="59790" y="58970"/>
                </a:lnTo>
                <a:lnTo>
                  <a:pt x="59810" y="58970"/>
                </a:lnTo>
                <a:lnTo>
                  <a:pt x="59820" y="58960"/>
                </a:lnTo>
                <a:lnTo>
                  <a:pt x="59830" y="58960"/>
                </a:lnTo>
                <a:lnTo>
                  <a:pt x="59850" y="58960"/>
                </a:lnTo>
                <a:lnTo>
                  <a:pt x="59870" y="58970"/>
                </a:lnTo>
                <a:lnTo>
                  <a:pt x="59900" y="58980"/>
                </a:lnTo>
                <a:lnTo>
                  <a:pt x="59910" y="58980"/>
                </a:lnTo>
                <a:lnTo>
                  <a:pt x="59920" y="58990"/>
                </a:lnTo>
                <a:lnTo>
                  <a:pt x="59930" y="59000"/>
                </a:lnTo>
                <a:lnTo>
                  <a:pt x="59940" y="59010"/>
                </a:lnTo>
                <a:lnTo>
                  <a:pt x="59950" y="59020"/>
                </a:lnTo>
                <a:lnTo>
                  <a:pt x="59950" y="59030"/>
                </a:lnTo>
                <a:lnTo>
                  <a:pt x="59960" y="59130"/>
                </a:lnTo>
                <a:lnTo>
                  <a:pt x="59970" y="59140"/>
                </a:lnTo>
                <a:lnTo>
                  <a:pt x="59970" y="59160"/>
                </a:lnTo>
                <a:lnTo>
                  <a:pt x="59980" y="59160"/>
                </a:lnTo>
                <a:lnTo>
                  <a:pt x="59980" y="59170"/>
                </a:lnTo>
                <a:lnTo>
                  <a:pt x="59970" y="59180"/>
                </a:lnTo>
                <a:lnTo>
                  <a:pt x="59950" y="59200"/>
                </a:lnTo>
                <a:lnTo>
                  <a:pt x="59940" y="59200"/>
                </a:lnTo>
                <a:lnTo>
                  <a:pt x="59940" y="59210"/>
                </a:lnTo>
                <a:lnTo>
                  <a:pt x="59930" y="59230"/>
                </a:lnTo>
                <a:lnTo>
                  <a:pt x="59920" y="59260"/>
                </a:lnTo>
                <a:lnTo>
                  <a:pt x="59920" y="59320"/>
                </a:lnTo>
                <a:lnTo>
                  <a:pt x="59930" y="59330"/>
                </a:lnTo>
                <a:lnTo>
                  <a:pt x="59930" y="59340"/>
                </a:lnTo>
                <a:lnTo>
                  <a:pt x="59920" y="59350"/>
                </a:lnTo>
                <a:lnTo>
                  <a:pt x="59900" y="59370"/>
                </a:lnTo>
                <a:lnTo>
                  <a:pt x="59890" y="59370"/>
                </a:lnTo>
                <a:lnTo>
                  <a:pt x="59890" y="59380"/>
                </a:lnTo>
                <a:lnTo>
                  <a:pt x="59880" y="59390"/>
                </a:lnTo>
                <a:lnTo>
                  <a:pt x="59840" y="59500"/>
                </a:lnTo>
                <a:lnTo>
                  <a:pt x="59830" y="59510"/>
                </a:lnTo>
                <a:lnTo>
                  <a:pt x="59820" y="59520"/>
                </a:lnTo>
                <a:lnTo>
                  <a:pt x="59810" y="59520"/>
                </a:lnTo>
                <a:lnTo>
                  <a:pt x="59760" y="59510"/>
                </a:lnTo>
                <a:lnTo>
                  <a:pt x="59750" y="59510"/>
                </a:lnTo>
                <a:lnTo>
                  <a:pt x="59740" y="59530"/>
                </a:lnTo>
                <a:lnTo>
                  <a:pt x="59700" y="59700"/>
                </a:lnTo>
                <a:lnTo>
                  <a:pt x="59700" y="59730"/>
                </a:lnTo>
                <a:lnTo>
                  <a:pt x="59690" y="59740"/>
                </a:lnTo>
                <a:lnTo>
                  <a:pt x="59650" y="59760"/>
                </a:lnTo>
                <a:lnTo>
                  <a:pt x="59640" y="59780"/>
                </a:lnTo>
                <a:lnTo>
                  <a:pt x="59630" y="59790"/>
                </a:lnTo>
                <a:lnTo>
                  <a:pt x="59620" y="59800"/>
                </a:lnTo>
                <a:lnTo>
                  <a:pt x="59620" y="59810"/>
                </a:lnTo>
                <a:lnTo>
                  <a:pt x="59620" y="59830"/>
                </a:lnTo>
                <a:lnTo>
                  <a:pt x="59630" y="59860"/>
                </a:lnTo>
                <a:lnTo>
                  <a:pt x="59640" y="59870"/>
                </a:lnTo>
                <a:lnTo>
                  <a:pt x="59650" y="59880"/>
                </a:lnTo>
                <a:lnTo>
                  <a:pt x="59660" y="59880"/>
                </a:lnTo>
                <a:lnTo>
                  <a:pt x="59660" y="59890"/>
                </a:lnTo>
                <a:lnTo>
                  <a:pt x="59670" y="59900"/>
                </a:lnTo>
                <a:lnTo>
                  <a:pt x="59670" y="59910"/>
                </a:lnTo>
                <a:lnTo>
                  <a:pt x="59670" y="59920"/>
                </a:lnTo>
                <a:lnTo>
                  <a:pt x="59660" y="59940"/>
                </a:lnTo>
                <a:lnTo>
                  <a:pt x="59640" y="59960"/>
                </a:lnTo>
                <a:lnTo>
                  <a:pt x="59640" y="59970"/>
                </a:lnTo>
                <a:lnTo>
                  <a:pt x="59640" y="59990"/>
                </a:lnTo>
                <a:lnTo>
                  <a:pt x="59690" y="60110"/>
                </a:lnTo>
                <a:lnTo>
                  <a:pt x="59730" y="60170"/>
                </a:lnTo>
                <a:lnTo>
                  <a:pt x="59730" y="60180"/>
                </a:lnTo>
                <a:lnTo>
                  <a:pt x="59720" y="60190"/>
                </a:lnTo>
                <a:lnTo>
                  <a:pt x="59710" y="60210"/>
                </a:lnTo>
                <a:lnTo>
                  <a:pt x="59690" y="60220"/>
                </a:lnTo>
                <a:lnTo>
                  <a:pt x="59680" y="60220"/>
                </a:lnTo>
                <a:lnTo>
                  <a:pt x="59670" y="60220"/>
                </a:lnTo>
                <a:lnTo>
                  <a:pt x="59660" y="60220"/>
                </a:lnTo>
                <a:lnTo>
                  <a:pt x="59650" y="60220"/>
                </a:lnTo>
                <a:lnTo>
                  <a:pt x="59640" y="60230"/>
                </a:lnTo>
                <a:lnTo>
                  <a:pt x="59630" y="60250"/>
                </a:lnTo>
                <a:lnTo>
                  <a:pt x="59620" y="60260"/>
                </a:lnTo>
                <a:lnTo>
                  <a:pt x="59620" y="60270"/>
                </a:lnTo>
                <a:lnTo>
                  <a:pt x="59630" y="60290"/>
                </a:lnTo>
                <a:lnTo>
                  <a:pt x="59640" y="60300"/>
                </a:lnTo>
                <a:lnTo>
                  <a:pt x="59640" y="60310"/>
                </a:lnTo>
                <a:lnTo>
                  <a:pt x="59630" y="60320"/>
                </a:lnTo>
                <a:lnTo>
                  <a:pt x="59620" y="60330"/>
                </a:lnTo>
                <a:lnTo>
                  <a:pt x="59580" y="60330"/>
                </a:lnTo>
                <a:lnTo>
                  <a:pt x="59570" y="60340"/>
                </a:lnTo>
                <a:lnTo>
                  <a:pt x="59560" y="60350"/>
                </a:lnTo>
                <a:lnTo>
                  <a:pt x="59570" y="60360"/>
                </a:lnTo>
                <a:lnTo>
                  <a:pt x="59580" y="60380"/>
                </a:lnTo>
                <a:lnTo>
                  <a:pt x="59590" y="60390"/>
                </a:lnTo>
                <a:lnTo>
                  <a:pt x="59600" y="60400"/>
                </a:lnTo>
                <a:lnTo>
                  <a:pt x="59620" y="60400"/>
                </a:lnTo>
                <a:lnTo>
                  <a:pt x="59680" y="60400"/>
                </a:lnTo>
                <a:lnTo>
                  <a:pt x="59690" y="60410"/>
                </a:lnTo>
                <a:lnTo>
                  <a:pt x="59700" y="60410"/>
                </a:lnTo>
                <a:lnTo>
                  <a:pt x="59710" y="60420"/>
                </a:lnTo>
                <a:lnTo>
                  <a:pt x="59760" y="60490"/>
                </a:lnTo>
                <a:lnTo>
                  <a:pt x="59760" y="60500"/>
                </a:lnTo>
                <a:lnTo>
                  <a:pt x="59750" y="60520"/>
                </a:lnTo>
                <a:lnTo>
                  <a:pt x="59700" y="60570"/>
                </a:lnTo>
                <a:lnTo>
                  <a:pt x="59670" y="60590"/>
                </a:lnTo>
                <a:lnTo>
                  <a:pt x="59630" y="60650"/>
                </a:lnTo>
                <a:lnTo>
                  <a:pt x="59560" y="60820"/>
                </a:lnTo>
                <a:lnTo>
                  <a:pt x="59550" y="60870"/>
                </a:lnTo>
                <a:lnTo>
                  <a:pt x="59560" y="60890"/>
                </a:lnTo>
                <a:lnTo>
                  <a:pt x="59570" y="60900"/>
                </a:lnTo>
                <a:lnTo>
                  <a:pt x="59640" y="60980"/>
                </a:lnTo>
                <a:lnTo>
                  <a:pt x="59640" y="61000"/>
                </a:lnTo>
                <a:lnTo>
                  <a:pt x="59650" y="61010"/>
                </a:lnTo>
                <a:lnTo>
                  <a:pt x="59640" y="61050"/>
                </a:lnTo>
                <a:lnTo>
                  <a:pt x="59640" y="61070"/>
                </a:lnTo>
                <a:lnTo>
                  <a:pt x="59660" y="61080"/>
                </a:lnTo>
                <a:lnTo>
                  <a:pt x="59680" y="61100"/>
                </a:lnTo>
                <a:lnTo>
                  <a:pt x="59780" y="61140"/>
                </a:lnTo>
                <a:lnTo>
                  <a:pt x="59850" y="61150"/>
                </a:lnTo>
                <a:lnTo>
                  <a:pt x="59860" y="61150"/>
                </a:lnTo>
                <a:lnTo>
                  <a:pt x="59870" y="61160"/>
                </a:lnTo>
                <a:lnTo>
                  <a:pt x="59870" y="61180"/>
                </a:lnTo>
                <a:lnTo>
                  <a:pt x="59870" y="61210"/>
                </a:lnTo>
                <a:lnTo>
                  <a:pt x="59870" y="61230"/>
                </a:lnTo>
                <a:lnTo>
                  <a:pt x="59880" y="61240"/>
                </a:lnTo>
                <a:lnTo>
                  <a:pt x="59890" y="61250"/>
                </a:lnTo>
                <a:lnTo>
                  <a:pt x="59930" y="61250"/>
                </a:lnTo>
                <a:lnTo>
                  <a:pt x="59970" y="61270"/>
                </a:lnTo>
                <a:lnTo>
                  <a:pt x="60060" y="61330"/>
                </a:lnTo>
                <a:lnTo>
                  <a:pt x="60080" y="61340"/>
                </a:lnTo>
                <a:lnTo>
                  <a:pt x="60120" y="61350"/>
                </a:lnTo>
                <a:lnTo>
                  <a:pt x="60150" y="61350"/>
                </a:lnTo>
                <a:lnTo>
                  <a:pt x="60180" y="61350"/>
                </a:lnTo>
                <a:lnTo>
                  <a:pt x="60190" y="61350"/>
                </a:lnTo>
                <a:lnTo>
                  <a:pt x="60190" y="61360"/>
                </a:lnTo>
                <a:lnTo>
                  <a:pt x="60180" y="61380"/>
                </a:lnTo>
                <a:lnTo>
                  <a:pt x="60180" y="61390"/>
                </a:lnTo>
                <a:lnTo>
                  <a:pt x="60170" y="61400"/>
                </a:lnTo>
                <a:lnTo>
                  <a:pt x="60150" y="61410"/>
                </a:lnTo>
                <a:lnTo>
                  <a:pt x="60140" y="61410"/>
                </a:lnTo>
                <a:lnTo>
                  <a:pt x="60130" y="61430"/>
                </a:lnTo>
                <a:lnTo>
                  <a:pt x="60130" y="61440"/>
                </a:lnTo>
                <a:lnTo>
                  <a:pt x="60130" y="61470"/>
                </a:lnTo>
                <a:lnTo>
                  <a:pt x="60140" y="61490"/>
                </a:lnTo>
                <a:lnTo>
                  <a:pt x="60150" y="61500"/>
                </a:lnTo>
                <a:lnTo>
                  <a:pt x="60180" y="61540"/>
                </a:lnTo>
                <a:lnTo>
                  <a:pt x="60180" y="61550"/>
                </a:lnTo>
                <a:lnTo>
                  <a:pt x="60170" y="61570"/>
                </a:lnTo>
                <a:lnTo>
                  <a:pt x="60160" y="61580"/>
                </a:lnTo>
                <a:lnTo>
                  <a:pt x="60150" y="61590"/>
                </a:lnTo>
                <a:lnTo>
                  <a:pt x="60050" y="61620"/>
                </a:lnTo>
                <a:lnTo>
                  <a:pt x="60030" y="61640"/>
                </a:lnTo>
                <a:lnTo>
                  <a:pt x="60020" y="61640"/>
                </a:lnTo>
                <a:lnTo>
                  <a:pt x="60020" y="61650"/>
                </a:lnTo>
                <a:lnTo>
                  <a:pt x="60010" y="61660"/>
                </a:lnTo>
                <a:lnTo>
                  <a:pt x="60020" y="61680"/>
                </a:lnTo>
                <a:lnTo>
                  <a:pt x="60020" y="61690"/>
                </a:lnTo>
                <a:lnTo>
                  <a:pt x="60080" y="61730"/>
                </a:lnTo>
                <a:lnTo>
                  <a:pt x="60110" y="61760"/>
                </a:lnTo>
                <a:lnTo>
                  <a:pt x="60230" y="61830"/>
                </a:lnTo>
                <a:lnTo>
                  <a:pt x="60250" y="61850"/>
                </a:lnTo>
                <a:lnTo>
                  <a:pt x="60260" y="61870"/>
                </a:lnTo>
                <a:lnTo>
                  <a:pt x="60240" y="61900"/>
                </a:lnTo>
                <a:lnTo>
                  <a:pt x="60240" y="61910"/>
                </a:lnTo>
                <a:lnTo>
                  <a:pt x="60240" y="61920"/>
                </a:lnTo>
                <a:lnTo>
                  <a:pt x="60240" y="61970"/>
                </a:lnTo>
                <a:lnTo>
                  <a:pt x="60240" y="61990"/>
                </a:lnTo>
                <a:lnTo>
                  <a:pt x="60240" y="62020"/>
                </a:lnTo>
                <a:lnTo>
                  <a:pt x="60250" y="62040"/>
                </a:lnTo>
                <a:lnTo>
                  <a:pt x="60260" y="62070"/>
                </a:lnTo>
                <a:lnTo>
                  <a:pt x="60270" y="62080"/>
                </a:lnTo>
                <a:lnTo>
                  <a:pt x="60280" y="62090"/>
                </a:lnTo>
                <a:lnTo>
                  <a:pt x="60290" y="62090"/>
                </a:lnTo>
                <a:lnTo>
                  <a:pt x="60310" y="62100"/>
                </a:lnTo>
                <a:lnTo>
                  <a:pt x="60350" y="62100"/>
                </a:lnTo>
                <a:lnTo>
                  <a:pt x="60370" y="62110"/>
                </a:lnTo>
                <a:lnTo>
                  <a:pt x="60390" y="62120"/>
                </a:lnTo>
                <a:lnTo>
                  <a:pt x="60410" y="62120"/>
                </a:lnTo>
                <a:lnTo>
                  <a:pt x="60430" y="62120"/>
                </a:lnTo>
                <a:lnTo>
                  <a:pt x="60440" y="62110"/>
                </a:lnTo>
                <a:lnTo>
                  <a:pt x="60450" y="62100"/>
                </a:lnTo>
                <a:lnTo>
                  <a:pt x="60460" y="62090"/>
                </a:lnTo>
                <a:lnTo>
                  <a:pt x="60470" y="62090"/>
                </a:lnTo>
                <a:lnTo>
                  <a:pt x="60480" y="62100"/>
                </a:lnTo>
                <a:lnTo>
                  <a:pt x="60500" y="62110"/>
                </a:lnTo>
                <a:lnTo>
                  <a:pt x="60510" y="62110"/>
                </a:lnTo>
                <a:lnTo>
                  <a:pt x="60530" y="62100"/>
                </a:lnTo>
                <a:lnTo>
                  <a:pt x="60550" y="62090"/>
                </a:lnTo>
                <a:lnTo>
                  <a:pt x="60560" y="62080"/>
                </a:lnTo>
                <a:lnTo>
                  <a:pt x="60570" y="62070"/>
                </a:lnTo>
                <a:lnTo>
                  <a:pt x="60580" y="62070"/>
                </a:lnTo>
                <a:lnTo>
                  <a:pt x="60590" y="62060"/>
                </a:lnTo>
                <a:lnTo>
                  <a:pt x="60660" y="62050"/>
                </a:lnTo>
                <a:lnTo>
                  <a:pt x="60670" y="62050"/>
                </a:lnTo>
                <a:lnTo>
                  <a:pt x="60680" y="62060"/>
                </a:lnTo>
                <a:lnTo>
                  <a:pt x="60690" y="62070"/>
                </a:lnTo>
                <a:lnTo>
                  <a:pt x="60690" y="62080"/>
                </a:lnTo>
                <a:lnTo>
                  <a:pt x="60690" y="62090"/>
                </a:lnTo>
                <a:lnTo>
                  <a:pt x="60680" y="62100"/>
                </a:lnTo>
                <a:lnTo>
                  <a:pt x="60670" y="62110"/>
                </a:lnTo>
                <a:lnTo>
                  <a:pt x="60670" y="62120"/>
                </a:lnTo>
                <a:lnTo>
                  <a:pt x="60670" y="62130"/>
                </a:lnTo>
                <a:lnTo>
                  <a:pt x="60680" y="62140"/>
                </a:lnTo>
                <a:lnTo>
                  <a:pt x="60720" y="62150"/>
                </a:lnTo>
                <a:lnTo>
                  <a:pt x="60880" y="62120"/>
                </a:lnTo>
                <a:lnTo>
                  <a:pt x="60930" y="62110"/>
                </a:lnTo>
                <a:lnTo>
                  <a:pt x="60950" y="62100"/>
                </a:lnTo>
                <a:lnTo>
                  <a:pt x="60970" y="62090"/>
                </a:lnTo>
                <a:lnTo>
                  <a:pt x="60990" y="62080"/>
                </a:lnTo>
                <a:lnTo>
                  <a:pt x="61010" y="62060"/>
                </a:lnTo>
                <a:lnTo>
                  <a:pt x="61010" y="62050"/>
                </a:lnTo>
                <a:lnTo>
                  <a:pt x="61030" y="62030"/>
                </a:lnTo>
                <a:lnTo>
                  <a:pt x="61030" y="62020"/>
                </a:lnTo>
                <a:lnTo>
                  <a:pt x="61050" y="62020"/>
                </a:lnTo>
                <a:lnTo>
                  <a:pt x="61070" y="62020"/>
                </a:lnTo>
                <a:lnTo>
                  <a:pt x="61090" y="62030"/>
                </a:lnTo>
                <a:lnTo>
                  <a:pt x="61100" y="62030"/>
                </a:lnTo>
                <a:lnTo>
                  <a:pt x="61110" y="62020"/>
                </a:lnTo>
                <a:lnTo>
                  <a:pt x="61130" y="62000"/>
                </a:lnTo>
                <a:lnTo>
                  <a:pt x="61130" y="61990"/>
                </a:lnTo>
                <a:lnTo>
                  <a:pt x="61140" y="61980"/>
                </a:lnTo>
                <a:lnTo>
                  <a:pt x="61160" y="61990"/>
                </a:lnTo>
                <a:lnTo>
                  <a:pt x="61160" y="62000"/>
                </a:lnTo>
                <a:lnTo>
                  <a:pt x="61170" y="62020"/>
                </a:lnTo>
                <a:lnTo>
                  <a:pt x="61180" y="62030"/>
                </a:lnTo>
                <a:lnTo>
                  <a:pt x="61180" y="62040"/>
                </a:lnTo>
                <a:lnTo>
                  <a:pt x="61200" y="62050"/>
                </a:lnTo>
                <a:lnTo>
                  <a:pt x="61220" y="62060"/>
                </a:lnTo>
                <a:lnTo>
                  <a:pt x="61240" y="62080"/>
                </a:lnTo>
                <a:lnTo>
                  <a:pt x="61260" y="62080"/>
                </a:lnTo>
                <a:lnTo>
                  <a:pt x="61270" y="62060"/>
                </a:lnTo>
                <a:lnTo>
                  <a:pt x="61280" y="62050"/>
                </a:lnTo>
                <a:lnTo>
                  <a:pt x="61300" y="62020"/>
                </a:lnTo>
                <a:lnTo>
                  <a:pt x="61320" y="62010"/>
                </a:lnTo>
                <a:lnTo>
                  <a:pt x="61330" y="62000"/>
                </a:lnTo>
                <a:lnTo>
                  <a:pt x="61350" y="62000"/>
                </a:lnTo>
                <a:lnTo>
                  <a:pt x="61360" y="62010"/>
                </a:lnTo>
                <a:lnTo>
                  <a:pt x="61360" y="62020"/>
                </a:lnTo>
                <a:lnTo>
                  <a:pt x="61370" y="62030"/>
                </a:lnTo>
                <a:lnTo>
                  <a:pt x="61370" y="62040"/>
                </a:lnTo>
                <a:lnTo>
                  <a:pt x="61380" y="62050"/>
                </a:lnTo>
                <a:lnTo>
                  <a:pt x="61390" y="62050"/>
                </a:lnTo>
                <a:lnTo>
                  <a:pt x="61400" y="62050"/>
                </a:lnTo>
                <a:lnTo>
                  <a:pt x="61410" y="62050"/>
                </a:lnTo>
                <a:lnTo>
                  <a:pt x="61430" y="62030"/>
                </a:lnTo>
                <a:lnTo>
                  <a:pt x="61430" y="62020"/>
                </a:lnTo>
                <a:lnTo>
                  <a:pt x="61440" y="62000"/>
                </a:lnTo>
                <a:lnTo>
                  <a:pt x="61440" y="61990"/>
                </a:lnTo>
                <a:lnTo>
                  <a:pt x="61430" y="61980"/>
                </a:lnTo>
                <a:lnTo>
                  <a:pt x="61430" y="61970"/>
                </a:lnTo>
                <a:lnTo>
                  <a:pt x="61430" y="61960"/>
                </a:lnTo>
                <a:lnTo>
                  <a:pt x="61420" y="61940"/>
                </a:lnTo>
                <a:lnTo>
                  <a:pt x="61430" y="61930"/>
                </a:lnTo>
                <a:lnTo>
                  <a:pt x="61430" y="61920"/>
                </a:lnTo>
                <a:lnTo>
                  <a:pt x="61440" y="61920"/>
                </a:lnTo>
                <a:lnTo>
                  <a:pt x="61460" y="61920"/>
                </a:lnTo>
                <a:lnTo>
                  <a:pt x="61480" y="61930"/>
                </a:lnTo>
                <a:lnTo>
                  <a:pt x="61490" y="61940"/>
                </a:lnTo>
                <a:lnTo>
                  <a:pt x="61500" y="61930"/>
                </a:lnTo>
                <a:lnTo>
                  <a:pt x="61510" y="61910"/>
                </a:lnTo>
                <a:lnTo>
                  <a:pt x="61520" y="61900"/>
                </a:lnTo>
                <a:lnTo>
                  <a:pt x="61520" y="61860"/>
                </a:lnTo>
                <a:lnTo>
                  <a:pt x="61520" y="61840"/>
                </a:lnTo>
                <a:lnTo>
                  <a:pt x="61520" y="61820"/>
                </a:lnTo>
                <a:lnTo>
                  <a:pt x="61520" y="61810"/>
                </a:lnTo>
                <a:lnTo>
                  <a:pt x="61520" y="61800"/>
                </a:lnTo>
                <a:lnTo>
                  <a:pt x="61510" y="61790"/>
                </a:lnTo>
                <a:lnTo>
                  <a:pt x="61500" y="61780"/>
                </a:lnTo>
                <a:lnTo>
                  <a:pt x="61490" y="61780"/>
                </a:lnTo>
                <a:lnTo>
                  <a:pt x="61480" y="61780"/>
                </a:lnTo>
                <a:lnTo>
                  <a:pt x="61450" y="61780"/>
                </a:lnTo>
                <a:lnTo>
                  <a:pt x="61400" y="61780"/>
                </a:lnTo>
                <a:lnTo>
                  <a:pt x="61390" y="61780"/>
                </a:lnTo>
                <a:lnTo>
                  <a:pt x="61380" y="61780"/>
                </a:lnTo>
                <a:lnTo>
                  <a:pt x="61370" y="61770"/>
                </a:lnTo>
                <a:lnTo>
                  <a:pt x="61360" y="61770"/>
                </a:lnTo>
                <a:lnTo>
                  <a:pt x="61360" y="61760"/>
                </a:lnTo>
                <a:lnTo>
                  <a:pt x="61360" y="61740"/>
                </a:lnTo>
                <a:lnTo>
                  <a:pt x="61360" y="61730"/>
                </a:lnTo>
                <a:lnTo>
                  <a:pt x="61370" y="61730"/>
                </a:lnTo>
                <a:lnTo>
                  <a:pt x="61540" y="61620"/>
                </a:lnTo>
                <a:lnTo>
                  <a:pt x="61550" y="61610"/>
                </a:lnTo>
                <a:lnTo>
                  <a:pt x="61560" y="61590"/>
                </a:lnTo>
                <a:lnTo>
                  <a:pt x="61550" y="61580"/>
                </a:lnTo>
                <a:lnTo>
                  <a:pt x="61550" y="61570"/>
                </a:lnTo>
                <a:lnTo>
                  <a:pt x="61550" y="61560"/>
                </a:lnTo>
                <a:lnTo>
                  <a:pt x="61520" y="61530"/>
                </a:lnTo>
                <a:lnTo>
                  <a:pt x="61510" y="61520"/>
                </a:lnTo>
                <a:lnTo>
                  <a:pt x="61510" y="61510"/>
                </a:lnTo>
                <a:lnTo>
                  <a:pt x="61500" y="61500"/>
                </a:lnTo>
                <a:lnTo>
                  <a:pt x="61520" y="61480"/>
                </a:lnTo>
                <a:lnTo>
                  <a:pt x="61560" y="61480"/>
                </a:lnTo>
                <a:lnTo>
                  <a:pt x="61640" y="61470"/>
                </a:lnTo>
                <a:lnTo>
                  <a:pt x="61670" y="61470"/>
                </a:lnTo>
                <a:lnTo>
                  <a:pt x="61680" y="61480"/>
                </a:lnTo>
                <a:lnTo>
                  <a:pt x="61670" y="61490"/>
                </a:lnTo>
                <a:lnTo>
                  <a:pt x="61660" y="61510"/>
                </a:lnTo>
                <a:lnTo>
                  <a:pt x="61650" y="61530"/>
                </a:lnTo>
                <a:lnTo>
                  <a:pt x="61630" y="61550"/>
                </a:lnTo>
                <a:lnTo>
                  <a:pt x="61620" y="61560"/>
                </a:lnTo>
                <a:lnTo>
                  <a:pt x="61610" y="61570"/>
                </a:lnTo>
                <a:lnTo>
                  <a:pt x="61610" y="61580"/>
                </a:lnTo>
                <a:lnTo>
                  <a:pt x="61610" y="61600"/>
                </a:lnTo>
                <a:lnTo>
                  <a:pt x="61620" y="61610"/>
                </a:lnTo>
                <a:lnTo>
                  <a:pt x="61630" y="61610"/>
                </a:lnTo>
                <a:lnTo>
                  <a:pt x="61640" y="61620"/>
                </a:lnTo>
                <a:lnTo>
                  <a:pt x="61650" y="61620"/>
                </a:lnTo>
                <a:lnTo>
                  <a:pt x="61660" y="61620"/>
                </a:lnTo>
                <a:lnTo>
                  <a:pt x="61680" y="61620"/>
                </a:lnTo>
                <a:lnTo>
                  <a:pt x="61700" y="61610"/>
                </a:lnTo>
                <a:lnTo>
                  <a:pt x="61750" y="61580"/>
                </a:lnTo>
                <a:lnTo>
                  <a:pt x="61790" y="61550"/>
                </a:lnTo>
                <a:lnTo>
                  <a:pt x="61800" y="61550"/>
                </a:lnTo>
                <a:lnTo>
                  <a:pt x="61810" y="61550"/>
                </a:lnTo>
                <a:lnTo>
                  <a:pt x="61820" y="61550"/>
                </a:lnTo>
                <a:lnTo>
                  <a:pt x="61830" y="61560"/>
                </a:lnTo>
                <a:lnTo>
                  <a:pt x="61830" y="61570"/>
                </a:lnTo>
                <a:lnTo>
                  <a:pt x="61830" y="61580"/>
                </a:lnTo>
                <a:lnTo>
                  <a:pt x="61840" y="61590"/>
                </a:lnTo>
                <a:lnTo>
                  <a:pt x="61840" y="61600"/>
                </a:lnTo>
                <a:lnTo>
                  <a:pt x="61850" y="61610"/>
                </a:lnTo>
                <a:lnTo>
                  <a:pt x="61920" y="61620"/>
                </a:lnTo>
                <a:lnTo>
                  <a:pt x="61940" y="61620"/>
                </a:lnTo>
                <a:lnTo>
                  <a:pt x="61960" y="61610"/>
                </a:lnTo>
                <a:lnTo>
                  <a:pt x="62000" y="61580"/>
                </a:lnTo>
                <a:lnTo>
                  <a:pt x="62020" y="61570"/>
                </a:lnTo>
                <a:lnTo>
                  <a:pt x="62030" y="61560"/>
                </a:lnTo>
                <a:lnTo>
                  <a:pt x="62060" y="61510"/>
                </a:lnTo>
                <a:lnTo>
                  <a:pt x="62070" y="61500"/>
                </a:lnTo>
                <a:lnTo>
                  <a:pt x="62080" y="61500"/>
                </a:lnTo>
                <a:lnTo>
                  <a:pt x="62100" y="61500"/>
                </a:lnTo>
                <a:lnTo>
                  <a:pt x="62110" y="61510"/>
                </a:lnTo>
                <a:lnTo>
                  <a:pt x="62120" y="61510"/>
                </a:lnTo>
                <a:lnTo>
                  <a:pt x="62140" y="61530"/>
                </a:lnTo>
                <a:lnTo>
                  <a:pt x="62140" y="61540"/>
                </a:lnTo>
                <a:lnTo>
                  <a:pt x="62150" y="61550"/>
                </a:lnTo>
                <a:lnTo>
                  <a:pt x="62150" y="61560"/>
                </a:lnTo>
                <a:lnTo>
                  <a:pt x="62150" y="61590"/>
                </a:lnTo>
                <a:lnTo>
                  <a:pt x="62150" y="61600"/>
                </a:lnTo>
                <a:lnTo>
                  <a:pt x="62160" y="61610"/>
                </a:lnTo>
                <a:lnTo>
                  <a:pt x="62170" y="61620"/>
                </a:lnTo>
                <a:lnTo>
                  <a:pt x="62180" y="61620"/>
                </a:lnTo>
                <a:lnTo>
                  <a:pt x="62200" y="61610"/>
                </a:lnTo>
                <a:lnTo>
                  <a:pt x="62290" y="61560"/>
                </a:lnTo>
                <a:lnTo>
                  <a:pt x="62440" y="61520"/>
                </a:lnTo>
                <a:lnTo>
                  <a:pt x="62450" y="61510"/>
                </a:lnTo>
                <a:lnTo>
                  <a:pt x="62470" y="61500"/>
                </a:lnTo>
                <a:lnTo>
                  <a:pt x="62480" y="61480"/>
                </a:lnTo>
                <a:lnTo>
                  <a:pt x="62480" y="61470"/>
                </a:lnTo>
                <a:lnTo>
                  <a:pt x="62480" y="61440"/>
                </a:lnTo>
                <a:lnTo>
                  <a:pt x="62480" y="61430"/>
                </a:lnTo>
                <a:lnTo>
                  <a:pt x="62490" y="61430"/>
                </a:lnTo>
                <a:lnTo>
                  <a:pt x="62510" y="61430"/>
                </a:lnTo>
                <a:lnTo>
                  <a:pt x="62530" y="61430"/>
                </a:lnTo>
                <a:lnTo>
                  <a:pt x="62540" y="61420"/>
                </a:lnTo>
                <a:lnTo>
                  <a:pt x="62570" y="61390"/>
                </a:lnTo>
                <a:lnTo>
                  <a:pt x="62610" y="61360"/>
                </a:lnTo>
                <a:lnTo>
                  <a:pt x="62620" y="61350"/>
                </a:lnTo>
                <a:lnTo>
                  <a:pt x="62730" y="61290"/>
                </a:lnTo>
                <a:lnTo>
                  <a:pt x="62750" y="61270"/>
                </a:lnTo>
                <a:lnTo>
                  <a:pt x="62870" y="61220"/>
                </a:lnTo>
                <a:lnTo>
                  <a:pt x="62890" y="61210"/>
                </a:lnTo>
                <a:lnTo>
                  <a:pt x="62930" y="61220"/>
                </a:lnTo>
                <a:lnTo>
                  <a:pt x="62950" y="61220"/>
                </a:lnTo>
                <a:lnTo>
                  <a:pt x="62970" y="61210"/>
                </a:lnTo>
                <a:lnTo>
                  <a:pt x="63000" y="61190"/>
                </a:lnTo>
                <a:lnTo>
                  <a:pt x="63020" y="61180"/>
                </a:lnTo>
                <a:lnTo>
                  <a:pt x="63040" y="61180"/>
                </a:lnTo>
                <a:lnTo>
                  <a:pt x="63100" y="61180"/>
                </a:lnTo>
                <a:lnTo>
                  <a:pt x="63130" y="61180"/>
                </a:lnTo>
                <a:lnTo>
                  <a:pt x="63140" y="61180"/>
                </a:lnTo>
                <a:lnTo>
                  <a:pt x="63190" y="61160"/>
                </a:lnTo>
                <a:lnTo>
                  <a:pt x="63320" y="61090"/>
                </a:lnTo>
                <a:lnTo>
                  <a:pt x="63350" y="61090"/>
                </a:lnTo>
                <a:lnTo>
                  <a:pt x="63380" y="61090"/>
                </a:lnTo>
                <a:lnTo>
                  <a:pt x="63440" y="61120"/>
                </a:lnTo>
                <a:lnTo>
                  <a:pt x="63470" y="61140"/>
                </a:lnTo>
                <a:lnTo>
                  <a:pt x="63490" y="61160"/>
                </a:lnTo>
                <a:lnTo>
                  <a:pt x="63500" y="61180"/>
                </a:lnTo>
                <a:lnTo>
                  <a:pt x="63550" y="61280"/>
                </a:lnTo>
                <a:lnTo>
                  <a:pt x="63560" y="61300"/>
                </a:lnTo>
                <a:lnTo>
                  <a:pt x="63580" y="61320"/>
                </a:lnTo>
                <a:lnTo>
                  <a:pt x="63610" y="61340"/>
                </a:lnTo>
                <a:lnTo>
                  <a:pt x="63640" y="61380"/>
                </a:lnTo>
                <a:lnTo>
                  <a:pt x="63650" y="61390"/>
                </a:lnTo>
                <a:lnTo>
                  <a:pt x="63650" y="61400"/>
                </a:lnTo>
                <a:lnTo>
                  <a:pt x="63660" y="61410"/>
                </a:lnTo>
                <a:lnTo>
                  <a:pt x="63670" y="61410"/>
                </a:lnTo>
                <a:lnTo>
                  <a:pt x="63690" y="61410"/>
                </a:lnTo>
                <a:lnTo>
                  <a:pt x="63690" y="61420"/>
                </a:lnTo>
                <a:lnTo>
                  <a:pt x="63710" y="61490"/>
                </a:lnTo>
                <a:lnTo>
                  <a:pt x="63710" y="61500"/>
                </a:lnTo>
                <a:lnTo>
                  <a:pt x="63720" y="61510"/>
                </a:lnTo>
                <a:lnTo>
                  <a:pt x="63730" y="61520"/>
                </a:lnTo>
                <a:lnTo>
                  <a:pt x="63780" y="61540"/>
                </a:lnTo>
                <a:lnTo>
                  <a:pt x="63790" y="61540"/>
                </a:lnTo>
                <a:lnTo>
                  <a:pt x="63810" y="61540"/>
                </a:lnTo>
                <a:lnTo>
                  <a:pt x="63840" y="61540"/>
                </a:lnTo>
                <a:lnTo>
                  <a:pt x="63850" y="61530"/>
                </a:lnTo>
                <a:lnTo>
                  <a:pt x="63870" y="61530"/>
                </a:lnTo>
                <a:lnTo>
                  <a:pt x="63880" y="61530"/>
                </a:lnTo>
                <a:lnTo>
                  <a:pt x="63910" y="61550"/>
                </a:lnTo>
                <a:lnTo>
                  <a:pt x="63930" y="61560"/>
                </a:lnTo>
                <a:lnTo>
                  <a:pt x="63940" y="61560"/>
                </a:lnTo>
                <a:lnTo>
                  <a:pt x="63970" y="61560"/>
                </a:lnTo>
                <a:lnTo>
                  <a:pt x="63990" y="61550"/>
                </a:lnTo>
                <a:lnTo>
                  <a:pt x="64000" y="61550"/>
                </a:lnTo>
                <a:lnTo>
                  <a:pt x="64000" y="61540"/>
                </a:lnTo>
                <a:lnTo>
                  <a:pt x="64010" y="61540"/>
                </a:lnTo>
                <a:lnTo>
                  <a:pt x="64020" y="61540"/>
                </a:lnTo>
                <a:lnTo>
                  <a:pt x="64110" y="61530"/>
                </a:lnTo>
                <a:lnTo>
                  <a:pt x="64120" y="61530"/>
                </a:lnTo>
                <a:lnTo>
                  <a:pt x="64130" y="61520"/>
                </a:lnTo>
                <a:lnTo>
                  <a:pt x="64140" y="61510"/>
                </a:lnTo>
                <a:lnTo>
                  <a:pt x="64160" y="61510"/>
                </a:lnTo>
                <a:lnTo>
                  <a:pt x="64200" y="61510"/>
                </a:lnTo>
                <a:lnTo>
                  <a:pt x="64220" y="61500"/>
                </a:lnTo>
                <a:lnTo>
                  <a:pt x="64230" y="61500"/>
                </a:lnTo>
                <a:lnTo>
                  <a:pt x="64240" y="61480"/>
                </a:lnTo>
                <a:lnTo>
                  <a:pt x="64250" y="61470"/>
                </a:lnTo>
                <a:lnTo>
                  <a:pt x="64260" y="61480"/>
                </a:lnTo>
                <a:lnTo>
                  <a:pt x="64280" y="61500"/>
                </a:lnTo>
                <a:lnTo>
                  <a:pt x="64290" y="61510"/>
                </a:lnTo>
                <a:lnTo>
                  <a:pt x="64320" y="61510"/>
                </a:lnTo>
                <a:lnTo>
                  <a:pt x="64340" y="61500"/>
                </a:lnTo>
                <a:lnTo>
                  <a:pt x="64370" y="61490"/>
                </a:lnTo>
                <a:lnTo>
                  <a:pt x="64420" y="61490"/>
                </a:lnTo>
                <a:lnTo>
                  <a:pt x="64490" y="61500"/>
                </a:lnTo>
                <a:lnTo>
                  <a:pt x="64520" y="61500"/>
                </a:lnTo>
                <a:lnTo>
                  <a:pt x="64530" y="61500"/>
                </a:lnTo>
                <a:lnTo>
                  <a:pt x="64540" y="61490"/>
                </a:lnTo>
                <a:lnTo>
                  <a:pt x="64550" y="61490"/>
                </a:lnTo>
                <a:lnTo>
                  <a:pt x="64560" y="61480"/>
                </a:lnTo>
                <a:lnTo>
                  <a:pt x="64560" y="61490"/>
                </a:lnTo>
                <a:lnTo>
                  <a:pt x="64590" y="61530"/>
                </a:lnTo>
                <a:lnTo>
                  <a:pt x="64620" y="61580"/>
                </a:lnTo>
                <a:lnTo>
                  <a:pt x="64660" y="61650"/>
                </a:lnTo>
                <a:lnTo>
                  <a:pt x="64670" y="61670"/>
                </a:lnTo>
                <a:lnTo>
                  <a:pt x="64670" y="61690"/>
                </a:lnTo>
                <a:lnTo>
                  <a:pt x="64670" y="61700"/>
                </a:lnTo>
                <a:lnTo>
                  <a:pt x="64670" y="61710"/>
                </a:lnTo>
                <a:lnTo>
                  <a:pt x="64660" y="61720"/>
                </a:lnTo>
                <a:lnTo>
                  <a:pt x="64650" y="61730"/>
                </a:lnTo>
                <a:lnTo>
                  <a:pt x="64630" y="61740"/>
                </a:lnTo>
                <a:lnTo>
                  <a:pt x="64620" y="61740"/>
                </a:lnTo>
                <a:lnTo>
                  <a:pt x="64590" y="61750"/>
                </a:lnTo>
                <a:lnTo>
                  <a:pt x="64570" y="61760"/>
                </a:lnTo>
                <a:lnTo>
                  <a:pt x="64550" y="61770"/>
                </a:lnTo>
                <a:lnTo>
                  <a:pt x="64500" y="61830"/>
                </a:lnTo>
                <a:lnTo>
                  <a:pt x="64490" y="61850"/>
                </a:lnTo>
                <a:lnTo>
                  <a:pt x="64500" y="61870"/>
                </a:lnTo>
                <a:lnTo>
                  <a:pt x="64500" y="61880"/>
                </a:lnTo>
                <a:lnTo>
                  <a:pt x="64500" y="61890"/>
                </a:lnTo>
                <a:lnTo>
                  <a:pt x="64500" y="61910"/>
                </a:lnTo>
                <a:lnTo>
                  <a:pt x="64470" y="61970"/>
                </a:lnTo>
                <a:lnTo>
                  <a:pt x="64460" y="61980"/>
                </a:lnTo>
                <a:lnTo>
                  <a:pt x="64450" y="61990"/>
                </a:lnTo>
                <a:lnTo>
                  <a:pt x="64380" y="62010"/>
                </a:lnTo>
                <a:lnTo>
                  <a:pt x="64280" y="62070"/>
                </a:lnTo>
                <a:lnTo>
                  <a:pt x="64250" y="62080"/>
                </a:lnTo>
                <a:lnTo>
                  <a:pt x="64240" y="62080"/>
                </a:lnTo>
                <a:lnTo>
                  <a:pt x="64220" y="62070"/>
                </a:lnTo>
                <a:lnTo>
                  <a:pt x="64210" y="62060"/>
                </a:lnTo>
                <a:lnTo>
                  <a:pt x="64200" y="62060"/>
                </a:lnTo>
                <a:lnTo>
                  <a:pt x="64140" y="62090"/>
                </a:lnTo>
                <a:lnTo>
                  <a:pt x="64120" y="62090"/>
                </a:lnTo>
                <a:lnTo>
                  <a:pt x="64100" y="62100"/>
                </a:lnTo>
                <a:lnTo>
                  <a:pt x="64090" y="62090"/>
                </a:lnTo>
                <a:lnTo>
                  <a:pt x="64080" y="62090"/>
                </a:lnTo>
                <a:lnTo>
                  <a:pt x="64080" y="62080"/>
                </a:lnTo>
                <a:lnTo>
                  <a:pt x="64070" y="62070"/>
                </a:lnTo>
                <a:lnTo>
                  <a:pt x="64070" y="62060"/>
                </a:lnTo>
                <a:lnTo>
                  <a:pt x="64060" y="62050"/>
                </a:lnTo>
                <a:lnTo>
                  <a:pt x="64050" y="62050"/>
                </a:lnTo>
                <a:lnTo>
                  <a:pt x="63940" y="62120"/>
                </a:lnTo>
                <a:lnTo>
                  <a:pt x="63910" y="62130"/>
                </a:lnTo>
                <a:lnTo>
                  <a:pt x="63900" y="62130"/>
                </a:lnTo>
                <a:lnTo>
                  <a:pt x="63870" y="62110"/>
                </a:lnTo>
                <a:lnTo>
                  <a:pt x="63860" y="62110"/>
                </a:lnTo>
                <a:lnTo>
                  <a:pt x="63840" y="62110"/>
                </a:lnTo>
                <a:lnTo>
                  <a:pt x="63830" y="62110"/>
                </a:lnTo>
                <a:lnTo>
                  <a:pt x="63820" y="62110"/>
                </a:lnTo>
                <a:lnTo>
                  <a:pt x="63770" y="62140"/>
                </a:lnTo>
                <a:lnTo>
                  <a:pt x="63700" y="62190"/>
                </a:lnTo>
                <a:lnTo>
                  <a:pt x="63660" y="62210"/>
                </a:lnTo>
                <a:lnTo>
                  <a:pt x="63640" y="62220"/>
                </a:lnTo>
                <a:lnTo>
                  <a:pt x="63570" y="62230"/>
                </a:lnTo>
                <a:lnTo>
                  <a:pt x="63560" y="62230"/>
                </a:lnTo>
                <a:lnTo>
                  <a:pt x="63550" y="62240"/>
                </a:lnTo>
                <a:lnTo>
                  <a:pt x="63540" y="62240"/>
                </a:lnTo>
                <a:lnTo>
                  <a:pt x="63520" y="62260"/>
                </a:lnTo>
                <a:lnTo>
                  <a:pt x="63510" y="62270"/>
                </a:lnTo>
                <a:lnTo>
                  <a:pt x="63490" y="62320"/>
                </a:lnTo>
                <a:lnTo>
                  <a:pt x="63480" y="62330"/>
                </a:lnTo>
                <a:lnTo>
                  <a:pt x="63460" y="62330"/>
                </a:lnTo>
                <a:lnTo>
                  <a:pt x="63450" y="62340"/>
                </a:lnTo>
                <a:lnTo>
                  <a:pt x="63410" y="62340"/>
                </a:lnTo>
                <a:lnTo>
                  <a:pt x="63400" y="62350"/>
                </a:lnTo>
                <a:lnTo>
                  <a:pt x="63400" y="62360"/>
                </a:lnTo>
                <a:lnTo>
                  <a:pt x="63400" y="62380"/>
                </a:lnTo>
                <a:lnTo>
                  <a:pt x="63400" y="62390"/>
                </a:lnTo>
                <a:lnTo>
                  <a:pt x="63400" y="62420"/>
                </a:lnTo>
                <a:lnTo>
                  <a:pt x="63400" y="62430"/>
                </a:lnTo>
                <a:lnTo>
                  <a:pt x="63380" y="62550"/>
                </a:lnTo>
                <a:lnTo>
                  <a:pt x="63380" y="62590"/>
                </a:lnTo>
                <a:lnTo>
                  <a:pt x="63380" y="62620"/>
                </a:lnTo>
                <a:lnTo>
                  <a:pt x="63380" y="62640"/>
                </a:lnTo>
                <a:lnTo>
                  <a:pt x="63380" y="62660"/>
                </a:lnTo>
                <a:lnTo>
                  <a:pt x="63380" y="62680"/>
                </a:lnTo>
                <a:lnTo>
                  <a:pt x="63360" y="62720"/>
                </a:lnTo>
                <a:lnTo>
                  <a:pt x="63340" y="62740"/>
                </a:lnTo>
                <a:lnTo>
                  <a:pt x="63330" y="62750"/>
                </a:lnTo>
                <a:lnTo>
                  <a:pt x="63320" y="62750"/>
                </a:lnTo>
                <a:lnTo>
                  <a:pt x="63300" y="62770"/>
                </a:lnTo>
                <a:lnTo>
                  <a:pt x="63260" y="62830"/>
                </a:lnTo>
                <a:lnTo>
                  <a:pt x="63260" y="62850"/>
                </a:lnTo>
                <a:lnTo>
                  <a:pt x="63260" y="62860"/>
                </a:lnTo>
                <a:lnTo>
                  <a:pt x="63260" y="62870"/>
                </a:lnTo>
                <a:lnTo>
                  <a:pt x="63260" y="62880"/>
                </a:lnTo>
                <a:lnTo>
                  <a:pt x="63270" y="62900"/>
                </a:lnTo>
                <a:lnTo>
                  <a:pt x="63320" y="62980"/>
                </a:lnTo>
                <a:lnTo>
                  <a:pt x="63350" y="63030"/>
                </a:lnTo>
                <a:lnTo>
                  <a:pt x="63360" y="63040"/>
                </a:lnTo>
                <a:lnTo>
                  <a:pt x="63380" y="63040"/>
                </a:lnTo>
                <a:lnTo>
                  <a:pt x="63390" y="63030"/>
                </a:lnTo>
                <a:lnTo>
                  <a:pt x="63390" y="63020"/>
                </a:lnTo>
                <a:lnTo>
                  <a:pt x="63400" y="63020"/>
                </a:lnTo>
                <a:lnTo>
                  <a:pt x="63420" y="63030"/>
                </a:lnTo>
                <a:lnTo>
                  <a:pt x="63430" y="63050"/>
                </a:lnTo>
                <a:lnTo>
                  <a:pt x="63450" y="63090"/>
                </a:lnTo>
                <a:lnTo>
                  <a:pt x="63470" y="63110"/>
                </a:lnTo>
                <a:lnTo>
                  <a:pt x="63530" y="63150"/>
                </a:lnTo>
                <a:lnTo>
                  <a:pt x="63520" y="63180"/>
                </a:lnTo>
                <a:lnTo>
                  <a:pt x="63490" y="63190"/>
                </a:lnTo>
                <a:lnTo>
                  <a:pt x="63460" y="63200"/>
                </a:lnTo>
                <a:lnTo>
                  <a:pt x="63420" y="63210"/>
                </a:lnTo>
                <a:lnTo>
                  <a:pt x="63390" y="63200"/>
                </a:lnTo>
                <a:lnTo>
                  <a:pt x="63360" y="63210"/>
                </a:lnTo>
                <a:lnTo>
                  <a:pt x="63330" y="63230"/>
                </a:lnTo>
                <a:lnTo>
                  <a:pt x="63300" y="63230"/>
                </a:lnTo>
                <a:lnTo>
                  <a:pt x="63290" y="63210"/>
                </a:lnTo>
                <a:lnTo>
                  <a:pt x="63280" y="63190"/>
                </a:lnTo>
                <a:lnTo>
                  <a:pt x="63270" y="63170"/>
                </a:lnTo>
                <a:lnTo>
                  <a:pt x="63250" y="63170"/>
                </a:lnTo>
                <a:lnTo>
                  <a:pt x="63230" y="63170"/>
                </a:lnTo>
                <a:lnTo>
                  <a:pt x="63220" y="63170"/>
                </a:lnTo>
                <a:lnTo>
                  <a:pt x="63190" y="63180"/>
                </a:lnTo>
                <a:lnTo>
                  <a:pt x="63200" y="63130"/>
                </a:lnTo>
                <a:lnTo>
                  <a:pt x="63150" y="63150"/>
                </a:lnTo>
                <a:lnTo>
                  <a:pt x="63080" y="63190"/>
                </a:lnTo>
                <a:lnTo>
                  <a:pt x="63060" y="63210"/>
                </a:lnTo>
                <a:lnTo>
                  <a:pt x="63050" y="63220"/>
                </a:lnTo>
                <a:lnTo>
                  <a:pt x="63030" y="63250"/>
                </a:lnTo>
                <a:lnTo>
                  <a:pt x="63020" y="63260"/>
                </a:lnTo>
                <a:lnTo>
                  <a:pt x="63010" y="63260"/>
                </a:lnTo>
                <a:lnTo>
                  <a:pt x="62980" y="63270"/>
                </a:lnTo>
                <a:lnTo>
                  <a:pt x="62970" y="63270"/>
                </a:lnTo>
                <a:lnTo>
                  <a:pt x="62930" y="63290"/>
                </a:lnTo>
                <a:lnTo>
                  <a:pt x="62910" y="63290"/>
                </a:lnTo>
                <a:lnTo>
                  <a:pt x="62900" y="63270"/>
                </a:lnTo>
                <a:lnTo>
                  <a:pt x="62880" y="63320"/>
                </a:lnTo>
                <a:lnTo>
                  <a:pt x="62910" y="63340"/>
                </a:lnTo>
                <a:lnTo>
                  <a:pt x="62940" y="63360"/>
                </a:lnTo>
                <a:lnTo>
                  <a:pt x="62970" y="63390"/>
                </a:lnTo>
                <a:lnTo>
                  <a:pt x="62920" y="63390"/>
                </a:lnTo>
                <a:lnTo>
                  <a:pt x="62880" y="63420"/>
                </a:lnTo>
                <a:lnTo>
                  <a:pt x="62840" y="63510"/>
                </a:lnTo>
                <a:lnTo>
                  <a:pt x="62820" y="63470"/>
                </a:lnTo>
                <a:lnTo>
                  <a:pt x="62800" y="63460"/>
                </a:lnTo>
                <a:lnTo>
                  <a:pt x="62790" y="63470"/>
                </a:lnTo>
                <a:lnTo>
                  <a:pt x="62800" y="63510"/>
                </a:lnTo>
                <a:lnTo>
                  <a:pt x="62780" y="63510"/>
                </a:lnTo>
                <a:lnTo>
                  <a:pt x="62760" y="63500"/>
                </a:lnTo>
                <a:lnTo>
                  <a:pt x="62730" y="63480"/>
                </a:lnTo>
                <a:lnTo>
                  <a:pt x="62710" y="63460"/>
                </a:lnTo>
                <a:lnTo>
                  <a:pt x="62690" y="63450"/>
                </a:lnTo>
                <a:lnTo>
                  <a:pt x="62680" y="63480"/>
                </a:lnTo>
                <a:lnTo>
                  <a:pt x="62680" y="63510"/>
                </a:lnTo>
                <a:lnTo>
                  <a:pt x="62690" y="63540"/>
                </a:lnTo>
                <a:lnTo>
                  <a:pt x="62650" y="63550"/>
                </a:lnTo>
                <a:lnTo>
                  <a:pt x="62620" y="63540"/>
                </a:lnTo>
                <a:lnTo>
                  <a:pt x="62580" y="63530"/>
                </a:lnTo>
                <a:lnTo>
                  <a:pt x="62550" y="63570"/>
                </a:lnTo>
                <a:lnTo>
                  <a:pt x="62580" y="63610"/>
                </a:lnTo>
                <a:lnTo>
                  <a:pt x="62580" y="63640"/>
                </a:lnTo>
                <a:lnTo>
                  <a:pt x="62560" y="63650"/>
                </a:lnTo>
                <a:lnTo>
                  <a:pt x="62540" y="63650"/>
                </a:lnTo>
                <a:lnTo>
                  <a:pt x="62480" y="63680"/>
                </a:lnTo>
                <a:lnTo>
                  <a:pt x="62450" y="63670"/>
                </a:lnTo>
                <a:lnTo>
                  <a:pt x="62420" y="63640"/>
                </a:lnTo>
                <a:lnTo>
                  <a:pt x="62400" y="63630"/>
                </a:lnTo>
                <a:lnTo>
                  <a:pt x="62380" y="63640"/>
                </a:lnTo>
                <a:lnTo>
                  <a:pt x="62360" y="63660"/>
                </a:lnTo>
                <a:lnTo>
                  <a:pt x="62340" y="63680"/>
                </a:lnTo>
                <a:lnTo>
                  <a:pt x="62330" y="63690"/>
                </a:lnTo>
                <a:lnTo>
                  <a:pt x="62280" y="63710"/>
                </a:lnTo>
                <a:lnTo>
                  <a:pt x="62240" y="63730"/>
                </a:lnTo>
                <a:lnTo>
                  <a:pt x="62200" y="63750"/>
                </a:lnTo>
                <a:lnTo>
                  <a:pt x="62150" y="63740"/>
                </a:lnTo>
                <a:lnTo>
                  <a:pt x="62150" y="63760"/>
                </a:lnTo>
                <a:lnTo>
                  <a:pt x="62120" y="63790"/>
                </a:lnTo>
                <a:lnTo>
                  <a:pt x="62110" y="63810"/>
                </a:lnTo>
                <a:lnTo>
                  <a:pt x="62110" y="63840"/>
                </a:lnTo>
                <a:lnTo>
                  <a:pt x="62120" y="63890"/>
                </a:lnTo>
                <a:lnTo>
                  <a:pt x="62130" y="63910"/>
                </a:lnTo>
                <a:lnTo>
                  <a:pt x="62130" y="63940"/>
                </a:lnTo>
                <a:lnTo>
                  <a:pt x="62150" y="63950"/>
                </a:lnTo>
                <a:lnTo>
                  <a:pt x="62170" y="63950"/>
                </a:lnTo>
                <a:lnTo>
                  <a:pt x="62180" y="63960"/>
                </a:lnTo>
                <a:lnTo>
                  <a:pt x="62180" y="63990"/>
                </a:lnTo>
                <a:lnTo>
                  <a:pt x="62170" y="64040"/>
                </a:lnTo>
                <a:lnTo>
                  <a:pt x="62170" y="64060"/>
                </a:lnTo>
                <a:lnTo>
                  <a:pt x="62190" y="64100"/>
                </a:lnTo>
                <a:lnTo>
                  <a:pt x="62190" y="64140"/>
                </a:lnTo>
                <a:lnTo>
                  <a:pt x="62170" y="64180"/>
                </a:lnTo>
                <a:lnTo>
                  <a:pt x="62130" y="64210"/>
                </a:lnTo>
                <a:lnTo>
                  <a:pt x="62100" y="64210"/>
                </a:lnTo>
                <a:lnTo>
                  <a:pt x="62080" y="64200"/>
                </a:lnTo>
                <a:lnTo>
                  <a:pt x="62070" y="64190"/>
                </a:lnTo>
                <a:lnTo>
                  <a:pt x="62050" y="64190"/>
                </a:lnTo>
                <a:lnTo>
                  <a:pt x="62020" y="64200"/>
                </a:lnTo>
                <a:lnTo>
                  <a:pt x="61980" y="64220"/>
                </a:lnTo>
                <a:lnTo>
                  <a:pt x="61960" y="64220"/>
                </a:lnTo>
                <a:lnTo>
                  <a:pt x="61920" y="64200"/>
                </a:lnTo>
                <a:lnTo>
                  <a:pt x="61870" y="64140"/>
                </a:lnTo>
                <a:lnTo>
                  <a:pt x="61830" y="64130"/>
                </a:lnTo>
                <a:lnTo>
                  <a:pt x="61760" y="64140"/>
                </a:lnTo>
                <a:lnTo>
                  <a:pt x="61740" y="64140"/>
                </a:lnTo>
                <a:lnTo>
                  <a:pt x="61730" y="64140"/>
                </a:lnTo>
                <a:lnTo>
                  <a:pt x="61720" y="64120"/>
                </a:lnTo>
                <a:lnTo>
                  <a:pt x="61710" y="64120"/>
                </a:lnTo>
                <a:lnTo>
                  <a:pt x="61670" y="64110"/>
                </a:lnTo>
                <a:lnTo>
                  <a:pt x="61670" y="64120"/>
                </a:lnTo>
                <a:lnTo>
                  <a:pt x="61540" y="64070"/>
                </a:lnTo>
                <a:lnTo>
                  <a:pt x="61410" y="64070"/>
                </a:lnTo>
                <a:lnTo>
                  <a:pt x="61390" y="64060"/>
                </a:lnTo>
                <a:lnTo>
                  <a:pt x="61340" y="64040"/>
                </a:lnTo>
                <a:lnTo>
                  <a:pt x="61330" y="64040"/>
                </a:lnTo>
                <a:lnTo>
                  <a:pt x="61240" y="64040"/>
                </a:lnTo>
                <a:lnTo>
                  <a:pt x="61060" y="64090"/>
                </a:lnTo>
                <a:lnTo>
                  <a:pt x="60990" y="64120"/>
                </a:lnTo>
                <a:lnTo>
                  <a:pt x="60960" y="64140"/>
                </a:lnTo>
                <a:lnTo>
                  <a:pt x="60930" y="64160"/>
                </a:lnTo>
                <a:lnTo>
                  <a:pt x="60920" y="64200"/>
                </a:lnTo>
                <a:lnTo>
                  <a:pt x="60900" y="64200"/>
                </a:lnTo>
                <a:lnTo>
                  <a:pt x="60850" y="64190"/>
                </a:lnTo>
                <a:lnTo>
                  <a:pt x="60810" y="64200"/>
                </a:lnTo>
                <a:lnTo>
                  <a:pt x="60770" y="64220"/>
                </a:lnTo>
                <a:lnTo>
                  <a:pt x="60700" y="64250"/>
                </a:lnTo>
                <a:lnTo>
                  <a:pt x="60690" y="64250"/>
                </a:lnTo>
                <a:lnTo>
                  <a:pt x="60690" y="64240"/>
                </a:lnTo>
                <a:lnTo>
                  <a:pt x="60680" y="64240"/>
                </a:lnTo>
                <a:lnTo>
                  <a:pt x="60650" y="64290"/>
                </a:lnTo>
                <a:lnTo>
                  <a:pt x="60610" y="64340"/>
                </a:lnTo>
                <a:lnTo>
                  <a:pt x="60560" y="64370"/>
                </a:lnTo>
                <a:lnTo>
                  <a:pt x="60500" y="64390"/>
                </a:lnTo>
                <a:lnTo>
                  <a:pt x="60500" y="64400"/>
                </a:lnTo>
                <a:lnTo>
                  <a:pt x="60540" y="64400"/>
                </a:lnTo>
                <a:lnTo>
                  <a:pt x="60570" y="64390"/>
                </a:lnTo>
                <a:lnTo>
                  <a:pt x="60600" y="64370"/>
                </a:lnTo>
                <a:lnTo>
                  <a:pt x="60680" y="64290"/>
                </a:lnTo>
                <a:lnTo>
                  <a:pt x="60710" y="64280"/>
                </a:lnTo>
                <a:lnTo>
                  <a:pt x="60750" y="64280"/>
                </a:lnTo>
                <a:lnTo>
                  <a:pt x="60670" y="64370"/>
                </a:lnTo>
                <a:lnTo>
                  <a:pt x="60650" y="64400"/>
                </a:lnTo>
                <a:lnTo>
                  <a:pt x="60640" y="64440"/>
                </a:lnTo>
                <a:lnTo>
                  <a:pt x="60630" y="64480"/>
                </a:lnTo>
                <a:lnTo>
                  <a:pt x="60630" y="64520"/>
                </a:lnTo>
                <a:lnTo>
                  <a:pt x="60640" y="64540"/>
                </a:lnTo>
                <a:lnTo>
                  <a:pt x="60620" y="64560"/>
                </a:lnTo>
                <a:lnTo>
                  <a:pt x="60600" y="64570"/>
                </a:lnTo>
                <a:lnTo>
                  <a:pt x="60570" y="64560"/>
                </a:lnTo>
                <a:lnTo>
                  <a:pt x="60570" y="64550"/>
                </a:lnTo>
                <a:lnTo>
                  <a:pt x="60550" y="64530"/>
                </a:lnTo>
                <a:lnTo>
                  <a:pt x="60530" y="64540"/>
                </a:lnTo>
                <a:lnTo>
                  <a:pt x="60500" y="64550"/>
                </a:lnTo>
                <a:lnTo>
                  <a:pt x="60460" y="64570"/>
                </a:lnTo>
                <a:lnTo>
                  <a:pt x="60430" y="64600"/>
                </a:lnTo>
                <a:lnTo>
                  <a:pt x="60390" y="64630"/>
                </a:lnTo>
                <a:lnTo>
                  <a:pt x="60330" y="64610"/>
                </a:lnTo>
                <a:lnTo>
                  <a:pt x="60350" y="64580"/>
                </a:lnTo>
                <a:lnTo>
                  <a:pt x="60400" y="64560"/>
                </a:lnTo>
                <a:lnTo>
                  <a:pt x="60410" y="64540"/>
                </a:lnTo>
                <a:lnTo>
                  <a:pt x="60410" y="64510"/>
                </a:lnTo>
                <a:lnTo>
                  <a:pt x="60400" y="64480"/>
                </a:lnTo>
                <a:lnTo>
                  <a:pt x="60380" y="64460"/>
                </a:lnTo>
                <a:lnTo>
                  <a:pt x="60370" y="64440"/>
                </a:lnTo>
                <a:lnTo>
                  <a:pt x="60370" y="64410"/>
                </a:lnTo>
                <a:lnTo>
                  <a:pt x="60350" y="64390"/>
                </a:lnTo>
                <a:lnTo>
                  <a:pt x="60330" y="64380"/>
                </a:lnTo>
                <a:lnTo>
                  <a:pt x="60270" y="64370"/>
                </a:lnTo>
                <a:lnTo>
                  <a:pt x="60250" y="64360"/>
                </a:lnTo>
                <a:lnTo>
                  <a:pt x="60240" y="64350"/>
                </a:lnTo>
                <a:lnTo>
                  <a:pt x="60250" y="64330"/>
                </a:lnTo>
                <a:lnTo>
                  <a:pt x="60250" y="64310"/>
                </a:lnTo>
                <a:lnTo>
                  <a:pt x="60190" y="64300"/>
                </a:lnTo>
                <a:lnTo>
                  <a:pt x="60190" y="64330"/>
                </a:lnTo>
                <a:lnTo>
                  <a:pt x="60190" y="64370"/>
                </a:lnTo>
                <a:lnTo>
                  <a:pt x="60170" y="64390"/>
                </a:lnTo>
                <a:lnTo>
                  <a:pt x="60150" y="64390"/>
                </a:lnTo>
                <a:lnTo>
                  <a:pt x="60140" y="64410"/>
                </a:lnTo>
                <a:lnTo>
                  <a:pt x="60150" y="64430"/>
                </a:lnTo>
                <a:lnTo>
                  <a:pt x="60100" y="64430"/>
                </a:lnTo>
                <a:lnTo>
                  <a:pt x="60060" y="64420"/>
                </a:lnTo>
                <a:lnTo>
                  <a:pt x="60070" y="64440"/>
                </a:lnTo>
                <a:lnTo>
                  <a:pt x="60080" y="64460"/>
                </a:lnTo>
                <a:lnTo>
                  <a:pt x="60100" y="64460"/>
                </a:lnTo>
                <a:lnTo>
                  <a:pt x="60110" y="64470"/>
                </a:lnTo>
                <a:lnTo>
                  <a:pt x="60110" y="64480"/>
                </a:lnTo>
                <a:lnTo>
                  <a:pt x="60130" y="64530"/>
                </a:lnTo>
                <a:lnTo>
                  <a:pt x="60140" y="64540"/>
                </a:lnTo>
                <a:lnTo>
                  <a:pt x="60160" y="64540"/>
                </a:lnTo>
                <a:lnTo>
                  <a:pt x="60190" y="64540"/>
                </a:lnTo>
                <a:lnTo>
                  <a:pt x="60210" y="64550"/>
                </a:lnTo>
                <a:lnTo>
                  <a:pt x="60220" y="64560"/>
                </a:lnTo>
                <a:lnTo>
                  <a:pt x="60220" y="64610"/>
                </a:lnTo>
                <a:lnTo>
                  <a:pt x="60210" y="64630"/>
                </a:lnTo>
                <a:lnTo>
                  <a:pt x="60190" y="64640"/>
                </a:lnTo>
                <a:lnTo>
                  <a:pt x="60190" y="64630"/>
                </a:lnTo>
                <a:lnTo>
                  <a:pt x="60180" y="64610"/>
                </a:lnTo>
                <a:lnTo>
                  <a:pt x="60170" y="64610"/>
                </a:lnTo>
                <a:lnTo>
                  <a:pt x="60150" y="64600"/>
                </a:lnTo>
                <a:lnTo>
                  <a:pt x="60030" y="64670"/>
                </a:lnTo>
                <a:lnTo>
                  <a:pt x="59780" y="64780"/>
                </a:lnTo>
                <a:lnTo>
                  <a:pt x="59470" y="64970"/>
                </a:lnTo>
                <a:lnTo>
                  <a:pt x="59250" y="65080"/>
                </a:lnTo>
                <a:lnTo>
                  <a:pt x="59080" y="65180"/>
                </a:lnTo>
                <a:lnTo>
                  <a:pt x="59020" y="65240"/>
                </a:lnTo>
                <a:lnTo>
                  <a:pt x="58980" y="65310"/>
                </a:lnTo>
                <a:lnTo>
                  <a:pt x="58960" y="65390"/>
                </a:lnTo>
                <a:lnTo>
                  <a:pt x="58940" y="65400"/>
                </a:lnTo>
                <a:lnTo>
                  <a:pt x="58940" y="65410"/>
                </a:lnTo>
                <a:lnTo>
                  <a:pt x="58960" y="65460"/>
                </a:lnTo>
                <a:lnTo>
                  <a:pt x="58960" y="65480"/>
                </a:lnTo>
                <a:lnTo>
                  <a:pt x="58930" y="65510"/>
                </a:lnTo>
                <a:lnTo>
                  <a:pt x="58890" y="65530"/>
                </a:lnTo>
                <a:lnTo>
                  <a:pt x="58860" y="65520"/>
                </a:lnTo>
                <a:lnTo>
                  <a:pt x="58850" y="65480"/>
                </a:lnTo>
                <a:lnTo>
                  <a:pt x="58810" y="65570"/>
                </a:lnTo>
                <a:lnTo>
                  <a:pt x="58790" y="65580"/>
                </a:lnTo>
                <a:lnTo>
                  <a:pt x="58760" y="65590"/>
                </a:lnTo>
                <a:lnTo>
                  <a:pt x="58710" y="65650"/>
                </a:lnTo>
                <a:lnTo>
                  <a:pt x="58680" y="65660"/>
                </a:lnTo>
                <a:lnTo>
                  <a:pt x="58590" y="65760"/>
                </a:lnTo>
                <a:lnTo>
                  <a:pt x="58070" y="66080"/>
                </a:lnTo>
                <a:lnTo>
                  <a:pt x="58040" y="66070"/>
                </a:lnTo>
                <a:lnTo>
                  <a:pt x="58010" y="66080"/>
                </a:lnTo>
                <a:lnTo>
                  <a:pt x="57960" y="66110"/>
                </a:lnTo>
                <a:lnTo>
                  <a:pt x="57910" y="66100"/>
                </a:lnTo>
                <a:lnTo>
                  <a:pt x="57890" y="66100"/>
                </a:lnTo>
                <a:lnTo>
                  <a:pt x="57870" y="66130"/>
                </a:lnTo>
                <a:lnTo>
                  <a:pt x="57830" y="66150"/>
                </a:lnTo>
                <a:lnTo>
                  <a:pt x="57780" y="66200"/>
                </a:lnTo>
                <a:lnTo>
                  <a:pt x="57680" y="66250"/>
                </a:lnTo>
                <a:lnTo>
                  <a:pt x="57290" y="66560"/>
                </a:lnTo>
                <a:lnTo>
                  <a:pt x="57260" y="66590"/>
                </a:lnTo>
                <a:lnTo>
                  <a:pt x="57210" y="66660"/>
                </a:lnTo>
                <a:lnTo>
                  <a:pt x="57200" y="66670"/>
                </a:lnTo>
                <a:lnTo>
                  <a:pt x="57190" y="66680"/>
                </a:lnTo>
                <a:lnTo>
                  <a:pt x="57170" y="66690"/>
                </a:lnTo>
                <a:lnTo>
                  <a:pt x="57160" y="66710"/>
                </a:lnTo>
                <a:lnTo>
                  <a:pt x="57080" y="66870"/>
                </a:lnTo>
                <a:lnTo>
                  <a:pt x="57020" y="66900"/>
                </a:lnTo>
                <a:lnTo>
                  <a:pt x="56920" y="66890"/>
                </a:lnTo>
                <a:lnTo>
                  <a:pt x="56940" y="66850"/>
                </a:lnTo>
                <a:lnTo>
                  <a:pt x="56970" y="66850"/>
                </a:lnTo>
                <a:lnTo>
                  <a:pt x="57000" y="66850"/>
                </a:lnTo>
                <a:lnTo>
                  <a:pt x="57020" y="66840"/>
                </a:lnTo>
                <a:lnTo>
                  <a:pt x="57020" y="66820"/>
                </a:lnTo>
                <a:lnTo>
                  <a:pt x="57000" y="66810"/>
                </a:lnTo>
                <a:lnTo>
                  <a:pt x="56910" y="66820"/>
                </a:lnTo>
                <a:lnTo>
                  <a:pt x="56900" y="66820"/>
                </a:lnTo>
                <a:lnTo>
                  <a:pt x="56890" y="66840"/>
                </a:lnTo>
                <a:lnTo>
                  <a:pt x="56900" y="66870"/>
                </a:lnTo>
                <a:lnTo>
                  <a:pt x="56890" y="66890"/>
                </a:lnTo>
                <a:lnTo>
                  <a:pt x="56870" y="66900"/>
                </a:lnTo>
                <a:lnTo>
                  <a:pt x="56850" y="66890"/>
                </a:lnTo>
                <a:lnTo>
                  <a:pt x="56840" y="66870"/>
                </a:lnTo>
                <a:lnTo>
                  <a:pt x="56840" y="66910"/>
                </a:lnTo>
                <a:lnTo>
                  <a:pt x="56880" y="66930"/>
                </a:lnTo>
                <a:lnTo>
                  <a:pt x="56930" y="66950"/>
                </a:lnTo>
                <a:lnTo>
                  <a:pt x="56970" y="66950"/>
                </a:lnTo>
                <a:lnTo>
                  <a:pt x="57020" y="66970"/>
                </a:lnTo>
                <a:lnTo>
                  <a:pt x="57040" y="66970"/>
                </a:lnTo>
                <a:lnTo>
                  <a:pt x="57070" y="66960"/>
                </a:lnTo>
                <a:lnTo>
                  <a:pt x="57090" y="66940"/>
                </a:lnTo>
                <a:lnTo>
                  <a:pt x="57110" y="66920"/>
                </a:lnTo>
                <a:lnTo>
                  <a:pt x="57140" y="66920"/>
                </a:lnTo>
                <a:lnTo>
                  <a:pt x="57170" y="66920"/>
                </a:lnTo>
                <a:lnTo>
                  <a:pt x="57100" y="67140"/>
                </a:lnTo>
                <a:lnTo>
                  <a:pt x="57040" y="67240"/>
                </a:lnTo>
                <a:lnTo>
                  <a:pt x="56940" y="67270"/>
                </a:lnTo>
                <a:lnTo>
                  <a:pt x="56900" y="67290"/>
                </a:lnTo>
                <a:lnTo>
                  <a:pt x="56810" y="67410"/>
                </a:lnTo>
                <a:lnTo>
                  <a:pt x="56790" y="67440"/>
                </a:lnTo>
                <a:lnTo>
                  <a:pt x="56780" y="67480"/>
                </a:lnTo>
                <a:lnTo>
                  <a:pt x="56780" y="67450"/>
                </a:lnTo>
                <a:lnTo>
                  <a:pt x="56790" y="67430"/>
                </a:lnTo>
                <a:lnTo>
                  <a:pt x="56810" y="67400"/>
                </a:lnTo>
                <a:lnTo>
                  <a:pt x="56860" y="67330"/>
                </a:lnTo>
                <a:lnTo>
                  <a:pt x="56880" y="67300"/>
                </a:lnTo>
                <a:lnTo>
                  <a:pt x="56870" y="67280"/>
                </a:lnTo>
                <a:lnTo>
                  <a:pt x="56860" y="67280"/>
                </a:lnTo>
                <a:lnTo>
                  <a:pt x="56850" y="67280"/>
                </a:lnTo>
                <a:lnTo>
                  <a:pt x="56830" y="67280"/>
                </a:lnTo>
                <a:lnTo>
                  <a:pt x="56830" y="67290"/>
                </a:lnTo>
                <a:lnTo>
                  <a:pt x="56820" y="67290"/>
                </a:lnTo>
                <a:lnTo>
                  <a:pt x="56810" y="67300"/>
                </a:lnTo>
                <a:lnTo>
                  <a:pt x="56800" y="67310"/>
                </a:lnTo>
                <a:lnTo>
                  <a:pt x="56800" y="67320"/>
                </a:lnTo>
                <a:lnTo>
                  <a:pt x="56780" y="67320"/>
                </a:lnTo>
                <a:lnTo>
                  <a:pt x="56770" y="67320"/>
                </a:lnTo>
                <a:lnTo>
                  <a:pt x="56760" y="67320"/>
                </a:lnTo>
                <a:lnTo>
                  <a:pt x="56640" y="67290"/>
                </a:lnTo>
                <a:lnTo>
                  <a:pt x="56630" y="67280"/>
                </a:lnTo>
                <a:lnTo>
                  <a:pt x="56610" y="67270"/>
                </a:lnTo>
                <a:lnTo>
                  <a:pt x="56580" y="67250"/>
                </a:lnTo>
                <a:lnTo>
                  <a:pt x="56570" y="67230"/>
                </a:lnTo>
                <a:lnTo>
                  <a:pt x="56570" y="67210"/>
                </a:lnTo>
                <a:lnTo>
                  <a:pt x="56570" y="67200"/>
                </a:lnTo>
                <a:lnTo>
                  <a:pt x="56580" y="67180"/>
                </a:lnTo>
                <a:lnTo>
                  <a:pt x="56570" y="67150"/>
                </a:lnTo>
                <a:lnTo>
                  <a:pt x="56570" y="67120"/>
                </a:lnTo>
                <a:lnTo>
                  <a:pt x="56530" y="67010"/>
                </a:lnTo>
                <a:lnTo>
                  <a:pt x="56530" y="67000"/>
                </a:lnTo>
                <a:lnTo>
                  <a:pt x="56520" y="66950"/>
                </a:lnTo>
                <a:lnTo>
                  <a:pt x="56480" y="66820"/>
                </a:lnTo>
                <a:lnTo>
                  <a:pt x="56410" y="66870"/>
                </a:lnTo>
                <a:lnTo>
                  <a:pt x="56400" y="66870"/>
                </a:lnTo>
                <a:lnTo>
                  <a:pt x="56390" y="66870"/>
                </a:lnTo>
                <a:lnTo>
                  <a:pt x="56380" y="66850"/>
                </a:lnTo>
                <a:lnTo>
                  <a:pt x="56380" y="66840"/>
                </a:lnTo>
                <a:lnTo>
                  <a:pt x="56380" y="66830"/>
                </a:lnTo>
                <a:lnTo>
                  <a:pt x="56360" y="66820"/>
                </a:lnTo>
                <a:lnTo>
                  <a:pt x="56340" y="66820"/>
                </a:lnTo>
                <a:lnTo>
                  <a:pt x="56300" y="66830"/>
                </a:lnTo>
                <a:lnTo>
                  <a:pt x="56280" y="66820"/>
                </a:lnTo>
                <a:lnTo>
                  <a:pt x="56270" y="66820"/>
                </a:lnTo>
                <a:lnTo>
                  <a:pt x="56260" y="66810"/>
                </a:lnTo>
                <a:lnTo>
                  <a:pt x="56260" y="66800"/>
                </a:lnTo>
                <a:lnTo>
                  <a:pt x="56260" y="66790"/>
                </a:lnTo>
                <a:lnTo>
                  <a:pt x="56260" y="66780"/>
                </a:lnTo>
                <a:lnTo>
                  <a:pt x="56250" y="66770"/>
                </a:lnTo>
                <a:lnTo>
                  <a:pt x="56240" y="66760"/>
                </a:lnTo>
                <a:lnTo>
                  <a:pt x="56230" y="66750"/>
                </a:lnTo>
                <a:lnTo>
                  <a:pt x="56220" y="66740"/>
                </a:lnTo>
                <a:lnTo>
                  <a:pt x="56200" y="66740"/>
                </a:lnTo>
                <a:lnTo>
                  <a:pt x="56160" y="66730"/>
                </a:lnTo>
                <a:lnTo>
                  <a:pt x="56140" y="66730"/>
                </a:lnTo>
                <a:lnTo>
                  <a:pt x="56110" y="66700"/>
                </a:lnTo>
                <a:lnTo>
                  <a:pt x="56100" y="66700"/>
                </a:lnTo>
                <a:lnTo>
                  <a:pt x="56090" y="66700"/>
                </a:lnTo>
                <a:lnTo>
                  <a:pt x="56090" y="66720"/>
                </a:lnTo>
                <a:lnTo>
                  <a:pt x="56080" y="66730"/>
                </a:lnTo>
                <a:lnTo>
                  <a:pt x="56040" y="66750"/>
                </a:lnTo>
                <a:lnTo>
                  <a:pt x="56020" y="66760"/>
                </a:lnTo>
                <a:lnTo>
                  <a:pt x="56020" y="66770"/>
                </a:lnTo>
                <a:lnTo>
                  <a:pt x="56010" y="66780"/>
                </a:lnTo>
                <a:lnTo>
                  <a:pt x="56010" y="66790"/>
                </a:lnTo>
                <a:lnTo>
                  <a:pt x="56010" y="66810"/>
                </a:lnTo>
                <a:lnTo>
                  <a:pt x="56020" y="66840"/>
                </a:lnTo>
                <a:lnTo>
                  <a:pt x="56020" y="66860"/>
                </a:lnTo>
                <a:lnTo>
                  <a:pt x="56010" y="66870"/>
                </a:lnTo>
                <a:lnTo>
                  <a:pt x="56010" y="66880"/>
                </a:lnTo>
                <a:lnTo>
                  <a:pt x="56000" y="66890"/>
                </a:lnTo>
                <a:lnTo>
                  <a:pt x="55980" y="66900"/>
                </a:lnTo>
                <a:lnTo>
                  <a:pt x="55970" y="66910"/>
                </a:lnTo>
                <a:lnTo>
                  <a:pt x="55970" y="66920"/>
                </a:lnTo>
                <a:lnTo>
                  <a:pt x="55960" y="66930"/>
                </a:lnTo>
                <a:lnTo>
                  <a:pt x="55950" y="66950"/>
                </a:lnTo>
                <a:lnTo>
                  <a:pt x="55950" y="66960"/>
                </a:lnTo>
                <a:lnTo>
                  <a:pt x="55940" y="66980"/>
                </a:lnTo>
                <a:lnTo>
                  <a:pt x="55930" y="66980"/>
                </a:lnTo>
                <a:lnTo>
                  <a:pt x="55910" y="66980"/>
                </a:lnTo>
                <a:lnTo>
                  <a:pt x="55850" y="66950"/>
                </a:lnTo>
                <a:lnTo>
                  <a:pt x="55800" y="66920"/>
                </a:lnTo>
                <a:lnTo>
                  <a:pt x="55790" y="66910"/>
                </a:lnTo>
                <a:lnTo>
                  <a:pt x="55790" y="66900"/>
                </a:lnTo>
                <a:lnTo>
                  <a:pt x="55760" y="66830"/>
                </a:lnTo>
                <a:lnTo>
                  <a:pt x="55750" y="66810"/>
                </a:lnTo>
                <a:lnTo>
                  <a:pt x="55750" y="66800"/>
                </a:lnTo>
                <a:lnTo>
                  <a:pt x="55750" y="66790"/>
                </a:lnTo>
                <a:lnTo>
                  <a:pt x="55760" y="66780"/>
                </a:lnTo>
                <a:lnTo>
                  <a:pt x="55800" y="66760"/>
                </a:lnTo>
                <a:lnTo>
                  <a:pt x="55800" y="66750"/>
                </a:lnTo>
                <a:lnTo>
                  <a:pt x="55810" y="66740"/>
                </a:lnTo>
                <a:lnTo>
                  <a:pt x="55820" y="66720"/>
                </a:lnTo>
                <a:lnTo>
                  <a:pt x="55820" y="66670"/>
                </a:lnTo>
                <a:lnTo>
                  <a:pt x="55810" y="66600"/>
                </a:lnTo>
                <a:lnTo>
                  <a:pt x="55820" y="66570"/>
                </a:lnTo>
                <a:lnTo>
                  <a:pt x="55820" y="66560"/>
                </a:lnTo>
                <a:lnTo>
                  <a:pt x="55840" y="66540"/>
                </a:lnTo>
                <a:lnTo>
                  <a:pt x="55860" y="66520"/>
                </a:lnTo>
                <a:lnTo>
                  <a:pt x="55850" y="66500"/>
                </a:lnTo>
                <a:lnTo>
                  <a:pt x="55850" y="66480"/>
                </a:lnTo>
                <a:lnTo>
                  <a:pt x="55840" y="66420"/>
                </a:lnTo>
                <a:lnTo>
                  <a:pt x="55840" y="66390"/>
                </a:lnTo>
                <a:lnTo>
                  <a:pt x="55850" y="66370"/>
                </a:lnTo>
                <a:lnTo>
                  <a:pt x="55870" y="66360"/>
                </a:lnTo>
                <a:lnTo>
                  <a:pt x="55910" y="66340"/>
                </a:lnTo>
                <a:lnTo>
                  <a:pt x="55920" y="66320"/>
                </a:lnTo>
                <a:lnTo>
                  <a:pt x="55930" y="66300"/>
                </a:lnTo>
                <a:lnTo>
                  <a:pt x="55960" y="66250"/>
                </a:lnTo>
                <a:lnTo>
                  <a:pt x="55960" y="66230"/>
                </a:lnTo>
                <a:lnTo>
                  <a:pt x="55960" y="66210"/>
                </a:lnTo>
                <a:lnTo>
                  <a:pt x="55950" y="66210"/>
                </a:lnTo>
                <a:lnTo>
                  <a:pt x="55840" y="66170"/>
                </a:lnTo>
                <a:lnTo>
                  <a:pt x="55830" y="66160"/>
                </a:lnTo>
                <a:lnTo>
                  <a:pt x="55820" y="66160"/>
                </a:lnTo>
                <a:lnTo>
                  <a:pt x="55810" y="66150"/>
                </a:lnTo>
                <a:lnTo>
                  <a:pt x="55800" y="66130"/>
                </a:lnTo>
                <a:lnTo>
                  <a:pt x="55800" y="66120"/>
                </a:lnTo>
                <a:lnTo>
                  <a:pt x="55790" y="66110"/>
                </a:lnTo>
                <a:lnTo>
                  <a:pt x="55780" y="66100"/>
                </a:lnTo>
                <a:lnTo>
                  <a:pt x="55770" y="66090"/>
                </a:lnTo>
                <a:lnTo>
                  <a:pt x="55760" y="66080"/>
                </a:lnTo>
                <a:lnTo>
                  <a:pt x="55750" y="66080"/>
                </a:lnTo>
                <a:lnTo>
                  <a:pt x="55730" y="66080"/>
                </a:lnTo>
                <a:lnTo>
                  <a:pt x="55720" y="66080"/>
                </a:lnTo>
                <a:lnTo>
                  <a:pt x="55710" y="66080"/>
                </a:lnTo>
                <a:lnTo>
                  <a:pt x="55670" y="66100"/>
                </a:lnTo>
                <a:lnTo>
                  <a:pt x="55650" y="66120"/>
                </a:lnTo>
                <a:lnTo>
                  <a:pt x="55640" y="66130"/>
                </a:lnTo>
                <a:lnTo>
                  <a:pt x="55630" y="66140"/>
                </a:lnTo>
                <a:lnTo>
                  <a:pt x="55610" y="66140"/>
                </a:lnTo>
                <a:lnTo>
                  <a:pt x="55600" y="66130"/>
                </a:lnTo>
                <a:lnTo>
                  <a:pt x="55600" y="66110"/>
                </a:lnTo>
                <a:lnTo>
                  <a:pt x="55580" y="66070"/>
                </a:lnTo>
                <a:lnTo>
                  <a:pt x="55560" y="66070"/>
                </a:lnTo>
                <a:lnTo>
                  <a:pt x="55550" y="66090"/>
                </a:lnTo>
                <a:lnTo>
                  <a:pt x="55520" y="66100"/>
                </a:lnTo>
                <a:lnTo>
                  <a:pt x="55450" y="66110"/>
                </a:lnTo>
                <a:lnTo>
                  <a:pt x="55440" y="66110"/>
                </a:lnTo>
                <a:lnTo>
                  <a:pt x="55410" y="66100"/>
                </a:lnTo>
                <a:lnTo>
                  <a:pt x="55400" y="66100"/>
                </a:lnTo>
                <a:lnTo>
                  <a:pt x="55390" y="66110"/>
                </a:lnTo>
                <a:lnTo>
                  <a:pt x="55380" y="66120"/>
                </a:lnTo>
                <a:lnTo>
                  <a:pt x="55370" y="66120"/>
                </a:lnTo>
                <a:lnTo>
                  <a:pt x="55340" y="66090"/>
                </a:lnTo>
                <a:lnTo>
                  <a:pt x="55310" y="66060"/>
                </a:lnTo>
                <a:lnTo>
                  <a:pt x="55270" y="66040"/>
                </a:lnTo>
                <a:lnTo>
                  <a:pt x="55230" y="66040"/>
                </a:lnTo>
                <a:lnTo>
                  <a:pt x="55230" y="66050"/>
                </a:lnTo>
                <a:lnTo>
                  <a:pt x="55240" y="66060"/>
                </a:lnTo>
                <a:lnTo>
                  <a:pt x="55190" y="66060"/>
                </a:lnTo>
                <a:lnTo>
                  <a:pt x="55030" y="66070"/>
                </a:lnTo>
                <a:lnTo>
                  <a:pt x="54970" y="66060"/>
                </a:lnTo>
                <a:lnTo>
                  <a:pt x="54920" y="65990"/>
                </a:lnTo>
                <a:lnTo>
                  <a:pt x="54870" y="65980"/>
                </a:lnTo>
                <a:lnTo>
                  <a:pt x="54880" y="66050"/>
                </a:lnTo>
                <a:lnTo>
                  <a:pt x="54820" y="66090"/>
                </a:lnTo>
                <a:lnTo>
                  <a:pt x="54750" y="66100"/>
                </a:lnTo>
                <a:lnTo>
                  <a:pt x="54640" y="66080"/>
                </a:lnTo>
                <a:lnTo>
                  <a:pt x="54590" y="66080"/>
                </a:lnTo>
                <a:lnTo>
                  <a:pt x="54560" y="66110"/>
                </a:lnTo>
                <a:lnTo>
                  <a:pt x="54530" y="66110"/>
                </a:lnTo>
                <a:lnTo>
                  <a:pt x="54490" y="66100"/>
                </a:lnTo>
                <a:lnTo>
                  <a:pt x="54360" y="66060"/>
                </a:lnTo>
                <a:lnTo>
                  <a:pt x="54330" y="66050"/>
                </a:lnTo>
                <a:lnTo>
                  <a:pt x="54330" y="66040"/>
                </a:lnTo>
                <a:lnTo>
                  <a:pt x="54320" y="66030"/>
                </a:lnTo>
                <a:lnTo>
                  <a:pt x="54320" y="66020"/>
                </a:lnTo>
                <a:lnTo>
                  <a:pt x="54320" y="65990"/>
                </a:lnTo>
                <a:lnTo>
                  <a:pt x="54320" y="65980"/>
                </a:lnTo>
                <a:lnTo>
                  <a:pt x="54330" y="65910"/>
                </a:lnTo>
                <a:lnTo>
                  <a:pt x="54330" y="65900"/>
                </a:lnTo>
                <a:lnTo>
                  <a:pt x="54320" y="65890"/>
                </a:lnTo>
                <a:lnTo>
                  <a:pt x="54290" y="65830"/>
                </a:lnTo>
                <a:lnTo>
                  <a:pt x="54290" y="65820"/>
                </a:lnTo>
                <a:lnTo>
                  <a:pt x="54290" y="65800"/>
                </a:lnTo>
                <a:lnTo>
                  <a:pt x="54290" y="65790"/>
                </a:lnTo>
                <a:lnTo>
                  <a:pt x="54290" y="65780"/>
                </a:lnTo>
                <a:lnTo>
                  <a:pt x="54290" y="65770"/>
                </a:lnTo>
                <a:lnTo>
                  <a:pt x="54300" y="65750"/>
                </a:lnTo>
                <a:lnTo>
                  <a:pt x="54360" y="65750"/>
                </a:lnTo>
                <a:lnTo>
                  <a:pt x="54370" y="65730"/>
                </a:lnTo>
                <a:lnTo>
                  <a:pt x="54370" y="65720"/>
                </a:lnTo>
                <a:lnTo>
                  <a:pt x="54370" y="65710"/>
                </a:lnTo>
                <a:lnTo>
                  <a:pt x="54370" y="65680"/>
                </a:lnTo>
                <a:lnTo>
                  <a:pt x="54380" y="65620"/>
                </a:lnTo>
                <a:lnTo>
                  <a:pt x="54340" y="65590"/>
                </a:lnTo>
                <a:lnTo>
                  <a:pt x="54340" y="65580"/>
                </a:lnTo>
                <a:lnTo>
                  <a:pt x="54340" y="65570"/>
                </a:lnTo>
                <a:lnTo>
                  <a:pt x="54340" y="65560"/>
                </a:lnTo>
                <a:lnTo>
                  <a:pt x="54350" y="65550"/>
                </a:lnTo>
                <a:lnTo>
                  <a:pt x="54360" y="65550"/>
                </a:lnTo>
                <a:lnTo>
                  <a:pt x="54420" y="65530"/>
                </a:lnTo>
                <a:lnTo>
                  <a:pt x="54430" y="65520"/>
                </a:lnTo>
                <a:lnTo>
                  <a:pt x="54450" y="65500"/>
                </a:lnTo>
                <a:lnTo>
                  <a:pt x="54450" y="65490"/>
                </a:lnTo>
                <a:lnTo>
                  <a:pt x="54450" y="65480"/>
                </a:lnTo>
                <a:lnTo>
                  <a:pt x="54430" y="65460"/>
                </a:lnTo>
                <a:lnTo>
                  <a:pt x="54430" y="65440"/>
                </a:lnTo>
                <a:lnTo>
                  <a:pt x="54430" y="65430"/>
                </a:lnTo>
                <a:lnTo>
                  <a:pt x="54440" y="65420"/>
                </a:lnTo>
                <a:lnTo>
                  <a:pt x="54450" y="65420"/>
                </a:lnTo>
                <a:lnTo>
                  <a:pt x="54460" y="65400"/>
                </a:lnTo>
                <a:lnTo>
                  <a:pt x="54480" y="65380"/>
                </a:lnTo>
                <a:lnTo>
                  <a:pt x="54480" y="65350"/>
                </a:lnTo>
                <a:lnTo>
                  <a:pt x="54480" y="65340"/>
                </a:lnTo>
                <a:lnTo>
                  <a:pt x="54470" y="65330"/>
                </a:lnTo>
                <a:lnTo>
                  <a:pt x="54460" y="65320"/>
                </a:lnTo>
                <a:lnTo>
                  <a:pt x="54450" y="65310"/>
                </a:lnTo>
                <a:lnTo>
                  <a:pt x="54440" y="65310"/>
                </a:lnTo>
                <a:lnTo>
                  <a:pt x="54430" y="65300"/>
                </a:lnTo>
                <a:lnTo>
                  <a:pt x="54420" y="65300"/>
                </a:lnTo>
                <a:lnTo>
                  <a:pt x="54400" y="65280"/>
                </a:lnTo>
                <a:lnTo>
                  <a:pt x="54390" y="65280"/>
                </a:lnTo>
                <a:lnTo>
                  <a:pt x="54380" y="65270"/>
                </a:lnTo>
                <a:lnTo>
                  <a:pt x="54360" y="65260"/>
                </a:lnTo>
                <a:lnTo>
                  <a:pt x="54350" y="65230"/>
                </a:lnTo>
                <a:lnTo>
                  <a:pt x="54320" y="65140"/>
                </a:lnTo>
                <a:lnTo>
                  <a:pt x="54310" y="65120"/>
                </a:lnTo>
                <a:lnTo>
                  <a:pt x="54310" y="65110"/>
                </a:lnTo>
                <a:lnTo>
                  <a:pt x="54290" y="65100"/>
                </a:lnTo>
                <a:lnTo>
                  <a:pt x="54280" y="65100"/>
                </a:lnTo>
                <a:lnTo>
                  <a:pt x="54270" y="65090"/>
                </a:lnTo>
                <a:lnTo>
                  <a:pt x="54250" y="65070"/>
                </a:lnTo>
                <a:lnTo>
                  <a:pt x="54250" y="65060"/>
                </a:lnTo>
                <a:lnTo>
                  <a:pt x="54250" y="65050"/>
                </a:lnTo>
                <a:lnTo>
                  <a:pt x="54260" y="65020"/>
                </a:lnTo>
                <a:lnTo>
                  <a:pt x="54260" y="64990"/>
                </a:lnTo>
                <a:lnTo>
                  <a:pt x="54260" y="64910"/>
                </a:lnTo>
                <a:lnTo>
                  <a:pt x="54260" y="64890"/>
                </a:lnTo>
                <a:lnTo>
                  <a:pt x="54250" y="64870"/>
                </a:lnTo>
                <a:lnTo>
                  <a:pt x="54240" y="64860"/>
                </a:lnTo>
                <a:lnTo>
                  <a:pt x="54220" y="64830"/>
                </a:lnTo>
                <a:lnTo>
                  <a:pt x="54210" y="64820"/>
                </a:lnTo>
                <a:lnTo>
                  <a:pt x="54200" y="64810"/>
                </a:lnTo>
                <a:lnTo>
                  <a:pt x="54180" y="64800"/>
                </a:lnTo>
                <a:lnTo>
                  <a:pt x="54170" y="64800"/>
                </a:lnTo>
                <a:lnTo>
                  <a:pt x="54130" y="64780"/>
                </a:lnTo>
                <a:lnTo>
                  <a:pt x="54110" y="64780"/>
                </a:lnTo>
                <a:lnTo>
                  <a:pt x="54100" y="64770"/>
                </a:lnTo>
                <a:lnTo>
                  <a:pt x="54090" y="64750"/>
                </a:lnTo>
                <a:lnTo>
                  <a:pt x="54080" y="64730"/>
                </a:lnTo>
                <a:lnTo>
                  <a:pt x="54070" y="64720"/>
                </a:lnTo>
                <a:lnTo>
                  <a:pt x="54060" y="64710"/>
                </a:lnTo>
                <a:lnTo>
                  <a:pt x="54040" y="64700"/>
                </a:lnTo>
                <a:lnTo>
                  <a:pt x="54030" y="64690"/>
                </a:lnTo>
                <a:lnTo>
                  <a:pt x="54020" y="64690"/>
                </a:lnTo>
                <a:lnTo>
                  <a:pt x="54000" y="64650"/>
                </a:lnTo>
                <a:lnTo>
                  <a:pt x="53970" y="64610"/>
                </a:lnTo>
                <a:lnTo>
                  <a:pt x="53930" y="64560"/>
                </a:lnTo>
                <a:lnTo>
                  <a:pt x="53920" y="64530"/>
                </a:lnTo>
                <a:lnTo>
                  <a:pt x="53910" y="64510"/>
                </a:lnTo>
                <a:lnTo>
                  <a:pt x="53910" y="64490"/>
                </a:lnTo>
                <a:lnTo>
                  <a:pt x="53900" y="64480"/>
                </a:lnTo>
                <a:lnTo>
                  <a:pt x="53890" y="64470"/>
                </a:lnTo>
                <a:lnTo>
                  <a:pt x="53900" y="64440"/>
                </a:lnTo>
                <a:lnTo>
                  <a:pt x="53890" y="64430"/>
                </a:lnTo>
                <a:lnTo>
                  <a:pt x="53880" y="64430"/>
                </a:lnTo>
                <a:lnTo>
                  <a:pt x="53870" y="64440"/>
                </a:lnTo>
                <a:lnTo>
                  <a:pt x="53860" y="64440"/>
                </a:lnTo>
                <a:lnTo>
                  <a:pt x="53850" y="64440"/>
                </a:lnTo>
                <a:lnTo>
                  <a:pt x="53820" y="64420"/>
                </a:lnTo>
                <a:lnTo>
                  <a:pt x="53790" y="64360"/>
                </a:lnTo>
                <a:lnTo>
                  <a:pt x="53780" y="64350"/>
                </a:lnTo>
                <a:lnTo>
                  <a:pt x="53760" y="64350"/>
                </a:lnTo>
                <a:lnTo>
                  <a:pt x="53750" y="64340"/>
                </a:lnTo>
                <a:lnTo>
                  <a:pt x="53740" y="64330"/>
                </a:lnTo>
                <a:lnTo>
                  <a:pt x="53730" y="64320"/>
                </a:lnTo>
                <a:lnTo>
                  <a:pt x="53720" y="64280"/>
                </a:lnTo>
                <a:lnTo>
                  <a:pt x="53720" y="64270"/>
                </a:lnTo>
                <a:lnTo>
                  <a:pt x="53720" y="64250"/>
                </a:lnTo>
                <a:lnTo>
                  <a:pt x="53730" y="64250"/>
                </a:lnTo>
                <a:lnTo>
                  <a:pt x="53760" y="64240"/>
                </a:lnTo>
                <a:lnTo>
                  <a:pt x="53770" y="64240"/>
                </a:lnTo>
                <a:lnTo>
                  <a:pt x="53770" y="64230"/>
                </a:lnTo>
                <a:lnTo>
                  <a:pt x="53780" y="64210"/>
                </a:lnTo>
                <a:lnTo>
                  <a:pt x="53790" y="64190"/>
                </a:lnTo>
                <a:lnTo>
                  <a:pt x="53790" y="64160"/>
                </a:lnTo>
                <a:lnTo>
                  <a:pt x="53800" y="64060"/>
                </a:lnTo>
                <a:lnTo>
                  <a:pt x="53820" y="63940"/>
                </a:lnTo>
                <a:lnTo>
                  <a:pt x="53810" y="63920"/>
                </a:lnTo>
                <a:lnTo>
                  <a:pt x="53810" y="63910"/>
                </a:lnTo>
                <a:lnTo>
                  <a:pt x="53790" y="63900"/>
                </a:lnTo>
                <a:lnTo>
                  <a:pt x="53770" y="63870"/>
                </a:lnTo>
                <a:lnTo>
                  <a:pt x="53750" y="63850"/>
                </a:lnTo>
                <a:lnTo>
                  <a:pt x="53710" y="63790"/>
                </a:lnTo>
                <a:lnTo>
                  <a:pt x="53680" y="63730"/>
                </a:lnTo>
                <a:lnTo>
                  <a:pt x="53670" y="63690"/>
                </a:lnTo>
                <a:lnTo>
                  <a:pt x="53670" y="63600"/>
                </a:lnTo>
                <a:lnTo>
                  <a:pt x="53660" y="63570"/>
                </a:lnTo>
                <a:lnTo>
                  <a:pt x="53660" y="63550"/>
                </a:lnTo>
                <a:lnTo>
                  <a:pt x="53650" y="63540"/>
                </a:lnTo>
                <a:lnTo>
                  <a:pt x="53620" y="63520"/>
                </a:lnTo>
                <a:lnTo>
                  <a:pt x="53610" y="63510"/>
                </a:lnTo>
                <a:lnTo>
                  <a:pt x="53610" y="63490"/>
                </a:lnTo>
                <a:lnTo>
                  <a:pt x="53620" y="63480"/>
                </a:lnTo>
                <a:lnTo>
                  <a:pt x="53620" y="63470"/>
                </a:lnTo>
                <a:lnTo>
                  <a:pt x="53620" y="63460"/>
                </a:lnTo>
                <a:lnTo>
                  <a:pt x="53630" y="63450"/>
                </a:lnTo>
                <a:lnTo>
                  <a:pt x="53640" y="63420"/>
                </a:lnTo>
                <a:lnTo>
                  <a:pt x="53690" y="63280"/>
                </a:lnTo>
                <a:lnTo>
                  <a:pt x="53690" y="63240"/>
                </a:lnTo>
                <a:lnTo>
                  <a:pt x="53680" y="63140"/>
                </a:lnTo>
                <a:lnTo>
                  <a:pt x="53640" y="62950"/>
                </a:lnTo>
                <a:lnTo>
                  <a:pt x="53580" y="62810"/>
                </a:lnTo>
                <a:lnTo>
                  <a:pt x="53530" y="62730"/>
                </a:lnTo>
                <a:lnTo>
                  <a:pt x="53480" y="62690"/>
                </a:lnTo>
                <a:lnTo>
                  <a:pt x="53470" y="62680"/>
                </a:lnTo>
                <a:lnTo>
                  <a:pt x="53470" y="62660"/>
                </a:lnTo>
                <a:lnTo>
                  <a:pt x="53470" y="62640"/>
                </a:lnTo>
                <a:lnTo>
                  <a:pt x="53460" y="62610"/>
                </a:lnTo>
                <a:lnTo>
                  <a:pt x="53450" y="62600"/>
                </a:lnTo>
                <a:lnTo>
                  <a:pt x="53440" y="62590"/>
                </a:lnTo>
                <a:lnTo>
                  <a:pt x="53430" y="62590"/>
                </a:lnTo>
                <a:lnTo>
                  <a:pt x="53400" y="62590"/>
                </a:lnTo>
                <a:lnTo>
                  <a:pt x="53390" y="62600"/>
                </a:lnTo>
                <a:lnTo>
                  <a:pt x="53380" y="62590"/>
                </a:lnTo>
                <a:lnTo>
                  <a:pt x="53330" y="62570"/>
                </a:lnTo>
                <a:lnTo>
                  <a:pt x="53320" y="62560"/>
                </a:lnTo>
                <a:lnTo>
                  <a:pt x="53260" y="62530"/>
                </a:lnTo>
                <a:lnTo>
                  <a:pt x="53240" y="62520"/>
                </a:lnTo>
                <a:lnTo>
                  <a:pt x="53180" y="62510"/>
                </a:lnTo>
                <a:lnTo>
                  <a:pt x="53160" y="62510"/>
                </a:lnTo>
                <a:lnTo>
                  <a:pt x="53130" y="62490"/>
                </a:lnTo>
                <a:lnTo>
                  <a:pt x="53100" y="62460"/>
                </a:lnTo>
                <a:lnTo>
                  <a:pt x="53090" y="62440"/>
                </a:lnTo>
                <a:lnTo>
                  <a:pt x="53100" y="62380"/>
                </a:lnTo>
                <a:lnTo>
                  <a:pt x="53090" y="62350"/>
                </a:lnTo>
                <a:lnTo>
                  <a:pt x="53060" y="62330"/>
                </a:lnTo>
                <a:lnTo>
                  <a:pt x="53000" y="62300"/>
                </a:lnTo>
                <a:lnTo>
                  <a:pt x="52980" y="62280"/>
                </a:lnTo>
                <a:lnTo>
                  <a:pt x="52980" y="62220"/>
                </a:lnTo>
                <a:lnTo>
                  <a:pt x="52980" y="62190"/>
                </a:lnTo>
                <a:lnTo>
                  <a:pt x="52960" y="62170"/>
                </a:lnTo>
                <a:lnTo>
                  <a:pt x="52940" y="62160"/>
                </a:lnTo>
                <a:lnTo>
                  <a:pt x="52920" y="62170"/>
                </a:lnTo>
                <a:lnTo>
                  <a:pt x="52920" y="62210"/>
                </a:lnTo>
                <a:lnTo>
                  <a:pt x="52880" y="62190"/>
                </a:lnTo>
                <a:lnTo>
                  <a:pt x="52860" y="62190"/>
                </a:lnTo>
                <a:lnTo>
                  <a:pt x="52720" y="62230"/>
                </a:lnTo>
                <a:lnTo>
                  <a:pt x="52700" y="62240"/>
                </a:lnTo>
                <a:lnTo>
                  <a:pt x="52660" y="62250"/>
                </a:lnTo>
                <a:lnTo>
                  <a:pt x="52500" y="62270"/>
                </a:lnTo>
                <a:lnTo>
                  <a:pt x="52440" y="62260"/>
                </a:lnTo>
                <a:lnTo>
                  <a:pt x="52420" y="62250"/>
                </a:lnTo>
                <a:lnTo>
                  <a:pt x="52390" y="62240"/>
                </a:lnTo>
                <a:lnTo>
                  <a:pt x="52360" y="62240"/>
                </a:lnTo>
                <a:lnTo>
                  <a:pt x="52340" y="62260"/>
                </a:lnTo>
                <a:lnTo>
                  <a:pt x="52330" y="62280"/>
                </a:lnTo>
                <a:lnTo>
                  <a:pt x="52300" y="62280"/>
                </a:lnTo>
                <a:lnTo>
                  <a:pt x="52270" y="62260"/>
                </a:lnTo>
                <a:lnTo>
                  <a:pt x="52240" y="62250"/>
                </a:lnTo>
                <a:lnTo>
                  <a:pt x="52200" y="62210"/>
                </a:lnTo>
                <a:lnTo>
                  <a:pt x="52180" y="62200"/>
                </a:lnTo>
                <a:lnTo>
                  <a:pt x="52140" y="62190"/>
                </a:lnTo>
                <a:lnTo>
                  <a:pt x="52110" y="62200"/>
                </a:lnTo>
                <a:lnTo>
                  <a:pt x="52090" y="62220"/>
                </a:lnTo>
                <a:lnTo>
                  <a:pt x="52050" y="62270"/>
                </a:lnTo>
                <a:lnTo>
                  <a:pt x="52030" y="62260"/>
                </a:lnTo>
                <a:lnTo>
                  <a:pt x="51910" y="62270"/>
                </a:lnTo>
                <a:lnTo>
                  <a:pt x="51890" y="62260"/>
                </a:lnTo>
                <a:lnTo>
                  <a:pt x="51880" y="62260"/>
                </a:lnTo>
                <a:lnTo>
                  <a:pt x="51870" y="62250"/>
                </a:lnTo>
                <a:lnTo>
                  <a:pt x="51860" y="62250"/>
                </a:lnTo>
                <a:lnTo>
                  <a:pt x="51820" y="62230"/>
                </a:lnTo>
                <a:lnTo>
                  <a:pt x="51650" y="62210"/>
                </a:lnTo>
                <a:lnTo>
                  <a:pt x="51600" y="62210"/>
                </a:lnTo>
                <a:lnTo>
                  <a:pt x="51560" y="62220"/>
                </a:lnTo>
                <a:lnTo>
                  <a:pt x="51510" y="62250"/>
                </a:lnTo>
                <a:lnTo>
                  <a:pt x="51490" y="62260"/>
                </a:lnTo>
                <a:lnTo>
                  <a:pt x="51460" y="62280"/>
                </a:lnTo>
                <a:lnTo>
                  <a:pt x="51410" y="62280"/>
                </a:lnTo>
                <a:lnTo>
                  <a:pt x="51380" y="62280"/>
                </a:lnTo>
                <a:lnTo>
                  <a:pt x="51350" y="62270"/>
                </a:lnTo>
                <a:lnTo>
                  <a:pt x="51330" y="62260"/>
                </a:lnTo>
                <a:lnTo>
                  <a:pt x="51320" y="62240"/>
                </a:lnTo>
                <a:lnTo>
                  <a:pt x="51310" y="62220"/>
                </a:lnTo>
                <a:lnTo>
                  <a:pt x="51290" y="62160"/>
                </a:lnTo>
                <a:lnTo>
                  <a:pt x="51270" y="62130"/>
                </a:lnTo>
                <a:lnTo>
                  <a:pt x="51190" y="62020"/>
                </a:lnTo>
                <a:lnTo>
                  <a:pt x="51170" y="62010"/>
                </a:lnTo>
                <a:lnTo>
                  <a:pt x="51140" y="61990"/>
                </a:lnTo>
                <a:lnTo>
                  <a:pt x="50900" y="61930"/>
                </a:lnTo>
                <a:lnTo>
                  <a:pt x="50680" y="61870"/>
                </a:lnTo>
                <a:lnTo>
                  <a:pt x="50540" y="61810"/>
                </a:lnTo>
                <a:lnTo>
                  <a:pt x="50370" y="61700"/>
                </a:lnTo>
                <a:lnTo>
                  <a:pt x="50320" y="61680"/>
                </a:lnTo>
                <a:lnTo>
                  <a:pt x="50270" y="61650"/>
                </a:lnTo>
                <a:lnTo>
                  <a:pt x="50230" y="61630"/>
                </a:lnTo>
                <a:lnTo>
                  <a:pt x="50200" y="61620"/>
                </a:lnTo>
                <a:lnTo>
                  <a:pt x="50190" y="61620"/>
                </a:lnTo>
                <a:lnTo>
                  <a:pt x="50170" y="61620"/>
                </a:lnTo>
                <a:lnTo>
                  <a:pt x="50160" y="61620"/>
                </a:lnTo>
                <a:lnTo>
                  <a:pt x="50140" y="61630"/>
                </a:lnTo>
                <a:lnTo>
                  <a:pt x="50120" y="61630"/>
                </a:lnTo>
                <a:lnTo>
                  <a:pt x="50100" y="61630"/>
                </a:lnTo>
                <a:lnTo>
                  <a:pt x="50060" y="61630"/>
                </a:lnTo>
                <a:lnTo>
                  <a:pt x="50040" y="61630"/>
                </a:lnTo>
                <a:lnTo>
                  <a:pt x="50020" y="61630"/>
                </a:lnTo>
                <a:lnTo>
                  <a:pt x="50010" y="61640"/>
                </a:lnTo>
                <a:lnTo>
                  <a:pt x="49970" y="61670"/>
                </a:lnTo>
                <a:lnTo>
                  <a:pt x="49960" y="61670"/>
                </a:lnTo>
                <a:lnTo>
                  <a:pt x="49950" y="61680"/>
                </a:lnTo>
                <a:lnTo>
                  <a:pt x="49920" y="61690"/>
                </a:lnTo>
                <a:lnTo>
                  <a:pt x="49880" y="61700"/>
                </a:lnTo>
                <a:lnTo>
                  <a:pt x="49800" y="61690"/>
                </a:lnTo>
                <a:lnTo>
                  <a:pt x="49760" y="61690"/>
                </a:lnTo>
                <a:lnTo>
                  <a:pt x="49720" y="61670"/>
                </a:lnTo>
                <a:lnTo>
                  <a:pt x="49650" y="61640"/>
                </a:lnTo>
                <a:lnTo>
                  <a:pt x="49610" y="61620"/>
                </a:lnTo>
                <a:lnTo>
                  <a:pt x="49570" y="61620"/>
                </a:lnTo>
                <a:lnTo>
                  <a:pt x="49530" y="61640"/>
                </a:lnTo>
                <a:lnTo>
                  <a:pt x="49500" y="61650"/>
                </a:lnTo>
                <a:lnTo>
                  <a:pt x="49460" y="61610"/>
                </a:lnTo>
                <a:lnTo>
                  <a:pt x="49400" y="61550"/>
                </a:lnTo>
                <a:lnTo>
                  <a:pt x="49360" y="61530"/>
                </a:lnTo>
                <a:lnTo>
                  <a:pt x="49230" y="61550"/>
                </a:lnTo>
                <a:lnTo>
                  <a:pt x="49180" y="61540"/>
                </a:lnTo>
                <a:lnTo>
                  <a:pt x="49140" y="61530"/>
                </a:lnTo>
                <a:lnTo>
                  <a:pt x="48920" y="61400"/>
                </a:lnTo>
                <a:lnTo>
                  <a:pt x="48840" y="61360"/>
                </a:lnTo>
                <a:lnTo>
                  <a:pt x="48750" y="61340"/>
                </a:lnTo>
                <a:lnTo>
                  <a:pt x="48710" y="61340"/>
                </a:lnTo>
                <a:lnTo>
                  <a:pt x="48650" y="61350"/>
                </a:lnTo>
                <a:lnTo>
                  <a:pt x="48610" y="61380"/>
                </a:lnTo>
                <a:lnTo>
                  <a:pt x="48590" y="61420"/>
                </a:lnTo>
                <a:lnTo>
                  <a:pt x="48580" y="61460"/>
                </a:lnTo>
                <a:lnTo>
                  <a:pt x="48560" y="61520"/>
                </a:lnTo>
                <a:lnTo>
                  <a:pt x="48540" y="61560"/>
                </a:lnTo>
                <a:lnTo>
                  <a:pt x="48500" y="61590"/>
                </a:lnTo>
                <a:lnTo>
                  <a:pt x="48450" y="61600"/>
                </a:lnTo>
                <a:lnTo>
                  <a:pt x="48430" y="61580"/>
                </a:lnTo>
                <a:lnTo>
                  <a:pt x="48420" y="61550"/>
                </a:lnTo>
                <a:lnTo>
                  <a:pt x="48400" y="61530"/>
                </a:lnTo>
                <a:lnTo>
                  <a:pt x="48390" y="61530"/>
                </a:lnTo>
                <a:lnTo>
                  <a:pt x="48380" y="61520"/>
                </a:lnTo>
                <a:lnTo>
                  <a:pt x="48360" y="61510"/>
                </a:lnTo>
                <a:lnTo>
                  <a:pt x="48330" y="61500"/>
                </a:lnTo>
                <a:lnTo>
                  <a:pt x="48310" y="61510"/>
                </a:lnTo>
                <a:lnTo>
                  <a:pt x="48260" y="61550"/>
                </a:lnTo>
                <a:lnTo>
                  <a:pt x="48210" y="61550"/>
                </a:lnTo>
                <a:lnTo>
                  <a:pt x="48120" y="61520"/>
                </a:lnTo>
                <a:lnTo>
                  <a:pt x="48070" y="61520"/>
                </a:lnTo>
                <a:lnTo>
                  <a:pt x="47990" y="61510"/>
                </a:lnTo>
                <a:lnTo>
                  <a:pt x="47960" y="61520"/>
                </a:lnTo>
                <a:lnTo>
                  <a:pt x="47920" y="61530"/>
                </a:lnTo>
                <a:lnTo>
                  <a:pt x="47840" y="61540"/>
                </a:lnTo>
                <a:lnTo>
                  <a:pt x="47780" y="61500"/>
                </a:lnTo>
                <a:lnTo>
                  <a:pt x="47720" y="61450"/>
                </a:lnTo>
                <a:lnTo>
                  <a:pt x="47650" y="61440"/>
                </a:lnTo>
                <a:lnTo>
                  <a:pt x="47540" y="61510"/>
                </a:lnTo>
                <a:lnTo>
                  <a:pt x="47490" y="61520"/>
                </a:lnTo>
                <a:lnTo>
                  <a:pt x="47290" y="61480"/>
                </a:lnTo>
                <a:lnTo>
                  <a:pt x="47200" y="61490"/>
                </a:lnTo>
                <a:lnTo>
                  <a:pt x="47170" y="61480"/>
                </a:lnTo>
                <a:lnTo>
                  <a:pt x="47120" y="61450"/>
                </a:lnTo>
                <a:lnTo>
                  <a:pt x="47090" y="61440"/>
                </a:lnTo>
                <a:lnTo>
                  <a:pt x="46980" y="61440"/>
                </a:lnTo>
                <a:lnTo>
                  <a:pt x="46940" y="61460"/>
                </a:lnTo>
                <a:lnTo>
                  <a:pt x="46890" y="61490"/>
                </a:lnTo>
                <a:lnTo>
                  <a:pt x="46860" y="61510"/>
                </a:lnTo>
                <a:lnTo>
                  <a:pt x="46760" y="61580"/>
                </a:lnTo>
                <a:lnTo>
                  <a:pt x="46660" y="61680"/>
                </a:lnTo>
                <a:lnTo>
                  <a:pt x="46640" y="61700"/>
                </a:lnTo>
                <a:lnTo>
                  <a:pt x="46570" y="61720"/>
                </a:lnTo>
                <a:lnTo>
                  <a:pt x="46540" y="61730"/>
                </a:lnTo>
                <a:close/>
                <a:moveTo>
                  <a:pt x="57920" y="66130"/>
                </a:moveTo>
                <a:lnTo>
                  <a:pt x="57940" y="66130"/>
                </a:lnTo>
                <a:lnTo>
                  <a:pt x="57980" y="66130"/>
                </a:lnTo>
                <a:lnTo>
                  <a:pt x="58000" y="66120"/>
                </a:lnTo>
                <a:lnTo>
                  <a:pt x="58030" y="66100"/>
                </a:lnTo>
                <a:lnTo>
                  <a:pt x="58050" y="66100"/>
                </a:lnTo>
                <a:lnTo>
                  <a:pt x="58050" y="66110"/>
                </a:lnTo>
                <a:lnTo>
                  <a:pt x="57960" y="66180"/>
                </a:lnTo>
                <a:lnTo>
                  <a:pt x="57890" y="66200"/>
                </a:lnTo>
                <a:lnTo>
                  <a:pt x="57850" y="66220"/>
                </a:lnTo>
                <a:lnTo>
                  <a:pt x="57380" y="66620"/>
                </a:lnTo>
                <a:lnTo>
                  <a:pt x="57300" y="66660"/>
                </a:lnTo>
                <a:lnTo>
                  <a:pt x="57270" y="66700"/>
                </a:lnTo>
                <a:lnTo>
                  <a:pt x="57230" y="66770"/>
                </a:lnTo>
                <a:lnTo>
                  <a:pt x="57190" y="66850"/>
                </a:lnTo>
                <a:lnTo>
                  <a:pt x="57170" y="66880"/>
                </a:lnTo>
                <a:lnTo>
                  <a:pt x="57140" y="66870"/>
                </a:lnTo>
                <a:lnTo>
                  <a:pt x="57150" y="66830"/>
                </a:lnTo>
                <a:lnTo>
                  <a:pt x="57180" y="66750"/>
                </a:lnTo>
                <a:lnTo>
                  <a:pt x="57190" y="66710"/>
                </a:lnTo>
                <a:lnTo>
                  <a:pt x="57200" y="66700"/>
                </a:lnTo>
                <a:lnTo>
                  <a:pt x="57280" y="66600"/>
                </a:lnTo>
                <a:lnTo>
                  <a:pt x="57510" y="66410"/>
                </a:lnTo>
                <a:lnTo>
                  <a:pt x="57600" y="66370"/>
                </a:lnTo>
                <a:lnTo>
                  <a:pt x="57720" y="66250"/>
                </a:lnTo>
                <a:lnTo>
                  <a:pt x="57830" y="66210"/>
                </a:lnTo>
                <a:lnTo>
                  <a:pt x="57880" y="66150"/>
                </a:lnTo>
                <a:lnTo>
                  <a:pt x="57920" y="66130"/>
                </a:lnTo>
                <a:close/>
                <a:moveTo>
                  <a:pt x="60310" y="64420"/>
                </a:moveTo>
                <a:lnTo>
                  <a:pt x="60330" y="64420"/>
                </a:lnTo>
                <a:lnTo>
                  <a:pt x="60330" y="64430"/>
                </a:lnTo>
                <a:lnTo>
                  <a:pt x="60330" y="64440"/>
                </a:lnTo>
                <a:lnTo>
                  <a:pt x="60330" y="64450"/>
                </a:lnTo>
                <a:lnTo>
                  <a:pt x="60360" y="64490"/>
                </a:lnTo>
                <a:lnTo>
                  <a:pt x="60380" y="64530"/>
                </a:lnTo>
                <a:lnTo>
                  <a:pt x="60380" y="64560"/>
                </a:lnTo>
                <a:lnTo>
                  <a:pt x="60280" y="64510"/>
                </a:lnTo>
                <a:lnTo>
                  <a:pt x="60260" y="64510"/>
                </a:lnTo>
                <a:lnTo>
                  <a:pt x="60230" y="64540"/>
                </a:lnTo>
                <a:lnTo>
                  <a:pt x="60220" y="64530"/>
                </a:lnTo>
                <a:lnTo>
                  <a:pt x="60180" y="64530"/>
                </a:lnTo>
                <a:lnTo>
                  <a:pt x="60170" y="64520"/>
                </a:lnTo>
                <a:lnTo>
                  <a:pt x="60160" y="64510"/>
                </a:lnTo>
                <a:lnTo>
                  <a:pt x="60120" y="64460"/>
                </a:lnTo>
                <a:lnTo>
                  <a:pt x="60150" y="64450"/>
                </a:lnTo>
                <a:lnTo>
                  <a:pt x="60160" y="64450"/>
                </a:lnTo>
                <a:lnTo>
                  <a:pt x="60180" y="64460"/>
                </a:lnTo>
                <a:lnTo>
                  <a:pt x="60190" y="64450"/>
                </a:lnTo>
                <a:lnTo>
                  <a:pt x="60190" y="64440"/>
                </a:lnTo>
                <a:lnTo>
                  <a:pt x="60190" y="64420"/>
                </a:lnTo>
                <a:lnTo>
                  <a:pt x="60180" y="64400"/>
                </a:lnTo>
                <a:lnTo>
                  <a:pt x="60200" y="64400"/>
                </a:lnTo>
                <a:lnTo>
                  <a:pt x="60270" y="64420"/>
                </a:lnTo>
                <a:lnTo>
                  <a:pt x="60310" y="64420"/>
                </a:lnTo>
                <a:close/>
                <a:moveTo>
                  <a:pt x="62550" y="64370"/>
                </a:moveTo>
                <a:lnTo>
                  <a:pt x="62530" y="64380"/>
                </a:lnTo>
                <a:lnTo>
                  <a:pt x="62530" y="64390"/>
                </a:lnTo>
                <a:lnTo>
                  <a:pt x="62540" y="64420"/>
                </a:lnTo>
                <a:lnTo>
                  <a:pt x="62540" y="64450"/>
                </a:lnTo>
                <a:lnTo>
                  <a:pt x="62550" y="64460"/>
                </a:lnTo>
                <a:lnTo>
                  <a:pt x="62550" y="64470"/>
                </a:lnTo>
                <a:lnTo>
                  <a:pt x="62530" y="64490"/>
                </a:lnTo>
                <a:lnTo>
                  <a:pt x="62520" y="64490"/>
                </a:lnTo>
                <a:lnTo>
                  <a:pt x="62500" y="64510"/>
                </a:lnTo>
                <a:lnTo>
                  <a:pt x="62490" y="64500"/>
                </a:lnTo>
                <a:lnTo>
                  <a:pt x="62480" y="64490"/>
                </a:lnTo>
                <a:lnTo>
                  <a:pt x="62470" y="64490"/>
                </a:lnTo>
                <a:lnTo>
                  <a:pt x="62460" y="64490"/>
                </a:lnTo>
                <a:lnTo>
                  <a:pt x="62440" y="64460"/>
                </a:lnTo>
                <a:lnTo>
                  <a:pt x="62420" y="64410"/>
                </a:lnTo>
                <a:lnTo>
                  <a:pt x="62400" y="64380"/>
                </a:lnTo>
                <a:lnTo>
                  <a:pt x="62370" y="64400"/>
                </a:lnTo>
                <a:lnTo>
                  <a:pt x="62360" y="64390"/>
                </a:lnTo>
                <a:lnTo>
                  <a:pt x="62290" y="64420"/>
                </a:lnTo>
                <a:lnTo>
                  <a:pt x="62210" y="64440"/>
                </a:lnTo>
                <a:lnTo>
                  <a:pt x="62140" y="64440"/>
                </a:lnTo>
                <a:lnTo>
                  <a:pt x="62080" y="64390"/>
                </a:lnTo>
                <a:lnTo>
                  <a:pt x="62070" y="64340"/>
                </a:lnTo>
                <a:lnTo>
                  <a:pt x="62080" y="64310"/>
                </a:lnTo>
                <a:lnTo>
                  <a:pt x="62110" y="64290"/>
                </a:lnTo>
                <a:lnTo>
                  <a:pt x="62140" y="64270"/>
                </a:lnTo>
                <a:lnTo>
                  <a:pt x="62270" y="64140"/>
                </a:lnTo>
                <a:lnTo>
                  <a:pt x="62290" y="64100"/>
                </a:lnTo>
                <a:lnTo>
                  <a:pt x="62300" y="64030"/>
                </a:lnTo>
                <a:lnTo>
                  <a:pt x="62310" y="64020"/>
                </a:lnTo>
                <a:lnTo>
                  <a:pt x="62320" y="64000"/>
                </a:lnTo>
                <a:lnTo>
                  <a:pt x="62330" y="63990"/>
                </a:lnTo>
                <a:lnTo>
                  <a:pt x="62330" y="63970"/>
                </a:lnTo>
                <a:lnTo>
                  <a:pt x="62350" y="63960"/>
                </a:lnTo>
                <a:lnTo>
                  <a:pt x="62360" y="63960"/>
                </a:lnTo>
                <a:lnTo>
                  <a:pt x="62390" y="63970"/>
                </a:lnTo>
                <a:lnTo>
                  <a:pt x="62410" y="63980"/>
                </a:lnTo>
                <a:lnTo>
                  <a:pt x="62510" y="64050"/>
                </a:lnTo>
                <a:lnTo>
                  <a:pt x="62530" y="64080"/>
                </a:lnTo>
                <a:lnTo>
                  <a:pt x="62510" y="64240"/>
                </a:lnTo>
                <a:lnTo>
                  <a:pt x="62450" y="64220"/>
                </a:lnTo>
                <a:lnTo>
                  <a:pt x="62440" y="64290"/>
                </a:lnTo>
                <a:lnTo>
                  <a:pt x="62470" y="64350"/>
                </a:lnTo>
                <a:lnTo>
                  <a:pt x="62540" y="64340"/>
                </a:lnTo>
                <a:lnTo>
                  <a:pt x="62550" y="64360"/>
                </a:lnTo>
                <a:lnTo>
                  <a:pt x="62550" y="6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