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Sergipe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Sergipe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7090" y="34040"/>
                </a:moveTo>
                <a:lnTo>
                  <a:pt x="77110" y="34060"/>
                </a:lnTo>
                <a:lnTo>
                  <a:pt x="77290" y="34100"/>
                </a:lnTo>
                <a:lnTo>
                  <a:pt x="77320" y="34120"/>
                </a:lnTo>
                <a:lnTo>
                  <a:pt x="77350" y="34150"/>
                </a:lnTo>
                <a:lnTo>
                  <a:pt x="77410" y="34180"/>
                </a:lnTo>
                <a:lnTo>
                  <a:pt x="77480" y="34210"/>
                </a:lnTo>
                <a:lnTo>
                  <a:pt x="77500" y="34270"/>
                </a:lnTo>
                <a:lnTo>
                  <a:pt x="77550" y="34260"/>
                </a:lnTo>
                <a:lnTo>
                  <a:pt x="77690" y="34270"/>
                </a:lnTo>
                <a:lnTo>
                  <a:pt x="77730" y="34290"/>
                </a:lnTo>
                <a:lnTo>
                  <a:pt x="77790" y="34350"/>
                </a:lnTo>
                <a:lnTo>
                  <a:pt x="77850" y="34380"/>
                </a:lnTo>
                <a:lnTo>
                  <a:pt x="77960" y="34450"/>
                </a:lnTo>
                <a:lnTo>
                  <a:pt x="78000" y="34470"/>
                </a:lnTo>
                <a:lnTo>
                  <a:pt x="78050" y="34480"/>
                </a:lnTo>
                <a:lnTo>
                  <a:pt x="78100" y="34480"/>
                </a:lnTo>
                <a:lnTo>
                  <a:pt x="78150" y="34470"/>
                </a:lnTo>
                <a:lnTo>
                  <a:pt x="78220" y="34500"/>
                </a:lnTo>
                <a:lnTo>
                  <a:pt x="78370" y="34540"/>
                </a:lnTo>
                <a:lnTo>
                  <a:pt x="78450" y="34580"/>
                </a:lnTo>
                <a:lnTo>
                  <a:pt x="78500" y="34610"/>
                </a:lnTo>
                <a:lnTo>
                  <a:pt x="78600" y="34710"/>
                </a:lnTo>
                <a:lnTo>
                  <a:pt x="78610" y="34730"/>
                </a:lnTo>
                <a:lnTo>
                  <a:pt x="78630" y="34770"/>
                </a:lnTo>
                <a:lnTo>
                  <a:pt x="78640" y="34780"/>
                </a:lnTo>
                <a:lnTo>
                  <a:pt x="78660" y="34800"/>
                </a:lnTo>
                <a:lnTo>
                  <a:pt x="78680" y="34800"/>
                </a:lnTo>
                <a:lnTo>
                  <a:pt x="78710" y="34790"/>
                </a:lnTo>
                <a:lnTo>
                  <a:pt x="78730" y="34790"/>
                </a:lnTo>
                <a:lnTo>
                  <a:pt x="78800" y="34810"/>
                </a:lnTo>
                <a:lnTo>
                  <a:pt x="78860" y="34830"/>
                </a:lnTo>
                <a:lnTo>
                  <a:pt x="78980" y="34940"/>
                </a:lnTo>
                <a:lnTo>
                  <a:pt x="79010" y="34960"/>
                </a:lnTo>
                <a:lnTo>
                  <a:pt x="79050" y="34970"/>
                </a:lnTo>
                <a:lnTo>
                  <a:pt x="79090" y="34950"/>
                </a:lnTo>
                <a:lnTo>
                  <a:pt x="79130" y="34940"/>
                </a:lnTo>
                <a:lnTo>
                  <a:pt x="79170" y="34960"/>
                </a:lnTo>
                <a:lnTo>
                  <a:pt x="79200" y="35000"/>
                </a:lnTo>
                <a:lnTo>
                  <a:pt x="79210" y="35040"/>
                </a:lnTo>
                <a:lnTo>
                  <a:pt x="79220" y="35220"/>
                </a:lnTo>
                <a:lnTo>
                  <a:pt x="79230" y="35250"/>
                </a:lnTo>
                <a:lnTo>
                  <a:pt x="79260" y="35270"/>
                </a:lnTo>
                <a:lnTo>
                  <a:pt x="79340" y="35290"/>
                </a:lnTo>
                <a:lnTo>
                  <a:pt x="79360" y="35310"/>
                </a:lnTo>
                <a:lnTo>
                  <a:pt x="79400" y="35350"/>
                </a:lnTo>
                <a:lnTo>
                  <a:pt x="79420" y="35390"/>
                </a:lnTo>
                <a:lnTo>
                  <a:pt x="79430" y="35420"/>
                </a:lnTo>
                <a:lnTo>
                  <a:pt x="79450" y="35450"/>
                </a:lnTo>
                <a:lnTo>
                  <a:pt x="79490" y="35460"/>
                </a:lnTo>
                <a:lnTo>
                  <a:pt x="79570" y="35470"/>
                </a:lnTo>
                <a:lnTo>
                  <a:pt x="79600" y="35490"/>
                </a:lnTo>
                <a:lnTo>
                  <a:pt x="79650" y="35540"/>
                </a:lnTo>
                <a:lnTo>
                  <a:pt x="79730" y="35570"/>
                </a:lnTo>
                <a:lnTo>
                  <a:pt x="79740" y="35570"/>
                </a:lnTo>
                <a:lnTo>
                  <a:pt x="79760" y="35570"/>
                </a:lnTo>
                <a:lnTo>
                  <a:pt x="79790" y="35530"/>
                </a:lnTo>
                <a:lnTo>
                  <a:pt x="79830" y="35520"/>
                </a:lnTo>
                <a:lnTo>
                  <a:pt x="79860" y="35530"/>
                </a:lnTo>
                <a:lnTo>
                  <a:pt x="79930" y="35610"/>
                </a:lnTo>
                <a:lnTo>
                  <a:pt x="79960" y="35650"/>
                </a:lnTo>
                <a:lnTo>
                  <a:pt x="79980" y="35690"/>
                </a:lnTo>
                <a:lnTo>
                  <a:pt x="79980" y="35730"/>
                </a:lnTo>
                <a:lnTo>
                  <a:pt x="79970" y="35800"/>
                </a:lnTo>
                <a:lnTo>
                  <a:pt x="79970" y="35850"/>
                </a:lnTo>
                <a:lnTo>
                  <a:pt x="79990" y="35870"/>
                </a:lnTo>
                <a:lnTo>
                  <a:pt x="80060" y="35870"/>
                </a:lnTo>
                <a:lnTo>
                  <a:pt x="80180" y="35840"/>
                </a:lnTo>
                <a:lnTo>
                  <a:pt x="80190" y="35850"/>
                </a:lnTo>
                <a:lnTo>
                  <a:pt x="80240" y="35880"/>
                </a:lnTo>
                <a:lnTo>
                  <a:pt x="80250" y="35900"/>
                </a:lnTo>
                <a:lnTo>
                  <a:pt x="80270" y="35990"/>
                </a:lnTo>
                <a:lnTo>
                  <a:pt x="80290" y="36040"/>
                </a:lnTo>
                <a:lnTo>
                  <a:pt x="80260" y="36050"/>
                </a:lnTo>
                <a:lnTo>
                  <a:pt x="80190" y="36070"/>
                </a:lnTo>
                <a:lnTo>
                  <a:pt x="80130" y="36080"/>
                </a:lnTo>
                <a:lnTo>
                  <a:pt x="80090" y="36090"/>
                </a:lnTo>
                <a:lnTo>
                  <a:pt x="80060" y="36100"/>
                </a:lnTo>
                <a:lnTo>
                  <a:pt x="80030" y="36120"/>
                </a:lnTo>
                <a:lnTo>
                  <a:pt x="79950" y="36140"/>
                </a:lnTo>
                <a:lnTo>
                  <a:pt x="79940" y="36140"/>
                </a:lnTo>
                <a:lnTo>
                  <a:pt x="79920" y="36170"/>
                </a:lnTo>
                <a:lnTo>
                  <a:pt x="79910" y="36180"/>
                </a:lnTo>
                <a:lnTo>
                  <a:pt x="79880" y="36190"/>
                </a:lnTo>
                <a:lnTo>
                  <a:pt x="79560" y="36390"/>
                </a:lnTo>
                <a:lnTo>
                  <a:pt x="79290" y="36590"/>
                </a:lnTo>
                <a:lnTo>
                  <a:pt x="79190" y="36720"/>
                </a:lnTo>
                <a:lnTo>
                  <a:pt x="79170" y="36780"/>
                </a:lnTo>
                <a:lnTo>
                  <a:pt x="79140" y="36820"/>
                </a:lnTo>
                <a:lnTo>
                  <a:pt x="79040" y="36920"/>
                </a:lnTo>
                <a:lnTo>
                  <a:pt x="79020" y="36950"/>
                </a:lnTo>
                <a:lnTo>
                  <a:pt x="79010" y="36980"/>
                </a:lnTo>
                <a:lnTo>
                  <a:pt x="79000" y="37030"/>
                </a:lnTo>
                <a:lnTo>
                  <a:pt x="78990" y="37060"/>
                </a:lnTo>
                <a:lnTo>
                  <a:pt x="78850" y="37290"/>
                </a:lnTo>
                <a:lnTo>
                  <a:pt x="78820" y="37310"/>
                </a:lnTo>
                <a:lnTo>
                  <a:pt x="78800" y="37310"/>
                </a:lnTo>
                <a:lnTo>
                  <a:pt x="78800" y="37290"/>
                </a:lnTo>
                <a:lnTo>
                  <a:pt x="78810" y="37260"/>
                </a:lnTo>
                <a:lnTo>
                  <a:pt x="78810" y="37240"/>
                </a:lnTo>
                <a:lnTo>
                  <a:pt x="78800" y="37230"/>
                </a:lnTo>
                <a:lnTo>
                  <a:pt x="78790" y="37230"/>
                </a:lnTo>
                <a:lnTo>
                  <a:pt x="78780" y="37220"/>
                </a:lnTo>
                <a:lnTo>
                  <a:pt x="78770" y="37200"/>
                </a:lnTo>
                <a:lnTo>
                  <a:pt x="78750" y="37200"/>
                </a:lnTo>
                <a:lnTo>
                  <a:pt x="78740" y="37230"/>
                </a:lnTo>
                <a:lnTo>
                  <a:pt x="78720" y="37210"/>
                </a:lnTo>
                <a:lnTo>
                  <a:pt x="78690" y="37150"/>
                </a:lnTo>
                <a:lnTo>
                  <a:pt x="78680" y="37140"/>
                </a:lnTo>
                <a:lnTo>
                  <a:pt x="78600" y="37100"/>
                </a:lnTo>
                <a:lnTo>
                  <a:pt x="78580" y="37100"/>
                </a:lnTo>
                <a:lnTo>
                  <a:pt x="78570" y="37090"/>
                </a:lnTo>
                <a:lnTo>
                  <a:pt x="78560" y="37090"/>
                </a:lnTo>
                <a:lnTo>
                  <a:pt x="78540" y="37100"/>
                </a:lnTo>
                <a:lnTo>
                  <a:pt x="78540" y="37130"/>
                </a:lnTo>
                <a:lnTo>
                  <a:pt x="78540" y="37140"/>
                </a:lnTo>
                <a:lnTo>
                  <a:pt x="78550" y="37170"/>
                </a:lnTo>
                <a:lnTo>
                  <a:pt x="78560" y="37190"/>
                </a:lnTo>
                <a:lnTo>
                  <a:pt x="78580" y="37200"/>
                </a:lnTo>
                <a:lnTo>
                  <a:pt x="78590" y="37210"/>
                </a:lnTo>
                <a:lnTo>
                  <a:pt x="78600" y="37200"/>
                </a:lnTo>
                <a:lnTo>
                  <a:pt x="78620" y="37200"/>
                </a:lnTo>
                <a:lnTo>
                  <a:pt x="78640" y="37210"/>
                </a:lnTo>
                <a:lnTo>
                  <a:pt x="78650" y="37220"/>
                </a:lnTo>
                <a:lnTo>
                  <a:pt x="78670" y="37230"/>
                </a:lnTo>
                <a:lnTo>
                  <a:pt x="78700" y="37240"/>
                </a:lnTo>
                <a:lnTo>
                  <a:pt x="78700" y="37260"/>
                </a:lnTo>
                <a:lnTo>
                  <a:pt x="78660" y="37240"/>
                </a:lnTo>
                <a:lnTo>
                  <a:pt x="78650" y="37260"/>
                </a:lnTo>
                <a:lnTo>
                  <a:pt x="78660" y="37270"/>
                </a:lnTo>
                <a:lnTo>
                  <a:pt x="78690" y="37290"/>
                </a:lnTo>
                <a:lnTo>
                  <a:pt x="78700" y="37280"/>
                </a:lnTo>
                <a:lnTo>
                  <a:pt x="78710" y="37270"/>
                </a:lnTo>
                <a:lnTo>
                  <a:pt x="78720" y="37260"/>
                </a:lnTo>
                <a:lnTo>
                  <a:pt x="78730" y="37260"/>
                </a:lnTo>
                <a:lnTo>
                  <a:pt x="78750" y="37270"/>
                </a:lnTo>
                <a:lnTo>
                  <a:pt x="78760" y="37280"/>
                </a:lnTo>
                <a:lnTo>
                  <a:pt x="78770" y="37300"/>
                </a:lnTo>
                <a:lnTo>
                  <a:pt x="78750" y="37310"/>
                </a:lnTo>
                <a:lnTo>
                  <a:pt x="78770" y="37340"/>
                </a:lnTo>
                <a:lnTo>
                  <a:pt x="78770" y="37410"/>
                </a:lnTo>
                <a:lnTo>
                  <a:pt x="78780" y="37440"/>
                </a:lnTo>
                <a:lnTo>
                  <a:pt x="78780" y="37430"/>
                </a:lnTo>
                <a:lnTo>
                  <a:pt x="78800" y="37440"/>
                </a:lnTo>
                <a:lnTo>
                  <a:pt x="78750" y="37470"/>
                </a:lnTo>
                <a:lnTo>
                  <a:pt x="78690" y="37500"/>
                </a:lnTo>
                <a:lnTo>
                  <a:pt x="78650" y="37530"/>
                </a:lnTo>
                <a:lnTo>
                  <a:pt x="78630" y="37580"/>
                </a:lnTo>
                <a:lnTo>
                  <a:pt x="78620" y="37590"/>
                </a:lnTo>
                <a:lnTo>
                  <a:pt x="78600" y="37600"/>
                </a:lnTo>
                <a:lnTo>
                  <a:pt x="78580" y="37620"/>
                </a:lnTo>
                <a:lnTo>
                  <a:pt x="78560" y="37630"/>
                </a:lnTo>
                <a:lnTo>
                  <a:pt x="78550" y="37640"/>
                </a:lnTo>
                <a:lnTo>
                  <a:pt x="78520" y="37710"/>
                </a:lnTo>
                <a:lnTo>
                  <a:pt x="78460" y="37890"/>
                </a:lnTo>
                <a:lnTo>
                  <a:pt x="78430" y="37920"/>
                </a:lnTo>
                <a:lnTo>
                  <a:pt x="78340" y="37940"/>
                </a:lnTo>
                <a:lnTo>
                  <a:pt x="78310" y="37930"/>
                </a:lnTo>
                <a:lnTo>
                  <a:pt x="78310" y="37920"/>
                </a:lnTo>
                <a:lnTo>
                  <a:pt x="78320" y="37900"/>
                </a:lnTo>
                <a:lnTo>
                  <a:pt x="78320" y="37880"/>
                </a:lnTo>
                <a:lnTo>
                  <a:pt x="78290" y="37880"/>
                </a:lnTo>
                <a:lnTo>
                  <a:pt x="78340" y="37800"/>
                </a:lnTo>
                <a:lnTo>
                  <a:pt x="78350" y="37780"/>
                </a:lnTo>
                <a:lnTo>
                  <a:pt x="78370" y="37720"/>
                </a:lnTo>
                <a:lnTo>
                  <a:pt x="78370" y="37700"/>
                </a:lnTo>
                <a:lnTo>
                  <a:pt x="78400" y="37680"/>
                </a:lnTo>
                <a:lnTo>
                  <a:pt x="78480" y="37610"/>
                </a:lnTo>
                <a:lnTo>
                  <a:pt x="78500" y="37590"/>
                </a:lnTo>
                <a:lnTo>
                  <a:pt x="78510" y="37580"/>
                </a:lnTo>
                <a:lnTo>
                  <a:pt x="78550" y="37570"/>
                </a:lnTo>
                <a:lnTo>
                  <a:pt x="78520" y="37540"/>
                </a:lnTo>
                <a:lnTo>
                  <a:pt x="78520" y="37480"/>
                </a:lnTo>
                <a:lnTo>
                  <a:pt x="78490" y="37460"/>
                </a:lnTo>
                <a:lnTo>
                  <a:pt x="78490" y="37510"/>
                </a:lnTo>
                <a:lnTo>
                  <a:pt x="78490" y="37530"/>
                </a:lnTo>
                <a:lnTo>
                  <a:pt x="78490" y="37550"/>
                </a:lnTo>
                <a:lnTo>
                  <a:pt x="78480" y="37550"/>
                </a:lnTo>
                <a:lnTo>
                  <a:pt x="78440" y="37480"/>
                </a:lnTo>
                <a:lnTo>
                  <a:pt x="78420" y="37450"/>
                </a:lnTo>
                <a:lnTo>
                  <a:pt x="78400" y="37430"/>
                </a:lnTo>
                <a:lnTo>
                  <a:pt x="78400" y="37480"/>
                </a:lnTo>
                <a:lnTo>
                  <a:pt x="78450" y="37570"/>
                </a:lnTo>
                <a:lnTo>
                  <a:pt x="78450" y="37610"/>
                </a:lnTo>
                <a:lnTo>
                  <a:pt x="78440" y="37600"/>
                </a:lnTo>
                <a:lnTo>
                  <a:pt x="78400" y="37570"/>
                </a:lnTo>
                <a:lnTo>
                  <a:pt x="78400" y="37590"/>
                </a:lnTo>
                <a:lnTo>
                  <a:pt x="78410" y="37610"/>
                </a:lnTo>
                <a:lnTo>
                  <a:pt x="78420" y="37620"/>
                </a:lnTo>
                <a:lnTo>
                  <a:pt x="78420" y="37630"/>
                </a:lnTo>
                <a:lnTo>
                  <a:pt x="78420" y="37650"/>
                </a:lnTo>
                <a:lnTo>
                  <a:pt x="78400" y="37660"/>
                </a:lnTo>
                <a:lnTo>
                  <a:pt x="78390" y="37660"/>
                </a:lnTo>
                <a:lnTo>
                  <a:pt x="78370" y="37670"/>
                </a:lnTo>
                <a:lnTo>
                  <a:pt x="78350" y="37690"/>
                </a:lnTo>
                <a:lnTo>
                  <a:pt x="78330" y="37710"/>
                </a:lnTo>
                <a:lnTo>
                  <a:pt x="78300" y="37760"/>
                </a:lnTo>
                <a:lnTo>
                  <a:pt x="78270" y="37870"/>
                </a:lnTo>
                <a:lnTo>
                  <a:pt x="78260" y="37890"/>
                </a:lnTo>
                <a:lnTo>
                  <a:pt x="78230" y="37890"/>
                </a:lnTo>
                <a:lnTo>
                  <a:pt x="78220" y="37850"/>
                </a:lnTo>
                <a:lnTo>
                  <a:pt x="78200" y="37780"/>
                </a:lnTo>
                <a:lnTo>
                  <a:pt x="78200" y="37800"/>
                </a:lnTo>
                <a:lnTo>
                  <a:pt x="78190" y="37820"/>
                </a:lnTo>
                <a:lnTo>
                  <a:pt x="78170" y="37810"/>
                </a:lnTo>
                <a:lnTo>
                  <a:pt x="78150" y="37790"/>
                </a:lnTo>
                <a:lnTo>
                  <a:pt x="78170" y="37860"/>
                </a:lnTo>
                <a:lnTo>
                  <a:pt x="78180" y="37890"/>
                </a:lnTo>
                <a:lnTo>
                  <a:pt x="78200" y="37910"/>
                </a:lnTo>
                <a:lnTo>
                  <a:pt x="78290" y="37940"/>
                </a:lnTo>
                <a:lnTo>
                  <a:pt x="78300" y="37950"/>
                </a:lnTo>
                <a:lnTo>
                  <a:pt x="78280" y="38020"/>
                </a:lnTo>
                <a:lnTo>
                  <a:pt x="78230" y="38070"/>
                </a:lnTo>
                <a:lnTo>
                  <a:pt x="78160" y="38100"/>
                </a:lnTo>
                <a:lnTo>
                  <a:pt x="78110" y="38120"/>
                </a:lnTo>
                <a:lnTo>
                  <a:pt x="78120" y="38120"/>
                </a:lnTo>
                <a:lnTo>
                  <a:pt x="78000" y="38160"/>
                </a:lnTo>
                <a:lnTo>
                  <a:pt x="77940" y="38170"/>
                </a:lnTo>
                <a:lnTo>
                  <a:pt x="77820" y="38130"/>
                </a:lnTo>
                <a:lnTo>
                  <a:pt x="77790" y="38170"/>
                </a:lnTo>
                <a:lnTo>
                  <a:pt x="77770" y="38200"/>
                </a:lnTo>
                <a:lnTo>
                  <a:pt x="77740" y="38220"/>
                </a:lnTo>
                <a:lnTo>
                  <a:pt x="77730" y="38220"/>
                </a:lnTo>
                <a:lnTo>
                  <a:pt x="77690" y="38200"/>
                </a:lnTo>
                <a:lnTo>
                  <a:pt x="77600" y="38180"/>
                </a:lnTo>
                <a:lnTo>
                  <a:pt x="77560" y="38160"/>
                </a:lnTo>
                <a:lnTo>
                  <a:pt x="77490" y="38130"/>
                </a:lnTo>
                <a:lnTo>
                  <a:pt x="77450" y="38080"/>
                </a:lnTo>
                <a:lnTo>
                  <a:pt x="77420" y="38030"/>
                </a:lnTo>
                <a:lnTo>
                  <a:pt x="77400" y="37990"/>
                </a:lnTo>
                <a:lnTo>
                  <a:pt x="77390" y="37960"/>
                </a:lnTo>
                <a:lnTo>
                  <a:pt x="77370" y="37950"/>
                </a:lnTo>
                <a:lnTo>
                  <a:pt x="77340" y="37940"/>
                </a:lnTo>
                <a:lnTo>
                  <a:pt x="77320" y="37920"/>
                </a:lnTo>
                <a:lnTo>
                  <a:pt x="77300" y="37900"/>
                </a:lnTo>
                <a:lnTo>
                  <a:pt x="77280" y="37890"/>
                </a:lnTo>
                <a:lnTo>
                  <a:pt x="77270" y="37900"/>
                </a:lnTo>
                <a:lnTo>
                  <a:pt x="77250" y="37910"/>
                </a:lnTo>
                <a:lnTo>
                  <a:pt x="77240" y="37910"/>
                </a:lnTo>
                <a:lnTo>
                  <a:pt x="77230" y="37900"/>
                </a:lnTo>
                <a:lnTo>
                  <a:pt x="77210" y="37890"/>
                </a:lnTo>
                <a:lnTo>
                  <a:pt x="77140" y="37880"/>
                </a:lnTo>
                <a:lnTo>
                  <a:pt x="77100" y="37850"/>
                </a:lnTo>
                <a:lnTo>
                  <a:pt x="77090" y="37830"/>
                </a:lnTo>
                <a:lnTo>
                  <a:pt x="77070" y="37810"/>
                </a:lnTo>
                <a:lnTo>
                  <a:pt x="77070" y="37790"/>
                </a:lnTo>
                <a:lnTo>
                  <a:pt x="77070" y="37770"/>
                </a:lnTo>
                <a:lnTo>
                  <a:pt x="77080" y="37760"/>
                </a:lnTo>
                <a:lnTo>
                  <a:pt x="77100" y="37720"/>
                </a:lnTo>
                <a:lnTo>
                  <a:pt x="77100" y="37680"/>
                </a:lnTo>
                <a:lnTo>
                  <a:pt x="77120" y="37610"/>
                </a:lnTo>
                <a:lnTo>
                  <a:pt x="77120" y="37570"/>
                </a:lnTo>
                <a:lnTo>
                  <a:pt x="77120" y="37540"/>
                </a:lnTo>
                <a:lnTo>
                  <a:pt x="77110" y="37510"/>
                </a:lnTo>
                <a:lnTo>
                  <a:pt x="77100" y="37480"/>
                </a:lnTo>
                <a:lnTo>
                  <a:pt x="77080" y="37470"/>
                </a:lnTo>
                <a:lnTo>
                  <a:pt x="77080" y="37460"/>
                </a:lnTo>
                <a:lnTo>
                  <a:pt x="77060" y="37450"/>
                </a:lnTo>
                <a:lnTo>
                  <a:pt x="77000" y="37430"/>
                </a:lnTo>
                <a:lnTo>
                  <a:pt x="76960" y="37400"/>
                </a:lnTo>
                <a:lnTo>
                  <a:pt x="76940" y="37380"/>
                </a:lnTo>
                <a:lnTo>
                  <a:pt x="76920" y="37310"/>
                </a:lnTo>
                <a:lnTo>
                  <a:pt x="76910" y="37270"/>
                </a:lnTo>
                <a:lnTo>
                  <a:pt x="76900" y="37210"/>
                </a:lnTo>
                <a:lnTo>
                  <a:pt x="76880" y="37140"/>
                </a:lnTo>
                <a:lnTo>
                  <a:pt x="76860" y="37110"/>
                </a:lnTo>
                <a:lnTo>
                  <a:pt x="76840" y="37100"/>
                </a:lnTo>
                <a:lnTo>
                  <a:pt x="76820" y="37090"/>
                </a:lnTo>
                <a:lnTo>
                  <a:pt x="76780" y="37060"/>
                </a:lnTo>
                <a:lnTo>
                  <a:pt x="76770" y="37050"/>
                </a:lnTo>
                <a:lnTo>
                  <a:pt x="76730" y="37020"/>
                </a:lnTo>
                <a:lnTo>
                  <a:pt x="76720" y="36990"/>
                </a:lnTo>
                <a:lnTo>
                  <a:pt x="76700" y="36940"/>
                </a:lnTo>
                <a:lnTo>
                  <a:pt x="76670" y="36900"/>
                </a:lnTo>
                <a:lnTo>
                  <a:pt x="76650" y="36880"/>
                </a:lnTo>
                <a:lnTo>
                  <a:pt x="76610" y="36850"/>
                </a:lnTo>
                <a:lnTo>
                  <a:pt x="76600" y="36820"/>
                </a:lnTo>
                <a:lnTo>
                  <a:pt x="76590" y="36790"/>
                </a:lnTo>
                <a:lnTo>
                  <a:pt x="76590" y="36740"/>
                </a:lnTo>
                <a:lnTo>
                  <a:pt x="76590" y="36720"/>
                </a:lnTo>
                <a:lnTo>
                  <a:pt x="76600" y="36690"/>
                </a:lnTo>
                <a:lnTo>
                  <a:pt x="76650" y="36580"/>
                </a:lnTo>
                <a:lnTo>
                  <a:pt x="76660" y="36520"/>
                </a:lnTo>
                <a:lnTo>
                  <a:pt x="76670" y="36510"/>
                </a:lnTo>
                <a:lnTo>
                  <a:pt x="76680" y="36490"/>
                </a:lnTo>
                <a:lnTo>
                  <a:pt x="76700" y="36470"/>
                </a:lnTo>
                <a:lnTo>
                  <a:pt x="76720" y="36460"/>
                </a:lnTo>
                <a:lnTo>
                  <a:pt x="76740" y="36460"/>
                </a:lnTo>
                <a:lnTo>
                  <a:pt x="76770" y="36450"/>
                </a:lnTo>
                <a:lnTo>
                  <a:pt x="76860" y="36450"/>
                </a:lnTo>
                <a:lnTo>
                  <a:pt x="76910" y="36460"/>
                </a:lnTo>
                <a:lnTo>
                  <a:pt x="76930" y="36470"/>
                </a:lnTo>
                <a:lnTo>
                  <a:pt x="76970" y="36490"/>
                </a:lnTo>
                <a:lnTo>
                  <a:pt x="77060" y="36550"/>
                </a:lnTo>
                <a:lnTo>
                  <a:pt x="77080" y="36560"/>
                </a:lnTo>
                <a:lnTo>
                  <a:pt x="77090" y="36560"/>
                </a:lnTo>
                <a:lnTo>
                  <a:pt x="77140" y="36550"/>
                </a:lnTo>
                <a:lnTo>
                  <a:pt x="77340" y="36460"/>
                </a:lnTo>
                <a:lnTo>
                  <a:pt x="77450" y="36400"/>
                </a:lnTo>
                <a:lnTo>
                  <a:pt x="77480" y="36370"/>
                </a:lnTo>
                <a:lnTo>
                  <a:pt x="77500" y="36350"/>
                </a:lnTo>
                <a:lnTo>
                  <a:pt x="77510" y="36320"/>
                </a:lnTo>
                <a:lnTo>
                  <a:pt x="77520" y="36290"/>
                </a:lnTo>
                <a:lnTo>
                  <a:pt x="77520" y="36270"/>
                </a:lnTo>
                <a:lnTo>
                  <a:pt x="77510" y="36250"/>
                </a:lnTo>
                <a:lnTo>
                  <a:pt x="77500" y="36240"/>
                </a:lnTo>
                <a:lnTo>
                  <a:pt x="77460" y="36210"/>
                </a:lnTo>
                <a:lnTo>
                  <a:pt x="77450" y="36200"/>
                </a:lnTo>
                <a:lnTo>
                  <a:pt x="77440" y="36180"/>
                </a:lnTo>
                <a:lnTo>
                  <a:pt x="77430" y="36150"/>
                </a:lnTo>
                <a:lnTo>
                  <a:pt x="77430" y="36130"/>
                </a:lnTo>
                <a:lnTo>
                  <a:pt x="77450" y="36070"/>
                </a:lnTo>
                <a:lnTo>
                  <a:pt x="77460" y="36010"/>
                </a:lnTo>
                <a:lnTo>
                  <a:pt x="77410" y="35870"/>
                </a:lnTo>
                <a:lnTo>
                  <a:pt x="77420" y="35850"/>
                </a:lnTo>
                <a:lnTo>
                  <a:pt x="77420" y="35830"/>
                </a:lnTo>
                <a:lnTo>
                  <a:pt x="77440" y="35810"/>
                </a:lnTo>
                <a:lnTo>
                  <a:pt x="77460" y="35760"/>
                </a:lnTo>
                <a:lnTo>
                  <a:pt x="77470" y="35750"/>
                </a:lnTo>
                <a:lnTo>
                  <a:pt x="77490" y="35720"/>
                </a:lnTo>
                <a:lnTo>
                  <a:pt x="77500" y="35690"/>
                </a:lnTo>
                <a:lnTo>
                  <a:pt x="77520" y="35630"/>
                </a:lnTo>
                <a:lnTo>
                  <a:pt x="77540" y="35440"/>
                </a:lnTo>
                <a:lnTo>
                  <a:pt x="77540" y="35350"/>
                </a:lnTo>
                <a:lnTo>
                  <a:pt x="77540" y="35240"/>
                </a:lnTo>
                <a:lnTo>
                  <a:pt x="77530" y="35210"/>
                </a:lnTo>
                <a:lnTo>
                  <a:pt x="77520" y="35170"/>
                </a:lnTo>
                <a:lnTo>
                  <a:pt x="77440" y="35050"/>
                </a:lnTo>
                <a:lnTo>
                  <a:pt x="77430" y="35040"/>
                </a:lnTo>
                <a:lnTo>
                  <a:pt x="77410" y="35030"/>
                </a:lnTo>
                <a:lnTo>
                  <a:pt x="77380" y="35010"/>
                </a:lnTo>
                <a:lnTo>
                  <a:pt x="77290" y="34910"/>
                </a:lnTo>
                <a:lnTo>
                  <a:pt x="77280" y="34890"/>
                </a:lnTo>
                <a:lnTo>
                  <a:pt x="77280" y="34870"/>
                </a:lnTo>
                <a:lnTo>
                  <a:pt x="77280" y="34850"/>
                </a:lnTo>
                <a:lnTo>
                  <a:pt x="77280" y="34830"/>
                </a:lnTo>
                <a:lnTo>
                  <a:pt x="77270" y="34820"/>
                </a:lnTo>
                <a:lnTo>
                  <a:pt x="77220" y="34800"/>
                </a:lnTo>
                <a:lnTo>
                  <a:pt x="77200" y="34790"/>
                </a:lnTo>
                <a:lnTo>
                  <a:pt x="77170" y="34770"/>
                </a:lnTo>
                <a:lnTo>
                  <a:pt x="77150" y="34750"/>
                </a:lnTo>
                <a:lnTo>
                  <a:pt x="77080" y="34570"/>
                </a:lnTo>
                <a:lnTo>
                  <a:pt x="77030" y="34490"/>
                </a:lnTo>
                <a:lnTo>
                  <a:pt x="77020" y="34470"/>
                </a:lnTo>
                <a:lnTo>
                  <a:pt x="77020" y="34450"/>
                </a:lnTo>
                <a:lnTo>
                  <a:pt x="77030" y="34430"/>
                </a:lnTo>
                <a:lnTo>
                  <a:pt x="77040" y="34420"/>
                </a:lnTo>
                <a:lnTo>
                  <a:pt x="77050" y="34400"/>
                </a:lnTo>
                <a:lnTo>
                  <a:pt x="77070" y="34340"/>
                </a:lnTo>
                <a:lnTo>
                  <a:pt x="77090" y="34300"/>
                </a:lnTo>
                <a:lnTo>
                  <a:pt x="77100" y="34290"/>
                </a:lnTo>
                <a:lnTo>
                  <a:pt x="77090" y="34280"/>
                </a:lnTo>
                <a:lnTo>
                  <a:pt x="77080" y="34270"/>
                </a:lnTo>
                <a:lnTo>
                  <a:pt x="77040" y="34270"/>
                </a:lnTo>
                <a:lnTo>
                  <a:pt x="77020" y="34260"/>
                </a:lnTo>
                <a:lnTo>
                  <a:pt x="77000" y="34250"/>
                </a:lnTo>
                <a:lnTo>
                  <a:pt x="76990" y="34230"/>
                </a:lnTo>
                <a:lnTo>
                  <a:pt x="76990" y="34200"/>
                </a:lnTo>
                <a:lnTo>
                  <a:pt x="77000" y="34180"/>
                </a:lnTo>
                <a:lnTo>
                  <a:pt x="77010" y="34160"/>
                </a:lnTo>
                <a:lnTo>
                  <a:pt x="77030" y="34130"/>
                </a:lnTo>
                <a:lnTo>
                  <a:pt x="77040" y="34110"/>
                </a:lnTo>
                <a:lnTo>
                  <a:pt x="77050" y="34080"/>
                </a:lnTo>
                <a:lnTo>
                  <a:pt x="77050" y="34070"/>
                </a:lnTo>
                <a:lnTo>
                  <a:pt x="77060" y="34060"/>
                </a:lnTo>
                <a:lnTo>
                  <a:pt x="77090" y="3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