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Santa Catarina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Brazil • State Map | Fully Editable Vector Shape</a:t>
            </a:r>
          </a:p>
        </p:txBody>
      </p:sp>
      <p:sp>
        <p:nvSpPr>
          <p:cNvPr id="101" name="Santa Catarina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53490" y="76580"/>
                </a:moveTo>
                <a:lnTo>
                  <a:pt x="53460" y="76580"/>
                </a:lnTo>
                <a:lnTo>
                  <a:pt x="53450" y="76570"/>
                </a:lnTo>
                <a:lnTo>
                  <a:pt x="53440" y="76540"/>
                </a:lnTo>
                <a:lnTo>
                  <a:pt x="53430" y="76520"/>
                </a:lnTo>
                <a:lnTo>
                  <a:pt x="53420" y="76510"/>
                </a:lnTo>
                <a:lnTo>
                  <a:pt x="53410" y="76500"/>
                </a:lnTo>
                <a:lnTo>
                  <a:pt x="53390" y="76500"/>
                </a:lnTo>
                <a:lnTo>
                  <a:pt x="53330" y="76480"/>
                </a:lnTo>
                <a:lnTo>
                  <a:pt x="53290" y="76460"/>
                </a:lnTo>
                <a:lnTo>
                  <a:pt x="53210" y="76360"/>
                </a:lnTo>
                <a:lnTo>
                  <a:pt x="53190" y="76350"/>
                </a:lnTo>
                <a:lnTo>
                  <a:pt x="53180" y="76340"/>
                </a:lnTo>
                <a:lnTo>
                  <a:pt x="53060" y="76290"/>
                </a:lnTo>
                <a:lnTo>
                  <a:pt x="53010" y="76280"/>
                </a:lnTo>
                <a:lnTo>
                  <a:pt x="53000" y="76290"/>
                </a:lnTo>
                <a:lnTo>
                  <a:pt x="52990" y="76300"/>
                </a:lnTo>
                <a:lnTo>
                  <a:pt x="52980" y="76330"/>
                </a:lnTo>
                <a:lnTo>
                  <a:pt x="52970" y="76340"/>
                </a:lnTo>
                <a:lnTo>
                  <a:pt x="52930" y="76340"/>
                </a:lnTo>
                <a:lnTo>
                  <a:pt x="52920" y="76340"/>
                </a:lnTo>
                <a:lnTo>
                  <a:pt x="52910" y="76340"/>
                </a:lnTo>
                <a:lnTo>
                  <a:pt x="52870" y="76370"/>
                </a:lnTo>
                <a:lnTo>
                  <a:pt x="52850" y="76380"/>
                </a:lnTo>
                <a:lnTo>
                  <a:pt x="52760" y="76400"/>
                </a:lnTo>
                <a:lnTo>
                  <a:pt x="52740" y="76410"/>
                </a:lnTo>
                <a:lnTo>
                  <a:pt x="52730" y="76420"/>
                </a:lnTo>
                <a:lnTo>
                  <a:pt x="52730" y="76430"/>
                </a:lnTo>
                <a:lnTo>
                  <a:pt x="52730" y="76440"/>
                </a:lnTo>
                <a:lnTo>
                  <a:pt x="52740" y="76450"/>
                </a:lnTo>
                <a:lnTo>
                  <a:pt x="52810" y="76500"/>
                </a:lnTo>
                <a:lnTo>
                  <a:pt x="52830" y="76520"/>
                </a:lnTo>
                <a:lnTo>
                  <a:pt x="52830" y="76530"/>
                </a:lnTo>
                <a:lnTo>
                  <a:pt x="52840" y="76540"/>
                </a:lnTo>
                <a:lnTo>
                  <a:pt x="52850" y="76560"/>
                </a:lnTo>
                <a:lnTo>
                  <a:pt x="52850" y="76570"/>
                </a:lnTo>
                <a:lnTo>
                  <a:pt x="52850" y="76590"/>
                </a:lnTo>
                <a:lnTo>
                  <a:pt x="52850" y="76610"/>
                </a:lnTo>
                <a:lnTo>
                  <a:pt x="52840" y="76640"/>
                </a:lnTo>
                <a:lnTo>
                  <a:pt x="52820" y="76650"/>
                </a:lnTo>
                <a:lnTo>
                  <a:pt x="52810" y="76650"/>
                </a:lnTo>
                <a:lnTo>
                  <a:pt x="52800" y="76650"/>
                </a:lnTo>
                <a:lnTo>
                  <a:pt x="52790" y="76640"/>
                </a:lnTo>
                <a:lnTo>
                  <a:pt x="52770" y="76600"/>
                </a:lnTo>
                <a:lnTo>
                  <a:pt x="52750" y="76590"/>
                </a:lnTo>
                <a:lnTo>
                  <a:pt x="52740" y="76580"/>
                </a:lnTo>
                <a:lnTo>
                  <a:pt x="52630" y="76550"/>
                </a:lnTo>
                <a:lnTo>
                  <a:pt x="52610" y="76540"/>
                </a:lnTo>
                <a:lnTo>
                  <a:pt x="52590" y="76520"/>
                </a:lnTo>
                <a:lnTo>
                  <a:pt x="52580" y="76500"/>
                </a:lnTo>
                <a:lnTo>
                  <a:pt x="52580" y="76490"/>
                </a:lnTo>
                <a:lnTo>
                  <a:pt x="52580" y="76470"/>
                </a:lnTo>
                <a:lnTo>
                  <a:pt x="52580" y="76460"/>
                </a:lnTo>
                <a:lnTo>
                  <a:pt x="52590" y="76390"/>
                </a:lnTo>
                <a:lnTo>
                  <a:pt x="52590" y="76350"/>
                </a:lnTo>
                <a:lnTo>
                  <a:pt x="52580" y="76310"/>
                </a:lnTo>
                <a:lnTo>
                  <a:pt x="52580" y="76290"/>
                </a:lnTo>
                <a:lnTo>
                  <a:pt x="52590" y="76270"/>
                </a:lnTo>
                <a:lnTo>
                  <a:pt x="52600" y="76270"/>
                </a:lnTo>
                <a:lnTo>
                  <a:pt x="52640" y="76240"/>
                </a:lnTo>
                <a:lnTo>
                  <a:pt x="52700" y="76180"/>
                </a:lnTo>
                <a:lnTo>
                  <a:pt x="52730" y="76140"/>
                </a:lnTo>
                <a:lnTo>
                  <a:pt x="52750" y="76110"/>
                </a:lnTo>
                <a:lnTo>
                  <a:pt x="52760" y="76080"/>
                </a:lnTo>
                <a:lnTo>
                  <a:pt x="52770" y="76060"/>
                </a:lnTo>
                <a:lnTo>
                  <a:pt x="52780" y="76050"/>
                </a:lnTo>
                <a:lnTo>
                  <a:pt x="52790" y="76050"/>
                </a:lnTo>
                <a:lnTo>
                  <a:pt x="52800" y="76060"/>
                </a:lnTo>
                <a:lnTo>
                  <a:pt x="52810" y="76090"/>
                </a:lnTo>
                <a:lnTo>
                  <a:pt x="52820" y="76100"/>
                </a:lnTo>
                <a:lnTo>
                  <a:pt x="52830" y="76100"/>
                </a:lnTo>
                <a:lnTo>
                  <a:pt x="52840" y="76090"/>
                </a:lnTo>
                <a:lnTo>
                  <a:pt x="52850" y="76080"/>
                </a:lnTo>
                <a:lnTo>
                  <a:pt x="52860" y="76070"/>
                </a:lnTo>
                <a:lnTo>
                  <a:pt x="52870" y="76070"/>
                </a:lnTo>
                <a:lnTo>
                  <a:pt x="52880" y="76080"/>
                </a:lnTo>
                <a:lnTo>
                  <a:pt x="52890" y="76080"/>
                </a:lnTo>
                <a:lnTo>
                  <a:pt x="52900" y="76070"/>
                </a:lnTo>
                <a:lnTo>
                  <a:pt x="52910" y="76060"/>
                </a:lnTo>
                <a:lnTo>
                  <a:pt x="52910" y="76050"/>
                </a:lnTo>
                <a:lnTo>
                  <a:pt x="52910" y="76020"/>
                </a:lnTo>
                <a:lnTo>
                  <a:pt x="52910" y="75990"/>
                </a:lnTo>
                <a:lnTo>
                  <a:pt x="52910" y="75980"/>
                </a:lnTo>
                <a:lnTo>
                  <a:pt x="52910" y="75970"/>
                </a:lnTo>
                <a:lnTo>
                  <a:pt x="52960" y="75930"/>
                </a:lnTo>
                <a:lnTo>
                  <a:pt x="52970" y="75910"/>
                </a:lnTo>
                <a:lnTo>
                  <a:pt x="52980" y="75850"/>
                </a:lnTo>
                <a:lnTo>
                  <a:pt x="53010" y="75770"/>
                </a:lnTo>
                <a:lnTo>
                  <a:pt x="53020" y="75750"/>
                </a:lnTo>
                <a:lnTo>
                  <a:pt x="53020" y="75720"/>
                </a:lnTo>
                <a:lnTo>
                  <a:pt x="52990" y="75510"/>
                </a:lnTo>
                <a:lnTo>
                  <a:pt x="52990" y="75450"/>
                </a:lnTo>
                <a:lnTo>
                  <a:pt x="53010" y="75360"/>
                </a:lnTo>
                <a:lnTo>
                  <a:pt x="53010" y="75350"/>
                </a:lnTo>
                <a:lnTo>
                  <a:pt x="53020" y="75340"/>
                </a:lnTo>
                <a:lnTo>
                  <a:pt x="53020" y="75330"/>
                </a:lnTo>
                <a:lnTo>
                  <a:pt x="53030" y="75320"/>
                </a:lnTo>
                <a:lnTo>
                  <a:pt x="53050" y="75310"/>
                </a:lnTo>
                <a:lnTo>
                  <a:pt x="53060" y="75300"/>
                </a:lnTo>
                <a:lnTo>
                  <a:pt x="53070" y="75280"/>
                </a:lnTo>
                <a:lnTo>
                  <a:pt x="53080" y="75270"/>
                </a:lnTo>
                <a:lnTo>
                  <a:pt x="53070" y="75250"/>
                </a:lnTo>
                <a:lnTo>
                  <a:pt x="53070" y="75240"/>
                </a:lnTo>
                <a:lnTo>
                  <a:pt x="53070" y="75210"/>
                </a:lnTo>
                <a:lnTo>
                  <a:pt x="53070" y="75200"/>
                </a:lnTo>
                <a:lnTo>
                  <a:pt x="53080" y="75190"/>
                </a:lnTo>
                <a:lnTo>
                  <a:pt x="53080" y="75180"/>
                </a:lnTo>
                <a:lnTo>
                  <a:pt x="53090" y="75170"/>
                </a:lnTo>
                <a:lnTo>
                  <a:pt x="53100" y="75180"/>
                </a:lnTo>
                <a:lnTo>
                  <a:pt x="53100" y="75190"/>
                </a:lnTo>
                <a:lnTo>
                  <a:pt x="53100" y="75200"/>
                </a:lnTo>
                <a:lnTo>
                  <a:pt x="53100" y="75210"/>
                </a:lnTo>
                <a:lnTo>
                  <a:pt x="53110" y="75220"/>
                </a:lnTo>
                <a:lnTo>
                  <a:pt x="53120" y="75220"/>
                </a:lnTo>
                <a:lnTo>
                  <a:pt x="53130" y="75210"/>
                </a:lnTo>
                <a:lnTo>
                  <a:pt x="53160" y="75170"/>
                </a:lnTo>
                <a:lnTo>
                  <a:pt x="53170" y="75160"/>
                </a:lnTo>
                <a:lnTo>
                  <a:pt x="53190" y="75150"/>
                </a:lnTo>
                <a:lnTo>
                  <a:pt x="53200" y="75140"/>
                </a:lnTo>
                <a:lnTo>
                  <a:pt x="53230" y="75140"/>
                </a:lnTo>
                <a:lnTo>
                  <a:pt x="53240" y="75120"/>
                </a:lnTo>
                <a:lnTo>
                  <a:pt x="53260" y="75090"/>
                </a:lnTo>
                <a:lnTo>
                  <a:pt x="53330" y="74970"/>
                </a:lnTo>
                <a:lnTo>
                  <a:pt x="53330" y="74960"/>
                </a:lnTo>
                <a:lnTo>
                  <a:pt x="53350" y="74950"/>
                </a:lnTo>
                <a:lnTo>
                  <a:pt x="53360" y="74940"/>
                </a:lnTo>
                <a:lnTo>
                  <a:pt x="53370" y="74930"/>
                </a:lnTo>
                <a:lnTo>
                  <a:pt x="53380" y="74930"/>
                </a:lnTo>
                <a:lnTo>
                  <a:pt x="53390" y="74930"/>
                </a:lnTo>
                <a:lnTo>
                  <a:pt x="53400" y="74930"/>
                </a:lnTo>
                <a:lnTo>
                  <a:pt x="53420" y="74940"/>
                </a:lnTo>
                <a:lnTo>
                  <a:pt x="53440" y="74950"/>
                </a:lnTo>
                <a:lnTo>
                  <a:pt x="53450" y="74950"/>
                </a:lnTo>
                <a:lnTo>
                  <a:pt x="53460" y="74960"/>
                </a:lnTo>
                <a:lnTo>
                  <a:pt x="53470" y="74960"/>
                </a:lnTo>
                <a:lnTo>
                  <a:pt x="53490" y="74950"/>
                </a:lnTo>
                <a:lnTo>
                  <a:pt x="53510" y="74940"/>
                </a:lnTo>
                <a:lnTo>
                  <a:pt x="53520" y="74910"/>
                </a:lnTo>
                <a:lnTo>
                  <a:pt x="53480" y="74830"/>
                </a:lnTo>
                <a:lnTo>
                  <a:pt x="53480" y="74810"/>
                </a:lnTo>
                <a:lnTo>
                  <a:pt x="53480" y="74790"/>
                </a:lnTo>
                <a:lnTo>
                  <a:pt x="53480" y="74780"/>
                </a:lnTo>
                <a:lnTo>
                  <a:pt x="53500" y="74770"/>
                </a:lnTo>
                <a:lnTo>
                  <a:pt x="53510" y="74760"/>
                </a:lnTo>
                <a:lnTo>
                  <a:pt x="53500" y="74750"/>
                </a:lnTo>
                <a:lnTo>
                  <a:pt x="53450" y="74710"/>
                </a:lnTo>
                <a:lnTo>
                  <a:pt x="53440" y="74690"/>
                </a:lnTo>
                <a:lnTo>
                  <a:pt x="53410" y="74630"/>
                </a:lnTo>
                <a:lnTo>
                  <a:pt x="53400" y="74620"/>
                </a:lnTo>
                <a:lnTo>
                  <a:pt x="53390" y="74620"/>
                </a:lnTo>
                <a:lnTo>
                  <a:pt x="53380" y="74650"/>
                </a:lnTo>
                <a:lnTo>
                  <a:pt x="53370" y="74670"/>
                </a:lnTo>
                <a:lnTo>
                  <a:pt x="53360" y="74680"/>
                </a:lnTo>
                <a:lnTo>
                  <a:pt x="53280" y="74680"/>
                </a:lnTo>
                <a:lnTo>
                  <a:pt x="53250" y="74670"/>
                </a:lnTo>
                <a:lnTo>
                  <a:pt x="53220" y="74650"/>
                </a:lnTo>
                <a:lnTo>
                  <a:pt x="53210" y="74630"/>
                </a:lnTo>
                <a:lnTo>
                  <a:pt x="53200" y="74600"/>
                </a:lnTo>
                <a:lnTo>
                  <a:pt x="53190" y="74590"/>
                </a:lnTo>
                <a:lnTo>
                  <a:pt x="53170" y="74570"/>
                </a:lnTo>
                <a:lnTo>
                  <a:pt x="53150" y="74570"/>
                </a:lnTo>
                <a:lnTo>
                  <a:pt x="53080" y="74600"/>
                </a:lnTo>
                <a:lnTo>
                  <a:pt x="53050" y="74610"/>
                </a:lnTo>
                <a:lnTo>
                  <a:pt x="53040" y="74620"/>
                </a:lnTo>
                <a:lnTo>
                  <a:pt x="53030" y="74620"/>
                </a:lnTo>
                <a:lnTo>
                  <a:pt x="53010" y="74590"/>
                </a:lnTo>
                <a:lnTo>
                  <a:pt x="52990" y="74580"/>
                </a:lnTo>
                <a:lnTo>
                  <a:pt x="52970" y="74570"/>
                </a:lnTo>
                <a:lnTo>
                  <a:pt x="52910" y="74600"/>
                </a:lnTo>
                <a:lnTo>
                  <a:pt x="52870" y="74630"/>
                </a:lnTo>
                <a:lnTo>
                  <a:pt x="52840" y="74640"/>
                </a:lnTo>
                <a:lnTo>
                  <a:pt x="52820" y="74640"/>
                </a:lnTo>
                <a:lnTo>
                  <a:pt x="52800" y="74640"/>
                </a:lnTo>
                <a:lnTo>
                  <a:pt x="52750" y="74630"/>
                </a:lnTo>
                <a:lnTo>
                  <a:pt x="52710" y="74620"/>
                </a:lnTo>
                <a:lnTo>
                  <a:pt x="52690" y="74620"/>
                </a:lnTo>
                <a:lnTo>
                  <a:pt x="52680" y="74610"/>
                </a:lnTo>
                <a:lnTo>
                  <a:pt x="52680" y="74580"/>
                </a:lnTo>
                <a:lnTo>
                  <a:pt x="52670" y="74560"/>
                </a:lnTo>
                <a:lnTo>
                  <a:pt x="52650" y="74550"/>
                </a:lnTo>
                <a:lnTo>
                  <a:pt x="52630" y="74580"/>
                </a:lnTo>
                <a:lnTo>
                  <a:pt x="52630" y="74620"/>
                </a:lnTo>
                <a:lnTo>
                  <a:pt x="52620" y="74650"/>
                </a:lnTo>
                <a:lnTo>
                  <a:pt x="52590" y="74650"/>
                </a:lnTo>
                <a:lnTo>
                  <a:pt x="52560" y="74630"/>
                </a:lnTo>
                <a:lnTo>
                  <a:pt x="52520" y="74590"/>
                </a:lnTo>
                <a:lnTo>
                  <a:pt x="52480" y="74570"/>
                </a:lnTo>
                <a:lnTo>
                  <a:pt x="52280" y="74550"/>
                </a:lnTo>
                <a:lnTo>
                  <a:pt x="52250" y="74550"/>
                </a:lnTo>
                <a:lnTo>
                  <a:pt x="52220" y="74570"/>
                </a:lnTo>
                <a:lnTo>
                  <a:pt x="52190" y="74530"/>
                </a:lnTo>
                <a:lnTo>
                  <a:pt x="52140" y="74510"/>
                </a:lnTo>
                <a:lnTo>
                  <a:pt x="52020" y="74510"/>
                </a:lnTo>
                <a:lnTo>
                  <a:pt x="52000" y="74500"/>
                </a:lnTo>
                <a:lnTo>
                  <a:pt x="51960" y="74470"/>
                </a:lnTo>
                <a:lnTo>
                  <a:pt x="51940" y="74460"/>
                </a:lnTo>
                <a:lnTo>
                  <a:pt x="51910" y="74460"/>
                </a:lnTo>
                <a:lnTo>
                  <a:pt x="51880" y="74460"/>
                </a:lnTo>
                <a:lnTo>
                  <a:pt x="51850" y="74480"/>
                </a:lnTo>
                <a:lnTo>
                  <a:pt x="51830" y="74490"/>
                </a:lnTo>
                <a:lnTo>
                  <a:pt x="51750" y="74430"/>
                </a:lnTo>
                <a:lnTo>
                  <a:pt x="51680" y="74410"/>
                </a:lnTo>
                <a:lnTo>
                  <a:pt x="51660" y="74400"/>
                </a:lnTo>
                <a:lnTo>
                  <a:pt x="51660" y="74380"/>
                </a:lnTo>
                <a:lnTo>
                  <a:pt x="51620" y="74320"/>
                </a:lnTo>
                <a:lnTo>
                  <a:pt x="51550" y="74230"/>
                </a:lnTo>
                <a:lnTo>
                  <a:pt x="51530" y="74170"/>
                </a:lnTo>
                <a:lnTo>
                  <a:pt x="51510" y="74150"/>
                </a:lnTo>
                <a:lnTo>
                  <a:pt x="51490" y="74130"/>
                </a:lnTo>
                <a:lnTo>
                  <a:pt x="51440" y="74100"/>
                </a:lnTo>
                <a:lnTo>
                  <a:pt x="51420" y="74080"/>
                </a:lnTo>
                <a:lnTo>
                  <a:pt x="51400" y="74040"/>
                </a:lnTo>
                <a:lnTo>
                  <a:pt x="51360" y="73900"/>
                </a:lnTo>
                <a:lnTo>
                  <a:pt x="51320" y="73850"/>
                </a:lnTo>
                <a:lnTo>
                  <a:pt x="51300" y="73860"/>
                </a:lnTo>
                <a:lnTo>
                  <a:pt x="51280" y="73850"/>
                </a:lnTo>
                <a:lnTo>
                  <a:pt x="51270" y="73830"/>
                </a:lnTo>
                <a:lnTo>
                  <a:pt x="51240" y="73820"/>
                </a:lnTo>
                <a:lnTo>
                  <a:pt x="51230" y="73830"/>
                </a:lnTo>
                <a:lnTo>
                  <a:pt x="51210" y="73840"/>
                </a:lnTo>
                <a:lnTo>
                  <a:pt x="51190" y="73850"/>
                </a:lnTo>
                <a:lnTo>
                  <a:pt x="51170" y="73830"/>
                </a:lnTo>
                <a:lnTo>
                  <a:pt x="51160" y="73810"/>
                </a:lnTo>
                <a:lnTo>
                  <a:pt x="51170" y="73780"/>
                </a:lnTo>
                <a:lnTo>
                  <a:pt x="51160" y="73750"/>
                </a:lnTo>
                <a:lnTo>
                  <a:pt x="51150" y="73740"/>
                </a:lnTo>
                <a:lnTo>
                  <a:pt x="51120" y="73730"/>
                </a:lnTo>
                <a:lnTo>
                  <a:pt x="51120" y="73710"/>
                </a:lnTo>
                <a:lnTo>
                  <a:pt x="51140" y="73680"/>
                </a:lnTo>
                <a:lnTo>
                  <a:pt x="51140" y="73630"/>
                </a:lnTo>
                <a:lnTo>
                  <a:pt x="51130" y="73600"/>
                </a:lnTo>
                <a:lnTo>
                  <a:pt x="51070" y="73540"/>
                </a:lnTo>
                <a:lnTo>
                  <a:pt x="51010" y="73460"/>
                </a:lnTo>
                <a:lnTo>
                  <a:pt x="50980" y="73430"/>
                </a:lnTo>
                <a:lnTo>
                  <a:pt x="50930" y="73440"/>
                </a:lnTo>
                <a:lnTo>
                  <a:pt x="50880" y="73390"/>
                </a:lnTo>
                <a:lnTo>
                  <a:pt x="50800" y="73250"/>
                </a:lnTo>
                <a:lnTo>
                  <a:pt x="50750" y="73180"/>
                </a:lnTo>
                <a:lnTo>
                  <a:pt x="50750" y="73160"/>
                </a:lnTo>
                <a:lnTo>
                  <a:pt x="50750" y="73150"/>
                </a:lnTo>
                <a:lnTo>
                  <a:pt x="50740" y="73140"/>
                </a:lnTo>
                <a:lnTo>
                  <a:pt x="50690" y="73120"/>
                </a:lnTo>
                <a:lnTo>
                  <a:pt x="50660" y="73090"/>
                </a:lnTo>
                <a:lnTo>
                  <a:pt x="50600" y="73070"/>
                </a:lnTo>
                <a:lnTo>
                  <a:pt x="50550" y="73020"/>
                </a:lnTo>
                <a:lnTo>
                  <a:pt x="50520" y="73010"/>
                </a:lnTo>
                <a:lnTo>
                  <a:pt x="50500" y="73010"/>
                </a:lnTo>
                <a:lnTo>
                  <a:pt x="50480" y="73020"/>
                </a:lnTo>
                <a:lnTo>
                  <a:pt x="50460" y="73020"/>
                </a:lnTo>
                <a:lnTo>
                  <a:pt x="50440" y="73010"/>
                </a:lnTo>
                <a:lnTo>
                  <a:pt x="50370" y="72940"/>
                </a:lnTo>
                <a:lnTo>
                  <a:pt x="50360" y="72920"/>
                </a:lnTo>
                <a:lnTo>
                  <a:pt x="50320" y="72910"/>
                </a:lnTo>
                <a:lnTo>
                  <a:pt x="50310" y="72900"/>
                </a:lnTo>
                <a:lnTo>
                  <a:pt x="50320" y="72880"/>
                </a:lnTo>
                <a:lnTo>
                  <a:pt x="50330" y="72860"/>
                </a:lnTo>
                <a:lnTo>
                  <a:pt x="50330" y="72840"/>
                </a:lnTo>
                <a:lnTo>
                  <a:pt x="50330" y="72820"/>
                </a:lnTo>
                <a:lnTo>
                  <a:pt x="50290" y="72800"/>
                </a:lnTo>
                <a:lnTo>
                  <a:pt x="50260" y="72800"/>
                </a:lnTo>
                <a:lnTo>
                  <a:pt x="50230" y="72790"/>
                </a:lnTo>
                <a:lnTo>
                  <a:pt x="50220" y="72730"/>
                </a:lnTo>
                <a:lnTo>
                  <a:pt x="50200" y="72690"/>
                </a:lnTo>
                <a:lnTo>
                  <a:pt x="50170" y="72710"/>
                </a:lnTo>
                <a:lnTo>
                  <a:pt x="50120" y="72760"/>
                </a:lnTo>
                <a:lnTo>
                  <a:pt x="50100" y="72740"/>
                </a:lnTo>
                <a:lnTo>
                  <a:pt x="50100" y="72720"/>
                </a:lnTo>
                <a:lnTo>
                  <a:pt x="50100" y="72700"/>
                </a:lnTo>
                <a:lnTo>
                  <a:pt x="50080" y="72690"/>
                </a:lnTo>
                <a:lnTo>
                  <a:pt x="50060" y="72670"/>
                </a:lnTo>
                <a:lnTo>
                  <a:pt x="50050" y="72670"/>
                </a:lnTo>
                <a:lnTo>
                  <a:pt x="50030" y="72670"/>
                </a:lnTo>
                <a:lnTo>
                  <a:pt x="50010" y="72650"/>
                </a:lnTo>
                <a:lnTo>
                  <a:pt x="49990" y="72600"/>
                </a:lnTo>
                <a:lnTo>
                  <a:pt x="49980" y="72570"/>
                </a:lnTo>
                <a:lnTo>
                  <a:pt x="49960" y="72550"/>
                </a:lnTo>
                <a:lnTo>
                  <a:pt x="49910" y="72540"/>
                </a:lnTo>
                <a:lnTo>
                  <a:pt x="49870" y="72550"/>
                </a:lnTo>
                <a:lnTo>
                  <a:pt x="49830" y="72560"/>
                </a:lnTo>
                <a:lnTo>
                  <a:pt x="49790" y="72570"/>
                </a:lnTo>
                <a:lnTo>
                  <a:pt x="49760" y="72540"/>
                </a:lnTo>
                <a:lnTo>
                  <a:pt x="49760" y="72520"/>
                </a:lnTo>
                <a:lnTo>
                  <a:pt x="49780" y="72470"/>
                </a:lnTo>
                <a:lnTo>
                  <a:pt x="49770" y="72460"/>
                </a:lnTo>
                <a:lnTo>
                  <a:pt x="49700" y="72490"/>
                </a:lnTo>
                <a:lnTo>
                  <a:pt x="49690" y="72480"/>
                </a:lnTo>
                <a:lnTo>
                  <a:pt x="49690" y="72450"/>
                </a:lnTo>
                <a:lnTo>
                  <a:pt x="49680" y="72410"/>
                </a:lnTo>
                <a:lnTo>
                  <a:pt x="49670" y="72380"/>
                </a:lnTo>
                <a:lnTo>
                  <a:pt x="49640" y="72390"/>
                </a:lnTo>
                <a:lnTo>
                  <a:pt x="49630" y="72410"/>
                </a:lnTo>
                <a:lnTo>
                  <a:pt x="49620" y="72430"/>
                </a:lnTo>
                <a:lnTo>
                  <a:pt x="49610" y="72430"/>
                </a:lnTo>
                <a:lnTo>
                  <a:pt x="49580" y="72410"/>
                </a:lnTo>
                <a:lnTo>
                  <a:pt x="49570" y="72400"/>
                </a:lnTo>
                <a:lnTo>
                  <a:pt x="49570" y="72380"/>
                </a:lnTo>
                <a:lnTo>
                  <a:pt x="49560" y="72360"/>
                </a:lnTo>
                <a:lnTo>
                  <a:pt x="49540" y="72350"/>
                </a:lnTo>
                <a:lnTo>
                  <a:pt x="49520" y="72360"/>
                </a:lnTo>
                <a:lnTo>
                  <a:pt x="49500" y="72380"/>
                </a:lnTo>
                <a:lnTo>
                  <a:pt x="49480" y="72420"/>
                </a:lnTo>
                <a:lnTo>
                  <a:pt x="49460" y="72430"/>
                </a:lnTo>
                <a:lnTo>
                  <a:pt x="49440" y="72410"/>
                </a:lnTo>
                <a:lnTo>
                  <a:pt x="49420" y="72390"/>
                </a:lnTo>
                <a:lnTo>
                  <a:pt x="49410" y="72380"/>
                </a:lnTo>
                <a:lnTo>
                  <a:pt x="49370" y="72380"/>
                </a:lnTo>
                <a:lnTo>
                  <a:pt x="49330" y="72380"/>
                </a:lnTo>
                <a:lnTo>
                  <a:pt x="49320" y="72410"/>
                </a:lnTo>
                <a:lnTo>
                  <a:pt x="49330" y="72460"/>
                </a:lnTo>
                <a:lnTo>
                  <a:pt x="49270" y="72460"/>
                </a:lnTo>
                <a:lnTo>
                  <a:pt x="49230" y="72450"/>
                </a:lnTo>
                <a:lnTo>
                  <a:pt x="49180" y="72440"/>
                </a:lnTo>
                <a:lnTo>
                  <a:pt x="49180" y="72430"/>
                </a:lnTo>
                <a:lnTo>
                  <a:pt x="49200" y="72390"/>
                </a:lnTo>
                <a:lnTo>
                  <a:pt x="49190" y="72370"/>
                </a:lnTo>
                <a:lnTo>
                  <a:pt x="49180" y="72360"/>
                </a:lnTo>
                <a:lnTo>
                  <a:pt x="49170" y="72350"/>
                </a:lnTo>
                <a:lnTo>
                  <a:pt x="49150" y="72430"/>
                </a:lnTo>
                <a:lnTo>
                  <a:pt x="49140" y="72450"/>
                </a:lnTo>
                <a:lnTo>
                  <a:pt x="49100" y="72440"/>
                </a:lnTo>
                <a:lnTo>
                  <a:pt x="49080" y="72400"/>
                </a:lnTo>
                <a:lnTo>
                  <a:pt x="49070" y="72330"/>
                </a:lnTo>
                <a:lnTo>
                  <a:pt x="49060" y="72290"/>
                </a:lnTo>
                <a:lnTo>
                  <a:pt x="49040" y="72310"/>
                </a:lnTo>
                <a:lnTo>
                  <a:pt x="49020" y="72320"/>
                </a:lnTo>
                <a:lnTo>
                  <a:pt x="49000" y="72330"/>
                </a:lnTo>
                <a:lnTo>
                  <a:pt x="48970" y="72320"/>
                </a:lnTo>
                <a:lnTo>
                  <a:pt x="49030" y="72280"/>
                </a:lnTo>
                <a:lnTo>
                  <a:pt x="48980" y="72230"/>
                </a:lnTo>
                <a:lnTo>
                  <a:pt x="48860" y="72170"/>
                </a:lnTo>
                <a:lnTo>
                  <a:pt x="48890" y="72150"/>
                </a:lnTo>
                <a:lnTo>
                  <a:pt x="48920" y="72150"/>
                </a:lnTo>
                <a:lnTo>
                  <a:pt x="48990" y="72150"/>
                </a:lnTo>
                <a:lnTo>
                  <a:pt x="48960" y="72110"/>
                </a:lnTo>
                <a:lnTo>
                  <a:pt x="48870" y="72090"/>
                </a:lnTo>
                <a:lnTo>
                  <a:pt x="48850" y="72050"/>
                </a:lnTo>
                <a:lnTo>
                  <a:pt x="48850" y="72020"/>
                </a:lnTo>
                <a:lnTo>
                  <a:pt x="48840" y="72020"/>
                </a:lnTo>
                <a:lnTo>
                  <a:pt x="48690" y="72020"/>
                </a:lnTo>
                <a:lnTo>
                  <a:pt x="48660" y="72020"/>
                </a:lnTo>
                <a:lnTo>
                  <a:pt x="48660" y="72000"/>
                </a:lnTo>
                <a:lnTo>
                  <a:pt x="48670" y="71960"/>
                </a:lnTo>
                <a:lnTo>
                  <a:pt x="48650" y="71940"/>
                </a:lnTo>
                <a:lnTo>
                  <a:pt x="48610" y="71940"/>
                </a:lnTo>
                <a:lnTo>
                  <a:pt x="48570" y="71940"/>
                </a:lnTo>
                <a:lnTo>
                  <a:pt x="48550" y="71890"/>
                </a:lnTo>
                <a:lnTo>
                  <a:pt x="48530" y="71880"/>
                </a:lnTo>
                <a:lnTo>
                  <a:pt x="48480" y="71920"/>
                </a:lnTo>
                <a:lnTo>
                  <a:pt x="48420" y="72000"/>
                </a:lnTo>
                <a:lnTo>
                  <a:pt x="48390" y="71980"/>
                </a:lnTo>
                <a:lnTo>
                  <a:pt x="48360" y="71940"/>
                </a:lnTo>
                <a:lnTo>
                  <a:pt x="48350" y="71900"/>
                </a:lnTo>
                <a:lnTo>
                  <a:pt x="48350" y="71890"/>
                </a:lnTo>
                <a:lnTo>
                  <a:pt x="48390" y="71880"/>
                </a:lnTo>
                <a:lnTo>
                  <a:pt x="48400" y="71860"/>
                </a:lnTo>
                <a:lnTo>
                  <a:pt x="48380" y="71840"/>
                </a:lnTo>
                <a:lnTo>
                  <a:pt x="48340" y="71820"/>
                </a:lnTo>
                <a:lnTo>
                  <a:pt x="48290" y="71830"/>
                </a:lnTo>
                <a:lnTo>
                  <a:pt x="48270" y="71850"/>
                </a:lnTo>
                <a:lnTo>
                  <a:pt x="48270" y="71880"/>
                </a:lnTo>
                <a:lnTo>
                  <a:pt x="48280" y="71930"/>
                </a:lnTo>
                <a:lnTo>
                  <a:pt x="48250" y="71940"/>
                </a:lnTo>
                <a:lnTo>
                  <a:pt x="48240" y="71930"/>
                </a:lnTo>
                <a:lnTo>
                  <a:pt x="48230" y="71920"/>
                </a:lnTo>
                <a:lnTo>
                  <a:pt x="48210" y="71900"/>
                </a:lnTo>
                <a:lnTo>
                  <a:pt x="48190" y="71900"/>
                </a:lnTo>
                <a:lnTo>
                  <a:pt x="48160" y="71900"/>
                </a:lnTo>
                <a:lnTo>
                  <a:pt x="48130" y="71910"/>
                </a:lnTo>
                <a:lnTo>
                  <a:pt x="48120" y="71920"/>
                </a:lnTo>
                <a:lnTo>
                  <a:pt x="48110" y="71910"/>
                </a:lnTo>
                <a:lnTo>
                  <a:pt x="48100" y="71850"/>
                </a:lnTo>
                <a:lnTo>
                  <a:pt x="48090" y="71830"/>
                </a:lnTo>
                <a:lnTo>
                  <a:pt x="48080" y="71820"/>
                </a:lnTo>
                <a:lnTo>
                  <a:pt x="48070" y="71810"/>
                </a:lnTo>
                <a:lnTo>
                  <a:pt x="48060" y="71810"/>
                </a:lnTo>
                <a:lnTo>
                  <a:pt x="48050" y="71830"/>
                </a:lnTo>
                <a:lnTo>
                  <a:pt x="48050" y="71840"/>
                </a:lnTo>
                <a:lnTo>
                  <a:pt x="48060" y="71850"/>
                </a:lnTo>
                <a:lnTo>
                  <a:pt x="48060" y="71860"/>
                </a:lnTo>
                <a:lnTo>
                  <a:pt x="48050" y="71890"/>
                </a:lnTo>
                <a:lnTo>
                  <a:pt x="48030" y="71860"/>
                </a:lnTo>
                <a:lnTo>
                  <a:pt x="48010" y="71820"/>
                </a:lnTo>
                <a:lnTo>
                  <a:pt x="47990" y="71790"/>
                </a:lnTo>
                <a:lnTo>
                  <a:pt x="47990" y="71780"/>
                </a:lnTo>
                <a:lnTo>
                  <a:pt x="47990" y="71770"/>
                </a:lnTo>
                <a:lnTo>
                  <a:pt x="47990" y="71760"/>
                </a:lnTo>
                <a:lnTo>
                  <a:pt x="47970" y="71760"/>
                </a:lnTo>
                <a:lnTo>
                  <a:pt x="47950" y="71770"/>
                </a:lnTo>
                <a:lnTo>
                  <a:pt x="47940" y="71790"/>
                </a:lnTo>
                <a:lnTo>
                  <a:pt x="47930" y="71810"/>
                </a:lnTo>
                <a:lnTo>
                  <a:pt x="47920" y="71830"/>
                </a:lnTo>
                <a:lnTo>
                  <a:pt x="47910" y="71860"/>
                </a:lnTo>
                <a:lnTo>
                  <a:pt x="47880" y="71860"/>
                </a:lnTo>
                <a:lnTo>
                  <a:pt x="47820" y="71840"/>
                </a:lnTo>
                <a:lnTo>
                  <a:pt x="47810" y="71830"/>
                </a:lnTo>
                <a:lnTo>
                  <a:pt x="47800" y="71810"/>
                </a:lnTo>
                <a:lnTo>
                  <a:pt x="47790" y="71810"/>
                </a:lnTo>
                <a:lnTo>
                  <a:pt x="47780" y="71810"/>
                </a:lnTo>
                <a:lnTo>
                  <a:pt x="47750" y="71820"/>
                </a:lnTo>
                <a:lnTo>
                  <a:pt x="47720" y="71830"/>
                </a:lnTo>
                <a:lnTo>
                  <a:pt x="47660" y="71850"/>
                </a:lnTo>
                <a:lnTo>
                  <a:pt x="47640" y="71860"/>
                </a:lnTo>
                <a:lnTo>
                  <a:pt x="47600" y="71850"/>
                </a:lnTo>
                <a:lnTo>
                  <a:pt x="47560" y="71840"/>
                </a:lnTo>
                <a:lnTo>
                  <a:pt x="47530" y="71840"/>
                </a:lnTo>
                <a:lnTo>
                  <a:pt x="47520" y="71850"/>
                </a:lnTo>
                <a:lnTo>
                  <a:pt x="47500" y="71880"/>
                </a:lnTo>
                <a:lnTo>
                  <a:pt x="47480" y="71890"/>
                </a:lnTo>
                <a:lnTo>
                  <a:pt x="47470" y="71860"/>
                </a:lnTo>
                <a:lnTo>
                  <a:pt x="47460" y="71830"/>
                </a:lnTo>
                <a:lnTo>
                  <a:pt x="47440" y="71810"/>
                </a:lnTo>
                <a:lnTo>
                  <a:pt x="47420" y="71810"/>
                </a:lnTo>
                <a:lnTo>
                  <a:pt x="47400" y="71840"/>
                </a:lnTo>
                <a:lnTo>
                  <a:pt x="47340" y="71780"/>
                </a:lnTo>
                <a:lnTo>
                  <a:pt x="47310" y="71750"/>
                </a:lnTo>
                <a:lnTo>
                  <a:pt x="47260" y="71750"/>
                </a:lnTo>
                <a:lnTo>
                  <a:pt x="47220" y="71730"/>
                </a:lnTo>
                <a:lnTo>
                  <a:pt x="47210" y="71680"/>
                </a:lnTo>
                <a:lnTo>
                  <a:pt x="47190" y="71640"/>
                </a:lnTo>
                <a:lnTo>
                  <a:pt x="47140" y="71640"/>
                </a:lnTo>
                <a:lnTo>
                  <a:pt x="47110" y="71660"/>
                </a:lnTo>
                <a:lnTo>
                  <a:pt x="47090" y="71690"/>
                </a:lnTo>
                <a:lnTo>
                  <a:pt x="47060" y="71720"/>
                </a:lnTo>
                <a:lnTo>
                  <a:pt x="47020" y="71730"/>
                </a:lnTo>
                <a:lnTo>
                  <a:pt x="47000" y="71710"/>
                </a:lnTo>
                <a:lnTo>
                  <a:pt x="46990" y="71660"/>
                </a:lnTo>
                <a:lnTo>
                  <a:pt x="46990" y="71640"/>
                </a:lnTo>
                <a:lnTo>
                  <a:pt x="46950" y="71700"/>
                </a:lnTo>
                <a:lnTo>
                  <a:pt x="46940" y="71720"/>
                </a:lnTo>
                <a:lnTo>
                  <a:pt x="46930" y="71750"/>
                </a:lnTo>
                <a:lnTo>
                  <a:pt x="46920" y="71770"/>
                </a:lnTo>
                <a:lnTo>
                  <a:pt x="46900" y="71780"/>
                </a:lnTo>
                <a:lnTo>
                  <a:pt x="46890" y="71780"/>
                </a:lnTo>
                <a:lnTo>
                  <a:pt x="46870" y="71760"/>
                </a:lnTo>
                <a:lnTo>
                  <a:pt x="46870" y="71740"/>
                </a:lnTo>
                <a:lnTo>
                  <a:pt x="46870" y="71720"/>
                </a:lnTo>
                <a:lnTo>
                  <a:pt x="46890" y="71690"/>
                </a:lnTo>
                <a:lnTo>
                  <a:pt x="46910" y="71650"/>
                </a:lnTo>
                <a:lnTo>
                  <a:pt x="46900" y="71620"/>
                </a:lnTo>
                <a:lnTo>
                  <a:pt x="46880" y="71590"/>
                </a:lnTo>
                <a:lnTo>
                  <a:pt x="46870" y="71600"/>
                </a:lnTo>
                <a:lnTo>
                  <a:pt x="46850" y="71610"/>
                </a:lnTo>
                <a:lnTo>
                  <a:pt x="46830" y="71600"/>
                </a:lnTo>
                <a:lnTo>
                  <a:pt x="46820" y="71570"/>
                </a:lnTo>
                <a:lnTo>
                  <a:pt x="46830" y="71550"/>
                </a:lnTo>
                <a:lnTo>
                  <a:pt x="46840" y="71530"/>
                </a:lnTo>
                <a:lnTo>
                  <a:pt x="46870" y="71490"/>
                </a:lnTo>
                <a:lnTo>
                  <a:pt x="46870" y="71470"/>
                </a:lnTo>
                <a:lnTo>
                  <a:pt x="46840" y="71460"/>
                </a:lnTo>
                <a:lnTo>
                  <a:pt x="46800" y="71470"/>
                </a:lnTo>
                <a:lnTo>
                  <a:pt x="46770" y="71500"/>
                </a:lnTo>
                <a:lnTo>
                  <a:pt x="46750" y="71540"/>
                </a:lnTo>
                <a:lnTo>
                  <a:pt x="46750" y="71580"/>
                </a:lnTo>
                <a:lnTo>
                  <a:pt x="46730" y="71610"/>
                </a:lnTo>
                <a:lnTo>
                  <a:pt x="46700" y="71640"/>
                </a:lnTo>
                <a:lnTo>
                  <a:pt x="46650" y="71640"/>
                </a:lnTo>
                <a:lnTo>
                  <a:pt x="46620" y="71630"/>
                </a:lnTo>
                <a:lnTo>
                  <a:pt x="46570" y="71570"/>
                </a:lnTo>
                <a:lnTo>
                  <a:pt x="46560" y="71640"/>
                </a:lnTo>
                <a:lnTo>
                  <a:pt x="46540" y="71670"/>
                </a:lnTo>
                <a:lnTo>
                  <a:pt x="46520" y="71680"/>
                </a:lnTo>
                <a:lnTo>
                  <a:pt x="46500" y="71680"/>
                </a:lnTo>
                <a:lnTo>
                  <a:pt x="46460" y="71650"/>
                </a:lnTo>
                <a:lnTo>
                  <a:pt x="46440" y="71640"/>
                </a:lnTo>
                <a:lnTo>
                  <a:pt x="46380" y="71660"/>
                </a:lnTo>
                <a:lnTo>
                  <a:pt x="46290" y="71720"/>
                </a:lnTo>
                <a:lnTo>
                  <a:pt x="46240" y="71720"/>
                </a:lnTo>
                <a:lnTo>
                  <a:pt x="46290" y="71610"/>
                </a:lnTo>
                <a:lnTo>
                  <a:pt x="46320" y="71540"/>
                </a:lnTo>
                <a:lnTo>
                  <a:pt x="46300" y="71510"/>
                </a:lnTo>
                <a:lnTo>
                  <a:pt x="46250" y="71510"/>
                </a:lnTo>
                <a:lnTo>
                  <a:pt x="46210" y="71490"/>
                </a:lnTo>
                <a:lnTo>
                  <a:pt x="46130" y="71440"/>
                </a:lnTo>
                <a:lnTo>
                  <a:pt x="46090" y="71510"/>
                </a:lnTo>
                <a:lnTo>
                  <a:pt x="46060" y="71550"/>
                </a:lnTo>
                <a:lnTo>
                  <a:pt x="46030" y="71560"/>
                </a:lnTo>
                <a:lnTo>
                  <a:pt x="46010" y="71570"/>
                </a:lnTo>
                <a:lnTo>
                  <a:pt x="45980" y="71590"/>
                </a:lnTo>
                <a:lnTo>
                  <a:pt x="45960" y="71590"/>
                </a:lnTo>
                <a:lnTo>
                  <a:pt x="45950" y="71580"/>
                </a:lnTo>
                <a:lnTo>
                  <a:pt x="45930" y="71560"/>
                </a:lnTo>
                <a:lnTo>
                  <a:pt x="45920" y="71540"/>
                </a:lnTo>
                <a:lnTo>
                  <a:pt x="45900" y="71530"/>
                </a:lnTo>
                <a:lnTo>
                  <a:pt x="45870" y="71560"/>
                </a:lnTo>
                <a:lnTo>
                  <a:pt x="45870" y="71610"/>
                </a:lnTo>
                <a:lnTo>
                  <a:pt x="45870" y="71670"/>
                </a:lnTo>
                <a:lnTo>
                  <a:pt x="45860" y="71710"/>
                </a:lnTo>
                <a:lnTo>
                  <a:pt x="45830" y="71710"/>
                </a:lnTo>
                <a:lnTo>
                  <a:pt x="45730" y="71680"/>
                </a:lnTo>
                <a:lnTo>
                  <a:pt x="45690" y="71670"/>
                </a:lnTo>
                <a:lnTo>
                  <a:pt x="45650" y="71690"/>
                </a:lnTo>
                <a:lnTo>
                  <a:pt x="45600" y="71750"/>
                </a:lnTo>
                <a:lnTo>
                  <a:pt x="45560" y="71760"/>
                </a:lnTo>
                <a:lnTo>
                  <a:pt x="45550" y="71700"/>
                </a:lnTo>
                <a:lnTo>
                  <a:pt x="45540" y="71650"/>
                </a:lnTo>
                <a:lnTo>
                  <a:pt x="45510" y="71620"/>
                </a:lnTo>
                <a:lnTo>
                  <a:pt x="45490" y="71620"/>
                </a:lnTo>
                <a:lnTo>
                  <a:pt x="45480" y="71630"/>
                </a:lnTo>
                <a:lnTo>
                  <a:pt x="45460" y="71650"/>
                </a:lnTo>
                <a:lnTo>
                  <a:pt x="45410" y="71680"/>
                </a:lnTo>
                <a:lnTo>
                  <a:pt x="45390" y="71680"/>
                </a:lnTo>
                <a:lnTo>
                  <a:pt x="45370" y="71680"/>
                </a:lnTo>
                <a:lnTo>
                  <a:pt x="45350" y="71680"/>
                </a:lnTo>
                <a:lnTo>
                  <a:pt x="45340" y="71670"/>
                </a:lnTo>
                <a:lnTo>
                  <a:pt x="45330" y="71650"/>
                </a:lnTo>
                <a:lnTo>
                  <a:pt x="45320" y="71630"/>
                </a:lnTo>
                <a:lnTo>
                  <a:pt x="45310" y="71610"/>
                </a:lnTo>
                <a:lnTo>
                  <a:pt x="45290" y="71610"/>
                </a:lnTo>
                <a:lnTo>
                  <a:pt x="45250" y="71620"/>
                </a:lnTo>
                <a:lnTo>
                  <a:pt x="45230" y="71630"/>
                </a:lnTo>
                <a:lnTo>
                  <a:pt x="45220" y="71640"/>
                </a:lnTo>
                <a:lnTo>
                  <a:pt x="45200" y="71650"/>
                </a:lnTo>
                <a:lnTo>
                  <a:pt x="45180" y="71650"/>
                </a:lnTo>
                <a:lnTo>
                  <a:pt x="45180" y="71640"/>
                </a:lnTo>
                <a:lnTo>
                  <a:pt x="45200" y="71630"/>
                </a:lnTo>
                <a:lnTo>
                  <a:pt x="45220" y="71590"/>
                </a:lnTo>
                <a:lnTo>
                  <a:pt x="45230" y="71570"/>
                </a:lnTo>
                <a:lnTo>
                  <a:pt x="45210" y="71550"/>
                </a:lnTo>
                <a:lnTo>
                  <a:pt x="45210" y="71530"/>
                </a:lnTo>
                <a:lnTo>
                  <a:pt x="45210" y="71520"/>
                </a:lnTo>
                <a:lnTo>
                  <a:pt x="45240" y="71500"/>
                </a:lnTo>
                <a:lnTo>
                  <a:pt x="45250" y="71490"/>
                </a:lnTo>
                <a:lnTo>
                  <a:pt x="45260" y="71460"/>
                </a:lnTo>
                <a:lnTo>
                  <a:pt x="45250" y="71390"/>
                </a:lnTo>
                <a:lnTo>
                  <a:pt x="45260" y="71360"/>
                </a:lnTo>
                <a:lnTo>
                  <a:pt x="45270" y="71350"/>
                </a:lnTo>
                <a:lnTo>
                  <a:pt x="45300" y="71350"/>
                </a:lnTo>
                <a:lnTo>
                  <a:pt x="45320" y="71340"/>
                </a:lnTo>
                <a:lnTo>
                  <a:pt x="45330" y="71330"/>
                </a:lnTo>
                <a:lnTo>
                  <a:pt x="45410" y="71140"/>
                </a:lnTo>
                <a:lnTo>
                  <a:pt x="45440" y="71060"/>
                </a:lnTo>
                <a:lnTo>
                  <a:pt x="45440" y="70990"/>
                </a:lnTo>
                <a:lnTo>
                  <a:pt x="45420" y="70850"/>
                </a:lnTo>
                <a:lnTo>
                  <a:pt x="45400" y="70770"/>
                </a:lnTo>
                <a:lnTo>
                  <a:pt x="45390" y="70770"/>
                </a:lnTo>
                <a:lnTo>
                  <a:pt x="45360" y="70760"/>
                </a:lnTo>
                <a:lnTo>
                  <a:pt x="45360" y="70740"/>
                </a:lnTo>
                <a:lnTo>
                  <a:pt x="45370" y="70710"/>
                </a:lnTo>
                <a:lnTo>
                  <a:pt x="45370" y="70680"/>
                </a:lnTo>
                <a:lnTo>
                  <a:pt x="45360" y="70680"/>
                </a:lnTo>
                <a:lnTo>
                  <a:pt x="45340" y="70670"/>
                </a:lnTo>
                <a:lnTo>
                  <a:pt x="45320" y="70660"/>
                </a:lnTo>
                <a:lnTo>
                  <a:pt x="45310" y="70630"/>
                </a:lnTo>
                <a:lnTo>
                  <a:pt x="45320" y="70600"/>
                </a:lnTo>
                <a:lnTo>
                  <a:pt x="45340" y="70600"/>
                </a:lnTo>
                <a:lnTo>
                  <a:pt x="45360" y="70590"/>
                </a:lnTo>
                <a:lnTo>
                  <a:pt x="45370" y="70580"/>
                </a:lnTo>
                <a:lnTo>
                  <a:pt x="45380" y="70540"/>
                </a:lnTo>
                <a:lnTo>
                  <a:pt x="45390" y="70500"/>
                </a:lnTo>
                <a:lnTo>
                  <a:pt x="45380" y="70410"/>
                </a:lnTo>
                <a:lnTo>
                  <a:pt x="45380" y="70370"/>
                </a:lnTo>
                <a:lnTo>
                  <a:pt x="45400" y="70290"/>
                </a:lnTo>
                <a:lnTo>
                  <a:pt x="45410" y="70250"/>
                </a:lnTo>
                <a:lnTo>
                  <a:pt x="45410" y="70260"/>
                </a:lnTo>
                <a:lnTo>
                  <a:pt x="45400" y="70250"/>
                </a:lnTo>
                <a:lnTo>
                  <a:pt x="45390" y="70220"/>
                </a:lnTo>
                <a:lnTo>
                  <a:pt x="45390" y="70200"/>
                </a:lnTo>
                <a:lnTo>
                  <a:pt x="45390" y="70190"/>
                </a:lnTo>
                <a:lnTo>
                  <a:pt x="45410" y="70170"/>
                </a:lnTo>
                <a:lnTo>
                  <a:pt x="45440" y="70150"/>
                </a:lnTo>
                <a:lnTo>
                  <a:pt x="45440" y="70080"/>
                </a:lnTo>
                <a:lnTo>
                  <a:pt x="45420" y="69870"/>
                </a:lnTo>
                <a:lnTo>
                  <a:pt x="45430" y="69800"/>
                </a:lnTo>
                <a:lnTo>
                  <a:pt x="45520" y="69680"/>
                </a:lnTo>
                <a:lnTo>
                  <a:pt x="45540" y="69610"/>
                </a:lnTo>
                <a:lnTo>
                  <a:pt x="45570" y="69610"/>
                </a:lnTo>
                <a:lnTo>
                  <a:pt x="45600" y="69600"/>
                </a:lnTo>
                <a:lnTo>
                  <a:pt x="45620" y="69600"/>
                </a:lnTo>
                <a:lnTo>
                  <a:pt x="45640" y="69600"/>
                </a:lnTo>
                <a:lnTo>
                  <a:pt x="45760" y="69640"/>
                </a:lnTo>
                <a:lnTo>
                  <a:pt x="45840" y="69680"/>
                </a:lnTo>
                <a:lnTo>
                  <a:pt x="45850" y="69680"/>
                </a:lnTo>
                <a:lnTo>
                  <a:pt x="45870" y="69680"/>
                </a:lnTo>
                <a:lnTo>
                  <a:pt x="45910" y="69680"/>
                </a:lnTo>
                <a:lnTo>
                  <a:pt x="45930" y="69670"/>
                </a:lnTo>
                <a:lnTo>
                  <a:pt x="45950" y="69670"/>
                </a:lnTo>
                <a:lnTo>
                  <a:pt x="46110" y="69570"/>
                </a:lnTo>
                <a:lnTo>
                  <a:pt x="46120" y="69570"/>
                </a:lnTo>
                <a:lnTo>
                  <a:pt x="46130" y="69570"/>
                </a:lnTo>
                <a:lnTo>
                  <a:pt x="46160" y="69560"/>
                </a:lnTo>
                <a:lnTo>
                  <a:pt x="46190" y="69570"/>
                </a:lnTo>
                <a:lnTo>
                  <a:pt x="46310" y="69610"/>
                </a:lnTo>
                <a:lnTo>
                  <a:pt x="46340" y="69630"/>
                </a:lnTo>
                <a:lnTo>
                  <a:pt x="46360" y="69650"/>
                </a:lnTo>
                <a:lnTo>
                  <a:pt x="46360" y="69660"/>
                </a:lnTo>
                <a:lnTo>
                  <a:pt x="46370" y="69670"/>
                </a:lnTo>
                <a:lnTo>
                  <a:pt x="46380" y="69670"/>
                </a:lnTo>
                <a:lnTo>
                  <a:pt x="46470" y="69730"/>
                </a:lnTo>
                <a:lnTo>
                  <a:pt x="46510" y="69760"/>
                </a:lnTo>
                <a:lnTo>
                  <a:pt x="46570" y="69790"/>
                </a:lnTo>
                <a:lnTo>
                  <a:pt x="46590" y="69800"/>
                </a:lnTo>
                <a:lnTo>
                  <a:pt x="46600" y="69810"/>
                </a:lnTo>
                <a:lnTo>
                  <a:pt x="46610" y="69820"/>
                </a:lnTo>
                <a:lnTo>
                  <a:pt x="46620" y="69840"/>
                </a:lnTo>
                <a:lnTo>
                  <a:pt x="46630" y="69850"/>
                </a:lnTo>
                <a:lnTo>
                  <a:pt x="46650" y="69850"/>
                </a:lnTo>
                <a:lnTo>
                  <a:pt x="46680" y="69850"/>
                </a:lnTo>
                <a:lnTo>
                  <a:pt x="46790" y="69850"/>
                </a:lnTo>
                <a:lnTo>
                  <a:pt x="46870" y="69820"/>
                </a:lnTo>
                <a:lnTo>
                  <a:pt x="46890" y="69810"/>
                </a:lnTo>
                <a:lnTo>
                  <a:pt x="46900" y="69810"/>
                </a:lnTo>
                <a:lnTo>
                  <a:pt x="46920" y="69810"/>
                </a:lnTo>
                <a:lnTo>
                  <a:pt x="46940" y="69830"/>
                </a:lnTo>
                <a:lnTo>
                  <a:pt x="46960" y="69840"/>
                </a:lnTo>
                <a:lnTo>
                  <a:pt x="46970" y="69850"/>
                </a:lnTo>
                <a:lnTo>
                  <a:pt x="46990" y="69850"/>
                </a:lnTo>
                <a:lnTo>
                  <a:pt x="47050" y="69840"/>
                </a:lnTo>
                <a:lnTo>
                  <a:pt x="47120" y="69820"/>
                </a:lnTo>
                <a:lnTo>
                  <a:pt x="47160" y="69800"/>
                </a:lnTo>
                <a:lnTo>
                  <a:pt x="47180" y="69790"/>
                </a:lnTo>
                <a:lnTo>
                  <a:pt x="47220" y="69780"/>
                </a:lnTo>
                <a:lnTo>
                  <a:pt x="47240" y="69780"/>
                </a:lnTo>
                <a:lnTo>
                  <a:pt x="47540" y="69870"/>
                </a:lnTo>
                <a:lnTo>
                  <a:pt x="47570" y="69890"/>
                </a:lnTo>
                <a:lnTo>
                  <a:pt x="47580" y="69910"/>
                </a:lnTo>
                <a:lnTo>
                  <a:pt x="47590" y="69920"/>
                </a:lnTo>
                <a:lnTo>
                  <a:pt x="47640" y="69930"/>
                </a:lnTo>
                <a:lnTo>
                  <a:pt x="47790" y="69920"/>
                </a:lnTo>
                <a:lnTo>
                  <a:pt x="47870" y="69950"/>
                </a:lnTo>
                <a:lnTo>
                  <a:pt x="47940" y="69990"/>
                </a:lnTo>
                <a:lnTo>
                  <a:pt x="47950" y="69990"/>
                </a:lnTo>
                <a:lnTo>
                  <a:pt x="47970" y="69990"/>
                </a:lnTo>
                <a:lnTo>
                  <a:pt x="48070" y="69990"/>
                </a:lnTo>
                <a:lnTo>
                  <a:pt x="48170" y="70020"/>
                </a:lnTo>
                <a:lnTo>
                  <a:pt x="48200" y="70020"/>
                </a:lnTo>
                <a:lnTo>
                  <a:pt x="48220" y="70020"/>
                </a:lnTo>
                <a:lnTo>
                  <a:pt x="48280" y="70010"/>
                </a:lnTo>
                <a:lnTo>
                  <a:pt x="48330" y="70020"/>
                </a:lnTo>
                <a:lnTo>
                  <a:pt x="48380" y="70030"/>
                </a:lnTo>
                <a:lnTo>
                  <a:pt x="48430" y="70040"/>
                </a:lnTo>
                <a:lnTo>
                  <a:pt x="48470" y="70040"/>
                </a:lnTo>
                <a:lnTo>
                  <a:pt x="48490" y="70040"/>
                </a:lnTo>
                <a:lnTo>
                  <a:pt x="48510" y="70040"/>
                </a:lnTo>
                <a:lnTo>
                  <a:pt x="48530" y="70050"/>
                </a:lnTo>
                <a:lnTo>
                  <a:pt x="48630" y="70110"/>
                </a:lnTo>
                <a:lnTo>
                  <a:pt x="48640" y="70120"/>
                </a:lnTo>
                <a:lnTo>
                  <a:pt x="48650" y="70140"/>
                </a:lnTo>
                <a:lnTo>
                  <a:pt x="48660" y="70170"/>
                </a:lnTo>
                <a:lnTo>
                  <a:pt x="48670" y="70180"/>
                </a:lnTo>
                <a:lnTo>
                  <a:pt x="48700" y="70210"/>
                </a:lnTo>
                <a:lnTo>
                  <a:pt x="48820" y="70280"/>
                </a:lnTo>
                <a:lnTo>
                  <a:pt x="48850" y="70320"/>
                </a:lnTo>
                <a:lnTo>
                  <a:pt x="48860" y="70320"/>
                </a:lnTo>
                <a:lnTo>
                  <a:pt x="48870" y="70330"/>
                </a:lnTo>
                <a:lnTo>
                  <a:pt x="48890" y="70330"/>
                </a:lnTo>
                <a:lnTo>
                  <a:pt x="48970" y="70330"/>
                </a:lnTo>
                <a:lnTo>
                  <a:pt x="49010" y="70330"/>
                </a:lnTo>
                <a:lnTo>
                  <a:pt x="49140" y="70370"/>
                </a:lnTo>
                <a:lnTo>
                  <a:pt x="49480" y="70370"/>
                </a:lnTo>
                <a:lnTo>
                  <a:pt x="49500" y="70370"/>
                </a:lnTo>
                <a:lnTo>
                  <a:pt x="49530" y="70360"/>
                </a:lnTo>
                <a:lnTo>
                  <a:pt x="49560" y="70340"/>
                </a:lnTo>
                <a:lnTo>
                  <a:pt x="49570" y="70330"/>
                </a:lnTo>
                <a:lnTo>
                  <a:pt x="49590" y="70330"/>
                </a:lnTo>
                <a:lnTo>
                  <a:pt x="49600" y="70330"/>
                </a:lnTo>
                <a:lnTo>
                  <a:pt x="49620" y="70340"/>
                </a:lnTo>
                <a:lnTo>
                  <a:pt x="49630" y="70360"/>
                </a:lnTo>
                <a:lnTo>
                  <a:pt x="49640" y="70370"/>
                </a:lnTo>
                <a:lnTo>
                  <a:pt x="49650" y="70380"/>
                </a:lnTo>
                <a:lnTo>
                  <a:pt x="49670" y="70380"/>
                </a:lnTo>
                <a:lnTo>
                  <a:pt x="49890" y="70370"/>
                </a:lnTo>
                <a:lnTo>
                  <a:pt x="49900" y="70370"/>
                </a:lnTo>
                <a:lnTo>
                  <a:pt x="49910" y="70370"/>
                </a:lnTo>
                <a:lnTo>
                  <a:pt x="49920" y="70380"/>
                </a:lnTo>
                <a:lnTo>
                  <a:pt x="49920" y="70390"/>
                </a:lnTo>
                <a:lnTo>
                  <a:pt x="49930" y="70400"/>
                </a:lnTo>
                <a:lnTo>
                  <a:pt x="49930" y="70430"/>
                </a:lnTo>
                <a:lnTo>
                  <a:pt x="49930" y="70440"/>
                </a:lnTo>
                <a:lnTo>
                  <a:pt x="49940" y="70450"/>
                </a:lnTo>
                <a:lnTo>
                  <a:pt x="49940" y="70460"/>
                </a:lnTo>
                <a:lnTo>
                  <a:pt x="49950" y="70460"/>
                </a:lnTo>
                <a:lnTo>
                  <a:pt x="49980" y="70480"/>
                </a:lnTo>
                <a:lnTo>
                  <a:pt x="50000" y="70490"/>
                </a:lnTo>
                <a:lnTo>
                  <a:pt x="50000" y="70500"/>
                </a:lnTo>
                <a:lnTo>
                  <a:pt x="50010" y="70520"/>
                </a:lnTo>
                <a:lnTo>
                  <a:pt x="50030" y="70550"/>
                </a:lnTo>
                <a:lnTo>
                  <a:pt x="50050" y="70590"/>
                </a:lnTo>
                <a:lnTo>
                  <a:pt x="50060" y="70600"/>
                </a:lnTo>
                <a:lnTo>
                  <a:pt x="50060" y="70610"/>
                </a:lnTo>
                <a:lnTo>
                  <a:pt x="50070" y="70600"/>
                </a:lnTo>
                <a:lnTo>
                  <a:pt x="50080" y="70590"/>
                </a:lnTo>
                <a:lnTo>
                  <a:pt x="50090" y="70560"/>
                </a:lnTo>
                <a:lnTo>
                  <a:pt x="50100" y="70550"/>
                </a:lnTo>
                <a:lnTo>
                  <a:pt x="50120" y="70540"/>
                </a:lnTo>
                <a:lnTo>
                  <a:pt x="50230" y="70510"/>
                </a:lnTo>
                <a:lnTo>
                  <a:pt x="50290" y="70500"/>
                </a:lnTo>
                <a:lnTo>
                  <a:pt x="50310" y="70500"/>
                </a:lnTo>
                <a:lnTo>
                  <a:pt x="50330" y="70490"/>
                </a:lnTo>
                <a:lnTo>
                  <a:pt x="50390" y="70440"/>
                </a:lnTo>
                <a:lnTo>
                  <a:pt x="50420" y="70390"/>
                </a:lnTo>
                <a:lnTo>
                  <a:pt x="50430" y="70350"/>
                </a:lnTo>
                <a:lnTo>
                  <a:pt x="50420" y="70330"/>
                </a:lnTo>
                <a:lnTo>
                  <a:pt x="50420" y="70300"/>
                </a:lnTo>
                <a:lnTo>
                  <a:pt x="50400" y="70260"/>
                </a:lnTo>
                <a:lnTo>
                  <a:pt x="50340" y="70150"/>
                </a:lnTo>
                <a:lnTo>
                  <a:pt x="50340" y="70140"/>
                </a:lnTo>
                <a:lnTo>
                  <a:pt x="50340" y="70130"/>
                </a:lnTo>
                <a:lnTo>
                  <a:pt x="50360" y="70100"/>
                </a:lnTo>
                <a:lnTo>
                  <a:pt x="50360" y="70080"/>
                </a:lnTo>
                <a:lnTo>
                  <a:pt x="50360" y="70070"/>
                </a:lnTo>
                <a:lnTo>
                  <a:pt x="50360" y="70060"/>
                </a:lnTo>
                <a:lnTo>
                  <a:pt x="50330" y="70040"/>
                </a:lnTo>
                <a:lnTo>
                  <a:pt x="50320" y="70020"/>
                </a:lnTo>
                <a:lnTo>
                  <a:pt x="50320" y="70010"/>
                </a:lnTo>
                <a:lnTo>
                  <a:pt x="50310" y="70000"/>
                </a:lnTo>
                <a:lnTo>
                  <a:pt x="50320" y="69990"/>
                </a:lnTo>
                <a:lnTo>
                  <a:pt x="50320" y="69980"/>
                </a:lnTo>
                <a:lnTo>
                  <a:pt x="50330" y="69960"/>
                </a:lnTo>
                <a:lnTo>
                  <a:pt x="50370" y="69920"/>
                </a:lnTo>
                <a:lnTo>
                  <a:pt x="50380" y="69900"/>
                </a:lnTo>
                <a:lnTo>
                  <a:pt x="50380" y="69880"/>
                </a:lnTo>
                <a:lnTo>
                  <a:pt x="50390" y="69830"/>
                </a:lnTo>
                <a:lnTo>
                  <a:pt x="50390" y="69820"/>
                </a:lnTo>
                <a:lnTo>
                  <a:pt x="50400" y="69800"/>
                </a:lnTo>
                <a:lnTo>
                  <a:pt x="50410" y="69790"/>
                </a:lnTo>
                <a:lnTo>
                  <a:pt x="50420" y="69780"/>
                </a:lnTo>
                <a:lnTo>
                  <a:pt x="50450" y="69750"/>
                </a:lnTo>
                <a:lnTo>
                  <a:pt x="50470" y="69720"/>
                </a:lnTo>
                <a:lnTo>
                  <a:pt x="50490" y="69710"/>
                </a:lnTo>
                <a:lnTo>
                  <a:pt x="50510" y="69700"/>
                </a:lnTo>
                <a:lnTo>
                  <a:pt x="50630" y="69670"/>
                </a:lnTo>
                <a:lnTo>
                  <a:pt x="50640" y="69660"/>
                </a:lnTo>
                <a:lnTo>
                  <a:pt x="50660" y="69650"/>
                </a:lnTo>
                <a:lnTo>
                  <a:pt x="50680" y="69630"/>
                </a:lnTo>
                <a:lnTo>
                  <a:pt x="50690" y="69610"/>
                </a:lnTo>
                <a:lnTo>
                  <a:pt x="50710" y="69580"/>
                </a:lnTo>
                <a:lnTo>
                  <a:pt x="50740" y="69560"/>
                </a:lnTo>
                <a:lnTo>
                  <a:pt x="50750" y="69550"/>
                </a:lnTo>
                <a:lnTo>
                  <a:pt x="50760" y="69550"/>
                </a:lnTo>
                <a:lnTo>
                  <a:pt x="50770" y="69550"/>
                </a:lnTo>
                <a:lnTo>
                  <a:pt x="50780" y="69560"/>
                </a:lnTo>
                <a:lnTo>
                  <a:pt x="50790" y="69570"/>
                </a:lnTo>
                <a:lnTo>
                  <a:pt x="50800" y="69580"/>
                </a:lnTo>
                <a:lnTo>
                  <a:pt x="50810" y="69580"/>
                </a:lnTo>
                <a:lnTo>
                  <a:pt x="50830" y="69570"/>
                </a:lnTo>
                <a:lnTo>
                  <a:pt x="50870" y="69560"/>
                </a:lnTo>
                <a:lnTo>
                  <a:pt x="50900" y="69560"/>
                </a:lnTo>
                <a:lnTo>
                  <a:pt x="50910" y="69560"/>
                </a:lnTo>
                <a:lnTo>
                  <a:pt x="50920" y="69560"/>
                </a:lnTo>
                <a:lnTo>
                  <a:pt x="50930" y="69570"/>
                </a:lnTo>
                <a:lnTo>
                  <a:pt x="50940" y="69580"/>
                </a:lnTo>
                <a:lnTo>
                  <a:pt x="50960" y="69610"/>
                </a:lnTo>
                <a:lnTo>
                  <a:pt x="50970" y="69620"/>
                </a:lnTo>
                <a:lnTo>
                  <a:pt x="50980" y="69620"/>
                </a:lnTo>
                <a:lnTo>
                  <a:pt x="50990" y="69620"/>
                </a:lnTo>
                <a:lnTo>
                  <a:pt x="51000" y="69600"/>
                </a:lnTo>
                <a:lnTo>
                  <a:pt x="51010" y="69580"/>
                </a:lnTo>
                <a:lnTo>
                  <a:pt x="51020" y="69570"/>
                </a:lnTo>
                <a:lnTo>
                  <a:pt x="51040" y="69570"/>
                </a:lnTo>
                <a:lnTo>
                  <a:pt x="51050" y="69580"/>
                </a:lnTo>
                <a:lnTo>
                  <a:pt x="51060" y="69580"/>
                </a:lnTo>
                <a:lnTo>
                  <a:pt x="51070" y="69590"/>
                </a:lnTo>
                <a:lnTo>
                  <a:pt x="51070" y="69600"/>
                </a:lnTo>
                <a:lnTo>
                  <a:pt x="51070" y="69610"/>
                </a:lnTo>
                <a:lnTo>
                  <a:pt x="51080" y="69640"/>
                </a:lnTo>
                <a:lnTo>
                  <a:pt x="51080" y="69650"/>
                </a:lnTo>
                <a:lnTo>
                  <a:pt x="51090" y="69650"/>
                </a:lnTo>
                <a:lnTo>
                  <a:pt x="51100" y="69650"/>
                </a:lnTo>
                <a:lnTo>
                  <a:pt x="51110" y="69630"/>
                </a:lnTo>
                <a:lnTo>
                  <a:pt x="51120" y="69610"/>
                </a:lnTo>
                <a:lnTo>
                  <a:pt x="51120" y="69600"/>
                </a:lnTo>
                <a:lnTo>
                  <a:pt x="51130" y="69590"/>
                </a:lnTo>
                <a:lnTo>
                  <a:pt x="51150" y="69590"/>
                </a:lnTo>
                <a:lnTo>
                  <a:pt x="51180" y="69590"/>
                </a:lnTo>
                <a:lnTo>
                  <a:pt x="51190" y="69600"/>
                </a:lnTo>
                <a:lnTo>
                  <a:pt x="51200" y="69600"/>
                </a:lnTo>
                <a:lnTo>
                  <a:pt x="51220" y="69600"/>
                </a:lnTo>
                <a:lnTo>
                  <a:pt x="51230" y="69590"/>
                </a:lnTo>
                <a:lnTo>
                  <a:pt x="51240" y="69590"/>
                </a:lnTo>
                <a:lnTo>
                  <a:pt x="51310" y="69540"/>
                </a:lnTo>
                <a:lnTo>
                  <a:pt x="51330" y="69530"/>
                </a:lnTo>
                <a:lnTo>
                  <a:pt x="51350" y="69520"/>
                </a:lnTo>
                <a:lnTo>
                  <a:pt x="51360" y="69520"/>
                </a:lnTo>
                <a:lnTo>
                  <a:pt x="51380" y="69520"/>
                </a:lnTo>
                <a:lnTo>
                  <a:pt x="51390" y="69530"/>
                </a:lnTo>
                <a:lnTo>
                  <a:pt x="51410" y="69540"/>
                </a:lnTo>
                <a:lnTo>
                  <a:pt x="51420" y="69550"/>
                </a:lnTo>
                <a:lnTo>
                  <a:pt x="51430" y="69550"/>
                </a:lnTo>
                <a:lnTo>
                  <a:pt x="51440" y="69540"/>
                </a:lnTo>
                <a:lnTo>
                  <a:pt x="51450" y="69520"/>
                </a:lnTo>
                <a:lnTo>
                  <a:pt x="51450" y="69490"/>
                </a:lnTo>
                <a:lnTo>
                  <a:pt x="51470" y="69470"/>
                </a:lnTo>
                <a:lnTo>
                  <a:pt x="51510" y="69410"/>
                </a:lnTo>
                <a:lnTo>
                  <a:pt x="51540" y="69370"/>
                </a:lnTo>
                <a:lnTo>
                  <a:pt x="51560" y="69350"/>
                </a:lnTo>
                <a:lnTo>
                  <a:pt x="51580" y="69300"/>
                </a:lnTo>
                <a:lnTo>
                  <a:pt x="51610" y="69180"/>
                </a:lnTo>
                <a:lnTo>
                  <a:pt x="51630" y="69160"/>
                </a:lnTo>
                <a:lnTo>
                  <a:pt x="51640" y="69160"/>
                </a:lnTo>
                <a:lnTo>
                  <a:pt x="51660" y="69150"/>
                </a:lnTo>
                <a:lnTo>
                  <a:pt x="51750" y="69140"/>
                </a:lnTo>
                <a:lnTo>
                  <a:pt x="51780" y="69130"/>
                </a:lnTo>
                <a:lnTo>
                  <a:pt x="51790" y="69120"/>
                </a:lnTo>
                <a:lnTo>
                  <a:pt x="51790" y="69110"/>
                </a:lnTo>
                <a:lnTo>
                  <a:pt x="51790" y="69100"/>
                </a:lnTo>
                <a:lnTo>
                  <a:pt x="51780" y="69100"/>
                </a:lnTo>
                <a:lnTo>
                  <a:pt x="51730" y="69080"/>
                </a:lnTo>
                <a:lnTo>
                  <a:pt x="51730" y="69070"/>
                </a:lnTo>
                <a:lnTo>
                  <a:pt x="51720" y="69060"/>
                </a:lnTo>
                <a:lnTo>
                  <a:pt x="51720" y="69050"/>
                </a:lnTo>
                <a:lnTo>
                  <a:pt x="51720" y="69040"/>
                </a:lnTo>
                <a:lnTo>
                  <a:pt x="51730" y="69040"/>
                </a:lnTo>
                <a:lnTo>
                  <a:pt x="51750" y="69040"/>
                </a:lnTo>
                <a:lnTo>
                  <a:pt x="51770" y="69050"/>
                </a:lnTo>
                <a:lnTo>
                  <a:pt x="51790" y="69060"/>
                </a:lnTo>
                <a:lnTo>
                  <a:pt x="51810" y="69070"/>
                </a:lnTo>
                <a:lnTo>
                  <a:pt x="51820" y="69080"/>
                </a:lnTo>
                <a:lnTo>
                  <a:pt x="51960" y="69070"/>
                </a:lnTo>
                <a:lnTo>
                  <a:pt x="51990" y="69080"/>
                </a:lnTo>
                <a:lnTo>
                  <a:pt x="52000" y="69090"/>
                </a:lnTo>
                <a:lnTo>
                  <a:pt x="52010" y="69100"/>
                </a:lnTo>
                <a:lnTo>
                  <a:pt x="52010" y="69120"/>
                </a:lnTo>
                <a:lnTo>
                  <a:pt x="52020" y="69130"/>
                </a:lnTo>
                <a:lnTo>
                  <a:pt x="52030" y="69130"/>
                </a:lnTo>
                <a:lnTo>
                  <a:pt x="52040" y="69140"/>
                </a:lnTo>
                <a:lnTo>
                  <a:pt x="52050" y="69140"/>
                </a:lnTo>
                <a:lnTo>
                  <a:pt x="52110" y="69150"/>
                </a:lnTo>
                <a:lnTo>
                  <a:pt x="52130" y="69150"/>
                </a:lnTo>
                <a:lnTo>
                  <a:pt x="52140" y="69160"/>
                </a:lnTo>
                <a:lnTo>
                  <a:pt x="52150" y="69160"/>
                </a:lnTo>
                <a:lnTo>
                  <a:pt x="52160" y="69170"/>
                </a:lnTo>
                <a:lnTo>
                  <a:pt x="52160" y="69180"/>
                </a:lnTo>
                <a:lnTo>
                  <a:pt x="52170" y="69190"/>
                </a:lnTo>
                <a:lnTo>
                  <a:pt x="52180" y="69240"/>
                </a:lnTo>
                <a:lnTo>
                  <a:pt x="52190" y="69250"/>
                </a:lnTo>
                <a:lnTo>
                  <a:pt x="52190" y="69260"/>
                </a:lnTo>
                <a:lnTo>
                  <a:pt x="52200" y="69260"/>
                </a:lnTo>
                <a:lnTo>
                  <a:pt x="52220" y="69270"/>
                </a:lnTo>
                <a:lnTo>
                  <a:pt x="52240" y="69270"/>
                </a:lnTo>
                <a:lnTo>
                  <a:pt x="52250" y="69270"/>
                </a:lnTo>
                <a:lnTo>
                  <a:pt x="52260" y="69260"/>
                </a:lnTo>
                <a:lnTo>
                  <a:pt x="52260" y="69240"/>
                </a:lnTo>
                <a:lnTo>
                  <a:pt x="52260" y="69230"/>
                </a:lnTo>
                <a:lnTo>
                  <a:pt x="52260" y="69220"/>
                </a:lnTo>
                <a:lnTo>
                  <a:pt x="52250" y="69210"/>
                </a:lnTo>
                <a:lnTo>
                  <a:pt x="52250" y="69190"/>
                </a:lnTo>
                <a:lnTo>
                  <a:pt x="52250" y="69180"/>
                </a:lnTo>
                <a:lnTo>
                  <a:pt x="52260" y="69170"/>
                </a:lnTo>
                <a:lnTo>
                  <a:pt x="52270" y="69150"/>
                </a:lnTo>
                <a:lnTo>
                  <a:pt x="52280" y="69140"/>
                </a:lnTo>
                <a:lnTo>
                  <a:pt x="52310" y="69120"/>
                </a:lnTo>
                <a:lnTo>
                  <a:pt x="52320" y="69110"/>
                </a:lnTo>
                <a:lnTo>
                  <a:pt x="52340" y="69110"/>
                </a:lnTo>
                <a:lnTo>
                  <a:pt x="52370" y="69110"/>
                </a:lnTo>
                <a:lnTo>
                  <a:pt x="52420" y="69110"/>
                </a:lnTo>
                <a:lnTo>
                  <a:pt x="52450" y="69110"/>
                </a:lnTo>
                <a:lnTo>
                  <a:pt x="52460" y="69120"/>
                </a:lnTo>
                <a:lnTo>
                  <a:pt x="52470" y="69130"/>
                </a:lnTo>
                <a:lnTo>
                  <a:pt x="52480" y="69130"/>
                </a:lnTo>
                <a:lnTo>
                  <a:pt x="52500" y="69140"/>
                </a:lnTo>
                <a:lnTo>
                  <a:pt x="52530" y="69140"/>
                </a:lnTo>
                <a:lnTo>
                  <a:pt x="52540" y="69140"/>
                </a:lnTo>
                <a:lnTo>
                  <a:pt x="52560" y="69140"/>
                </a:lnTo>
                <a:lnTo>
                  <a:pt x="52590" y="69130"/>
                </a:lnTo>
                <a:lnTo>
                  <a:pt x="52610" y="69120"/>
                </a:lnTo>
                <a:lnTo>
                  <a:pt x="52680" y="69120"/>
                </a:lnTo>
                <a:lnTo>
                  <a:pt x="52860" y="69090"/>
                </a:lnTo>
                <a:lnTo>
                  <a:pt x="52890" y="69080"/>
                </a:lnTo>
                <a:lnTo>
                  <a:pt x="52900" y="69070"/>
                </a:lnTo>
                <a:lnTo>
                  <a:pt x="52930" y="69050"/>
                </a:lnTo>
                <a:lnTo>
                  <a:pt x="52990" y="69060"/>
                </a:lnTo>
                <a:lnTo>
                  <a:pt x="53010" y="69050"/>
                </a:lnTo>
                <a:lnTo>
                  <a:pt x="53030" y="69060"/>
                </a:lnTo>
                <a:lnTo>
                  <a:pt x="53040" y="69060"/>
                </a:lnTo>
                <a:lnTo>
                  <a:pt x="53050" y="69080"/>
                </a:lnTo>
                <a:lnTo>
                  <a:pt x="53060" y="69080"/>
                </a:lnTo>
                <a:lnTo>
                  <a:pt x="53080" y="69090"/>
                </a:lnTo>
                <a:lnTo>
                  <a:pt x="53110" y="69090"/>
                </a:lnTo>
                <a:lnTo>
                  <a:pt x="53130" y="69100"/>
                </a:lnTo>
                <a:lnTo>
                  <a:pt x="53150" y="69110"/>
                </a:lnTo>
                <a:lnTo>
                  <a:pt x="53190" y="69130"/>
                </a:lnTo>
                <a:lnTo>
                  <a:pt x="53210" y="69160"/>
                </a:lnTo>
                <a:lnTo>
                  <a:pt x="53220" y="69170"/>
                </a:lnTo>
                <a:lnTo>
                  <a:pt x="53250" y="69200"/>
                </a:lnTo>
                <a:lnTo>
                  <a:pt x="53290" y="69220"/>
                </a:lnTo>
                <a:lnTo>
                  <a:pt x="53420" y="69300"/>
                </a:lnTo>
                <a:lnTo>
                  <a:pt x="53440" y="69320"/>
                </a:lnTo>
                <a:lnTo>
                  <a:pt x="53460" y="69340"/>
                </a:lnTo>
                <a:lnTo>
                  <a:pt x="53460" y="69370"/>
                </a:lnTo>
                <a:lnTo>
                  <a:pt x="53470" y="69380"/>
                </a:lnTo>
                <a:lnTo>
                  <a:pt x="53590" y="69460"/>
                </a:lnTo>
                <a:lnTo>
                  <a:pt x="53730" y="69520"/>
                </a:lnTo>
                <a:lnTo>
                  <a:pt x="53760" y="69530"/>
                </a:lnTo>
                <a:lnTo>
                  <a:pt x="53820" y="69540"/>
                </a:lnTo>
                <a:lnTo>
                  <a:pt x="53900" y="69540"/>
                </a:lnTo>
                <a:lnTo>
                  <a:pt x="53940" y="69520"/>
                </a:lnTo>
                <a:lnTo>
                  <a:pt x="53950" y="69500"/>
                </a:lnTo>
                <a:lnTo>
                  <a:pt x="53970" y="69450"/>
                </a:lnTo>
                <a:lnTo>
                  <a:pt x="53980" y="69430"/>
                </a:lnTo>
                <a:lnTo>
                  <a:pt x="53990" y="69420"/>
                </a:lnTo>
                <a:lnTo>
                  <a:pt x="54010" y="69400"/>
                </a:lnTo>
                <a:lnTo>
                  <a:pt x="54020" y="69400"/>
                </a:lnTo>
                <a:lnTo>
                  <a:pt x="54040" y="69390"/>
                </a:lnTo>
                <a:lnTo>
                  <a:pt x="54070" y="69390"/>
                </a:lnTo>
                <a:lnTo>
                  <a:pt x="54170" y="69350"/>
                </a:lnTo>
                <a:lnTo>
                  <a:pt x="54330" y="69260"/>
                </a:lnTo>
                <a:lnTo>
                  <a:pt x="54350" y="69250"/>
                </a:lnTo>
                <a:lnTo>
                  <a:pt x="54360" y="69230"/>
                </a:lnTo>
                <a:lnTo>
                  <a:pt x="54420" y="69150"/>
                </a:lnTo>
                <a:lnTo>
                  <a:pt x="54450" y="69120"/>
                </a:lnTo>
                <a:lnTo>
                  <a:pt x="54500" y="69090"/>
                </a:lnTo>
                <a:lnTo>
                  <a:pt x="54530" y="69070"/>
                </a:lnTo>
                <a:lnTo>
                  <a:pt x="54580" y="69050"/>
                </a:lnTo>
                <a:lnTo>
                  <a:pt x="54640" y="69040"/>
                </a:lnTo>
                <a:lnTo>
                  <a:pt x="54660" y="69030"/>
                </a:lnTo>
                <a:lnTo>
                  <a:pt x="54670" y="69030"/>
                </a:lnTo>
                <a:lnTo>
                  <a:pt x="54670" y="69020"/>
                </a:lnTo>
                <a:lnTo>
                  <a:pt x="54680" y="69010"/>
                </a:lnTo>
                <a:lnTo>
                  <a:pt x="54690" y="69010"/>
                </a:lnTo>
                <a:lnTo>
                  <a:pt x="54700" y="69010"/>
                </a:lnTo>
                <a:lnTo>
                  <a:pt x="54710" y="69010"/>
                </a:lnTo>
                <a:lnTo>
                  <a:pt x="54720" y="69010"/>
                </a:lnTo>
                <a:lnTo>
                  <a:pt x="54720" y="69020"/>
                </a:lnTo>
                <a:lnTo>
                  <a:pt x="54720" y="69030"/>
                </a:lnTo>
                <a:lnTo>
                  <a:pt x="54720" y="69040"/>
                </a:lnTo>
                <a:lnTo>
                  <a:pt x="54720" y="69050"/>
                </a:lnTo>
                <a:lnTo>
                  <a:pt x="54730" y="69060"/>
                </a:lnTo>
                <a:lnTo>
                  <a:pt x="54740" y="69060"/>
                </a:lnTo>
                <a:lnTo>
                  <a:pt x="54780" y="69050"/>
                </a:lnTo>
                <a:lnTo>
                  <a:pt x="54790" y="69040"/>
                </a:lnTo>
                <a:lnTo>
                  <a:pt x="54820" y="69060"/>
                </a:lnTo>
                <a:lnTo>
                  <a:pt x="54840" y="69060"/>
                </a:lnTo>
                <a:lnTo>
                  <a:pt x="54850" y="69050"/>
                </a:lnTo>
                <a:lnTo>
                  <a:pt x="54850" y="69040"/>
                </a:lnTo>
                <a:lnTo>
                  <a:pt x="54860" y="69030"/>
                </a:lnTo>
                <a:lnTo>
                  <a:pt x="54860" y="69020"/>
                </a:lnTo>
                <a:lnTo>
                  <a:pt x="54880" y="69030"/>
                </a:lnTo>
                <a:lnTo>
                  <a:pt x="54920" y="69050"/>
                </a:lnTo>
                <a:lnTo>
                  <a:pt x="54970" y="69040"/>
                </a:lnTo>
                <a:lnTo>
                  <a:pt x="55000" y="69040"/>
                </a:lnTo>
                <a:lnTo>
                  <a:pt x="55040" y="69040"/>
                </a:lnTo>
                <a:lnTo>
                  <a:pt x="55070" y="69020"/>
                </a:lnTo>
                <a:lnTo>
                  <a:pt x="55070" y="69000"/>
                </a:lnTo>
                <a:lnTo>
                  <a:pt x="55080" y="68990"/>
                </a:lnTo>
                <a:lnTo>
                  <a:pt x="55080" y="68980"/>
                </a:lnTo>
                <a:lnTo>
                  <a:pt x="55090" y="68970"/>
                </a:lnTo>
                <a:lnTo>
                  <a:pt x="55630" y="68960"/>
                </a:lnTo>
                <a:lnTo>
                  <a:pt x="55690" y="68980"/>
                </a:lnTo>
                <a:lnTo>
                  <a:pt x="55710" y="68990"/>
                </a:lnTo>
                <a:lnTo>
                  <a:pt x="55770" y="68980"/>
                </a:lnTo>
                <a:lnTo>
                  <a:pt x="55760" y="69010"/>
                </a:lnTo>
                <a:lnTo>
                  <a:pt x="55730" y="69080"/>
                </a:lnTo>
                <a:lnTo>
                  <a:pt x="55710" y="69110"/>
                </a:lnTo>
                <a:lnTo>
                  <a:pt x="55720" y="69140"/>
                </a:lnTo>
                <a:lnTo>
                  <a:pt x="55730" y="69180"/>
                </a:lnTo>
                <a:lnTo>
                  <a:pt x="55770" y="69380"/>
                </a:lnTo>
                <a:lnTo>
                  <a:pt x="55770" y="69410"/>
                </a:lnTo>
                <a:lnTo>
                  <a:pt x="55750" y="69440"/>
                </a:lnTo>
                <a:lnTo>
                  <a:pt x="55700" y="69440"/>
                </a:lnTo>
                <a:lnTo>
                  <a:pt x="55660" y="69460"/>
                </a:lnTo>
                <a:lnTo>
                  <a:pt x="55640" y="69490"/>
                </a:lnTo>
                <a:lnTo>
                  <a:pt x="55620" y="69530"/>
                </a:lnTo>
                <a:lnTo>
                  <a:pt x="55600" y="69550"/>
                </a:lnTo>
                <a:lnTo>
                  <a:pt x="55560" y="69560"/>
                </a:lnTo>
                <a:lnTo>
                  <a:pt x="55510" y="69550"/>
                </a:lnTo>
                <a:lnTo>
                  <a:pt x="55470" y="69530"/>
                </a:lnTo>
                <a:lnTo>
                  <a:pt x="55450" y="69500"/>
                </a:lnTo>
                <a:lnTo>
                  <a:pt x="55440" y="69450"/>
                </a:lnTo>
                <a:lnTo>
                  <a:pt x="55430" y="69410"/>
                </a:lnTo>
                <a:lnTo>
                  <a:pt x="55400" y="69350"/>
                </a:lnTo>
                <a:lnTo>
                  <a:pt x="55390" y="69310"/>
                </a:lnTo>
                <a:lnTo>
                  <a:pt x="55390" y="69270"/>
                </a:lnTo>
                <a:lnTo>
                  <a:pt x="55390" y="69250"/>
                </a:lnTo>
                <a:lnTo>
                  <a:pt x="55370" y="69230"/>
                </a:lnTo>
                <a:lnTo>
                  <a:pt x="55360" y="69160"/>
                </a:lnTo>
                <a:lnTo>
                  <a:pt x="55340" y="69180"/>
                </a:lnTo>
                <a:lnTo>
                  <a:pt x="55340" y="69220"/>
                </a:lnTo>
                <a:lnTo>
                  <a:pt x="55360" y="69280"/>
                </a:lnTo>
                <a:lnTo>
                  <a:pt x="55350" y="69300"/>
                </a:lnTo>
                <a:lnTo>
                  <a:pt x="55350" y="69330"/>
                </a:lnTo>
                <a:lnTo>
                  <a:pt x="55360" y="69350"/>
                </a:lnTo>
                <a:lnTo>
                  <a:pt x="55360" y="69370"/>
                </a:lnTo>
                <a:lnTo>
                  <a:pt x="55370" y="69370"/>
                </a:lnTo>
                <a:lnTo>
                  <a:pt x="55390" y="69380"/>
                </a:lnTo>
                <a:lnTo>
                  <a:pt x="55400" y="69390"/>
                </a:lnTo>
                <a:lnTo>
                  <a:pt x="55400" y="69410"/>
                </a:lnTo>
                <a:lnTo>
                  <a:pt x="55400" y="69430"/>
                </a:lnTo>
                <a:lnTo>
                  <a:pt x="55410" y="69440"/>
                </a:lnTo>
                <a:lnTo>
                  <a:pt x="55410" y="69450"/>
                </a:lnTo>
                <a:lnTo>
                  <a:pt x="55420" y="69480"/>
                </a:lnTo>
                <a:lnTo>
                  <a:pt x="55400" y="69530"/>
                </a:lnTo>
                <a:lnTo>
                  <a:pt x="55410" y="69560"/>
                </a:lnTo>
                <a:lnTo>
                  <a:pt x="55420" y="69580"/>
                </a:lnTo>
                <a:lnTo>
                  <a:pt x="55410" y="69600"/>
                </a:lnTo>
                <a:lnTo>
                  <a:pt x="55400" y="69610"/>
                </a:lnTo>
                <a:lnTo>
                  <a:pt x="55380" y="69610"/>
                </a:lnTo>
                <a:lnTo>
                  <a:pt x="55420" y="69680"/>
                </a:lnTo>
                <a:lnTo>
                  <a:pt x="55390" y="69670"/>
                </a:lnTo>
                <a:lnTo>
                  <a:pt x="55370" y="69680"/>
                </a:lnTo>
                <a:lnTo>
                  <a:pt x="55350" y="69690"/>
                </a:lnTo>
                <a:lnTo>
                  <a:pt x="55340" y="69710"/>
                </a:lnTo>
                <a:lnTo>
                  <a:pt x="55420" y="69720"/>
                </a:lnTo>
                <a:lnTo>
                  <a:pt x="55460" y="69740"/>
                </a:lnTo>
                <a:lnTo>
                  <a:pt x="55470" y="69770"/>
                </a:lnTo>
                <a:lnTo>
                  <a:pt x="55490" y="69800"/>
                </a:lnTo>
                <a:lnTo>
                  <a:pt x="55610" y="69850"/>
                </a:lnTo>
                <a:lnTo>
                  <a:pt x="55630" y="69870"/>
                </a:lnTo>
                <a:lnTo>
                  <a:pt x="55650" y="69890"/>
                </a:lnTo>
                <a:lnTo>
                  <a:pt x="55650" y="69910"/>
                </a:lnTo>
                <a:lnTo>
                  <a:pt x="55660" y="69940"/>
                </a:lnTo>
                <a:lnTo>
                  <a:pt x="55660" y="69960"/>
                </a:lnTo>
                <a:lnTo>
                  <a:pt x="55680" y="69980"/>
                </a:lnTo>
                <a:lnTo>
                  <a:pt x="55700" y="69980"/>
                </a:lnTo>
                <a:lnTo>
                  <a:pt x="55720" y="70000"/>
                </a:lnTo>
                <a:lnTo>
                  <a:pt x="55710" y="70050"/>
                </a:lnTo>
                <a:lnTo>
                  <a:pt x="55610" y="70270"/>
                </a:lnTo>
                <a:lnTo>
                  <a:pt x="55580" y="70360"/>
                </a:lnTo>
                <a:lnTo>
                  <a:pt x="55570" y="70510"/>
                </a:lnTo>
                <a:lnTo>
                  <a:pt x="55570" y="70640"/>
                </a:lnTo>
                <a:lnTo>
                  <a:pt x="55580" y="70670"/>
                </a:lnTo>
                <a:lnTo>
                  <a:pt x="55590" y="70680"/>
                </a:lnTo>
                <a:lnTo>
                  <a:pt x="55680" y="70760"/>
                </a:lnTo>
                <a:lnTo>
                  <a:pt x="55710" y="70750"/>
                </a:lnTo>
                <a:lnTo>
                  <a:pt x="55750" y="70740"/>
                </a:lnTo>
                <a:lnTo>
                  <a:pt x="55770" y="70750"/>
                </a:lnTo>
                <a:lnTo>
                  <a:pt x="55780" y="70770"/>
                </a:lnTo>
                <a:lnTo>
                  <a:pt x="55780" y="70790"/>
                </a:lnTo>
                <a:lnTo>
                  <a:pt x="55770" y="70810"/>
                </a:lnTo>
                <a:lnTo>
                  <a:pt x="55740" y="70830"/>
                </a:lnTo>
                <a:lnTo>
                  <a:pt x="55720" y="70870"/>
                </a:lnTo>
                <a:lnTo>
                  <a:pt x="55690" y="70910"/>
                </a:lnTo>
                <a:lnTo>
                  <a:pt x="55680" y="70940"/>
                </a:lnTo>
                <a:lnTo>
                  <a:pt x="55680" y="70970"/>
                </a:lnTo>
                <a:lnTo>
                  <a:pt x="55680" y="71040"/>
                </a:lnTo>
                <a:lnTo>
                  <a:pt x="55690" y="71050"/>
                </a:lnTo>
                <a:lnTo>
                  <a:pt x="55700" y="71070"/>
                </a:lnTo>
                <a:lnTo>
                  <a:pt x="55710" y="71090"/>
                </a:lnTo>
                <a:lnTo>
                  <a:pt x="55710" y="71100"/>
                </a:lnTo>
                <a:lnTo>
                  <a:pt x="55700" y="71120"/>
                </a:lnTo>
                <a:lnTo>
                  <a:pt x="55690" y="71130"/>
                </a:lnTo>
                <a:lnTo>
                  <a:pt x="55690" y="71220"/>
                </a:lnTo>
                <a:lnTo>
                  <a:pt x="55690" y="71230"/>
                </a:lnTo>
                <a:lnTo>
                  <a:pt x="55710" y="71260"/>
                </a:lnTo>
                <a:lnTo>
                  <a:pt x="55730" y="71270"/>
                </a:lnTo>
                <a:lnTo>
                  <a:pt x="55750" y="71270"/>
                </a:lnTo>
                <a:lnTo>
                  <a:pt x="55750" y="71260"/>
                </a:lnTo>
                <a:lnTo>
                  <a:pt x="55790" y="71310"/>
                </a:lnTo>
                <a:lnTo>
                  <a:pt x="55780" y="71350"/>
                </a:lnTo>
                <a:lnTo>
                  <a:pt x="55760" y="71390"/>
                </a:lnTo>
                <a:lnTo>
                  <a:pt x="55740" y="71470"/>
                </a:lnTo>
                <a:lnTo>
                  <a:pt x="55730" y="71490"/>
                </a:lnTo>
                <a:lnTo>
                  <a:pt x="55720" y="71510"/>
                </a:lnTo>
                <a:lnTo>
                  <a:pt x="55760" y="71610"/>
                </a:lnTo>
                <a:lnTo>
                  <a:pt x="55780" y="71630"/>
                </a:lnTo>
                <a:lnTo>
                  <a:pt x="55810" y="71640"/>
                </a:lnTo>
                <a:lnTo>
                  <a:pt x="55830" y="71630"/>
                </a:lnTo>
                <a:lnTo>
                  <a:pt x="55850" y="71610"/>
                </a:lnTo>
                <a:lnTo>
                  <a:pt x="55850" y="71590"/>
                </a:lnTo>
                <a:lnTo>
                  <a:pt x="55870" y="71570"/>
                </a:lnTo>
                <a:lnTo>
                  <a:pt x="55900" y="71550"/>
                </a:lnTo>
                <a:lnTo>
                  <a:pt x="55920" y="71570"/>
                </a:lnTo>
                <a:lnTo>
                  <a:pt x="55940" y="71610"/>
                </a:lnTo>
                <a:lnTo>
                  <a:pt x="55980" y="71620"/>
                </a:lnTo>
                <a:lnTo>
                  <a:pt x="55970" y="71650"/>
                </a:lnTo>
                <a:lnTo>
                  <a:pt x="55960" y="71660"/>
                </a:lnTo>
                <a:lnTo>
                  <a:pt x="55940" y="71670"/>
                </a:lnTo>
                <a:lnTo>
                  <a:pt x="55960" y="71720"/>
                </a:lnTo>
                <a:lnTo>
                  <a:pt x="55960" y="71750"/>
                </a:lnTo>
                <a:lnTo>
                  <a:pt x="55950" y="71760"/>
                </a:lnTo>
                <a:lnTo>
                  <a:pt x="55930" y="71770"/>
                </a:lnTo>
                <a:lnTo>
                  <a:pt x="55900" y="71780"/>
                </a:lnTo>
                <a:lnTo>
                  <a:pt x="55890" y="71770"/>
                </a:lnTo>
                <a:lnTo>
                  <a:pt x="55870" y="71750"/>
                </a:lnTo>
                <a:lnTo>
                  <a:pt x="55900" y="71740"/>
                </a:lnTo>
                <a:lnTo>
                  <a:pt x="55910" y="71720"/>
                </a:lnTo>
                <a:lnTo>
                  <a:pt x="55900" y="71700"/>
                </a:lnTo>
                <a:lnTo>
                  <a:pt x="55870" y="71680"/>
                </a:lnTo>
                <a:lnTo>
                  <a:pt x="55850" y="71690"/>
                </a:lnTo>
                <a:lnTo>
                  <a:pt x="55810" y="71710"/>
                </a:lnTo>
                <a:lnTo>
                  <a:pt x="55800" y="71720"/>
                </a:lnTo>
                <a:lnTo>
                  <a:pt x="55790" y="71720"/>
                </a:lnTo>
                <a:lnTo>
                  <a:pt x="55720" y="71780"/>
                </a:lnTo>
                <a:lnTo>
                  <a:pt x="55710" y="71800"/>
                </a:lnTo>
                <a:lnTo>
                  <a:pt x="55700" y="71810"/>
                </a:lnTo>
                <a:lnTo>
                  <a:pt x="55690" y="71830"/>
                </a:lnTo>
                <a:lnTo>
                  <a:pt x="55690" y="71860"/>
                </a:lnTo>
                <a:lnTo>
                  <a:pt x="55710" y="71950"/>
                </a:lnTo>
                <a:lnTo>
                  <a:pt x="55720" y="71960"/>
                </a:lnTo>
                <a:lnTo>
                  <a:pt x="55720" y="71970"/>
                </a:lnTo>
                <a:lnTo>
                  <a:pt x="55790" y="71980"/>
                </a:lnTo>
                <a:lnTo>
                  <a:pt x="55810" y="72010"/>
                </a:lnTo>
                <a:lnTo>
                  <a:pt x="55830" y="72050"/>
                </a:lnTo>
                <a:lnTo>
                  <a:pt x="55830" y="72150"/>
                </a:lnTo>
                <a:lnTo>
                  <a:pt x="55810" y="72120"/>
                </a:lnTo>
                <a:lnTo>
                  <a:pt x="55800" y="72110"/>
                </a:lnTo>
                <a:lnTo>
                  <a:pt x="55790" y="72130"/>
                </a:lnTo>
                <a:lnTo>
                  <a:pt x="55780" y="72140"/>
                </a:lnTo>
                <a:lnTo>
                  <a:pt x="55780" y="72160"/>
                </a:lnTo>
                <a:lnTo>
                  <a:pt x="55780" y="72190"/>
                </a:lnTo>
                <a:lnTo>
                  <a:pt x="55770" y="72220"/>
                </a:lnTo>
                <a:lnTo>
                  <a:pt x="55750" y="72230"/>
                </a:lnTo>
                <a:lnTo>
                  <a:pt x="55730" y="72230"/>
                </a:lnTo>
                <a:lnTo>
                  <a:pt x="55710" y="72240"/>
                </a:lnTo>
                <a:lnTo>
                  <a:pt x="55680" y="72260"/>
                </a:lnTo>
                <a:lnTo>
                  <a:pt x="55660" y="72290"/>
                </a:lnTo>
                <a:lnTo>
                  <a:pt x="55650" y="72320"/>
                </a:lnTo>
                <a:lnTo>
                  <a:pt x="55640" y="72360"/>
                </a:lnTo>
                <a:lnTo>
                  <a:pt x="55720" y="72540"/>
                </a:lnTo>
                <a:lnTo>
                  <a:pt x="55750" y="72550"/>
                </a:lnTo>
                <a:lnTo>
                  <a:pt x="55780" y="72580"/>
                </a:lnTo>
                <a:lnTo>
                  <a:pt x="55780" y="72620"/>
                </a:lnTo>
                <a:lnTo>
                  <a:pt x="55760" y="72660"/>
                </a:lnTo>
                <a:lnTo>
                  <a:pt x="55750" y="72640"/>
                </a:lnTo>
                <a:lnTo>
                  <a:pt x="55710" y="72660"/>
                </a:lnTo>
                <a:lnTo>
                  <a:pt x="55660" y="72710"/>
                </a:lnTo>
                <a:lnTo>
                  <a:pt x="55640" y="72740"/>
                </a:lnTo>
                <a:lnTo>
                  <a:pt x="55660" y="72770"/>
                </a:lnTo>
                <a:lnTo>
                  <a:pt x="55670" y="72810"/>
                </a:lnTo>
                <a:lnTo>
                  <a:pt x="55680" y="72860"/>
                </a:lnTo>
                <a:lnTo>
                  <a:pt x="55680" y="72900"/>
                </a:lnTo>
                <a:lnTo>
                  <a:pt x="55690" y="72920"/>
                </a:lnTo>
                <a:lnTo>
                  <a:pt x="55710" y="72950"/>
                </a:lnTo>
                <a:lnTo>
                  <a:pt x="55720" y="72970"/>
                </a:lnTo>
                <a:lnTo>
                  <a:pt x="55710" y="72980"/>
                </a:lnTo>
                <a:lnTo>
                  <a:pt x="55690" y="73000"/>
                </a:lnTo>
                <a:lnTo>
                  <a:pt x="55680" y="73010"/>
                </a:lnTo>
                <a:lnTo>
                  <a:pt x="55690" y="73020"/>
                </a:lnTo>
                <a:lnTo>
                  <a:pt x="55700" y="73040"/>
                </a:lnTo>
                <a:lnTo>
                  <a:pt x="55770" y="73120"/>
                </a:lnTo>
                <a:lnTo>
                  <a:pt x="55790" y="73150"/>
                </a:lnTo>
                <a:lnTo>
                  <a:pt x="55790" y="73160"/>
                </a:lnTo>
                <a:lnTo>
                  <a:pt x="55770" y="73170"/>
                </a:lnTo>
                <a:lnTo>
                  <a:pt x="55760" y="73180"/>
                </a:lnTo>
                <a:lnTo>
                  <a:pt x="55750" y="73190"/>
                </a:lnTo>
                <a:lnTo>
                  <a:pt x="55760" y="73210"/>
                </a:lnTo>
                <a:lnTo>
                  <a:pt x="55780" y="73220"/>
                </a:lnTo>
                <a:lnTo>
                  <a:pt x="55790" y="73220"/>
                </a:lnTo>
                <a:lnTo>
                  <a:pt x="55800" y="73230"/>
                </a:lnTo>
                <a:lnTo>
                  <a:pt x="55800" y="73270"/>
                </a:lnTo>
                <a:lnTo>
                  <a:pt x="55740" y="73350"/>
                </a:lnTo>
                <a:lnTo>
                  <a:pt x="55720" y="73390"/>
                </a:lnTo>
                <a:lnTo>
                  <a:pt x="55700" y="73520"/>
                </a:lnTo>
                <a:lnTo>
                  <a:pt x="55710" y="73570"/>
                </a:lnTo>
                <a:lnTo>
                  <a:pt x="55720" y="73580"/>
                </a:lnTo>
                <a:lnTo>
                  <a:pt x="55730" y="73590"/>
                </a:lnTo>
                <a:lnTo>
                  <a:pt x="55730" y="73610"/>
                </a:lnTo>
                <a:lnTo>
                  <a:pt x="55740" y="73640"/>
                </a:lnTo>
                <a:lnTo>
                  <a:pt x="55730" y="73660"/>
                </a:lnTo>
                <a:lnTo>
                  <a:pt x="55720" y="73680"/>
                </a:lnTo>
                <a:lnTo>
                  <a:pt x="55700" y="73690"/>
                </a:lnTo>
                <a:lnTo>
                  <a:pt x="55690" y="73700"/>
                </a:lnTo>
                <a:lnTo>
                  <a:pt x="55690" y="73720"/>
                </a:lnTo>
                <a:lnTo>
                  <a:pt x="55670" y="73790"/>
                </a:lnTo>
                <a:lnTo>
                  <a:pt x="55650" y="73880"/>
                </a:lnTo>
                <a:lnTo>
                  <a:pt x="55630" y="73980"/>
                </a:lnTo>
                <a:lnTo>
                  <a:pt x="55620" y="74030"/>
                </a:lnTo>
                <a:lnTo>
                  <a:pt x="55660" y="74070"/>
                </a:lnTo>
                <a:lnTo>
                  <a:pt x="55630" y="74110"/>
                </a:lnTo>
                <a:lnTo>
                  <a:pt x="55560" y="74180"/>
                </a:lnTo>
                <a:lnTo>
                  <a:pt x="55550" y="74200"/>
                </a:lnTo>
                <a:lnTo>
                  <a:pt x="55540" y="74260"/>
                </a:lnTo>
                <a:lnTo>
                  <a:pt x="55540" y="74310"/>
                </a:lnTo>
                <a:lnTo>
                  <a:pt x="55540" y="74320"/>
                </a:lnTo>
                <a:lnTo>
                  <a:pt x="55480" y="74390"/>
                </a:lnTo>
                <a:lnTo>
                  <a:pt x="55470" y="74420"/>
                </a:lnTo>
                <a:lnTo>
                  <a:pt x="55450" y="74510"/>
                </a:lnTo>
                <a:lnTo>
                  <a:pt x="55420" y="74560"/>
                </a:lnTo>
                <a:lnTo>
                  <a:pt x="55410" y="74590"/>
                </a:lnTo>
                <a:lnTo>
                  <a:pt x="55410" y="74610"/>
                </a:lnTo>
                <a:lnTo>
                  <a:pt x="55420" y="74640"/>
                </a:lnTo>
                <a:lnTo>
                  <a:pt x="55410" y="74660"/>
                </a:lnTo>
                <a:lnTo>
                  <a:pt x="55390" y="74670"/>
                </a:lnTo>
                <a:lnTo>
                  <a:pt x="55370" y="74660"/>
                </a:lnTo>
                <a:lnTo>
                  <a:pt x="55340" y="74620"/>
                </a:lnTo>
                <a:lnTo>
                  <a:pt x="55330" y="74580"/>
                </a:lnTo>
                <a:lnTo>
                  <a:pt x="55320" y="74530"/>
                </a:lnTo>
                <a:lnTo>
                  <a:pt x="55320" y="74480"/>
                </a:lnTo>
                <a:lnTo>
                  <a:pt x="55340" y="74440"/>
                </a:lnTo>
                <a:lnTo>
                  <a:pt x="55350" y="74420"/>
                </a:lnTo>
                <a:lnTo>
                  <a:pt x="55340" y="74390"/>
                </a:lnTo>
                <a:lnTo>
                  <a:pt x="55290" y="74330"/>
                </a:lnTo>
                <a:lnTo>
                  <a:pt x="55260" y="74310"/>
                </a:lnTo>
                <a:lnTo>
                  <a:pt x="55230" y="74280"/>
                </a:lnTo>
                <a:lnTo>
                  <a:pt x="55200" y="74280"/>
                </a:lnTo>
                <a:lnTo>
                  <a:pt x="55180" y="74330"/>
                </a:lnTo>
                <a:lnTo>
                  <a:pt x="55190" y="74360"/>
                </a:lnTo>
                <a:lnTo>
                  <a:pt x="55210" y="74410"/>
                </a:lnTo>
                <a:lnTo>
                  <a:pt x="55210" y="74440"/>
                </a:lnTo>
                <a:lnTo>
                  <a:pt x="55210" y="74460"/>
                </a:lnTo>
                <a:lnTo>
                  <a:pt x="55190" y="74480"/>
                </a:lnTo>
                <a:lnTo>
                  <a:pt x="55180" y="74500"/>
                </a:lnTo>
                <a:lnTo>
                  <a:pt x="55190" y="74520"/>
                </a:lnTo>
                <a:lnTo>
                  <a:pt x="55210" y="74520"/>
                </a:lnTo>
                <a:lnTo>
                  <a:pt x="55240" y="74520"/>
                </a:lnTo>
                <a:lnTo>
                  <a:pt x="55250" y="74520"/>
                </a:lnTo>
                <a:lnTo>
                  <a:pt x="55250" y="74540"/>
                </a:lnTo>
                <a:lnTo>
                  <a:pt x="55250" y="74560"/>
                </a:lnTo>
                <a:lnTo>
                  <a:pt x="55230" y="74580"/>
                </a:lnTo>
                <a:lnTo>
                  <a:pt x="55230" y="74600"/>
                </a:lnTo>
                <a:lnTo>
                  <a:pt x="55220" y="74620"/>
                </a:lnTo>
                <a:lnTo>
                  <a:pt x="55220" y="74630"/>
                </a:lnTo>
                <a:lnTo>
                  <a:pt x="55230" y="74640"/>
                </a:lnTo>
                <a:lnTo>
                  <a:pt x="55250" y="74660"/>
                </a:lnTo>
                <a:lnTo>
                  <a:pt x="55320" y="74700"/>
                </a:lnTo>
                <a:lnTo>
                  <a:pt x="55330" y="74720"/>
                </a:lnTo>
                <a:lnTo>
                  <a:pt x="55350" y="74740"/>
                </a:lnTo>
                <a:lnTo>
                  <a:pt x="55380" y="74740"/>
                </a:lnTo>
                <a:lnTo>
                  <a:pt x="55390" y="74730"/>
                </a:lnTo>
                <a:lnTo>
                  <a:pt x="55410" y="74720"/>
                </a:lnTo>
                <a:lnTo>
                  <a:pt x="55430" y="74710"/>
                </a:lnTo>
                <a:lnTo>
                  <a:pt x="55420" y="74750"/>
                </a:lnTo>
                <a:lnTo>
                  <a:pt x="55400" y="74790"/>
                </a:lnTo>
                <a:lnTo>
                  <a:pt x="55340" y="74870"/>
                </a:lnTo>
                <a:lnTo>
                  <a:pt x="55320" y="74920"/>
                </a:lnTo>
                <a:lnTo>
                  <a:pt x="55300" y="74940"/>
                </a:lnTo>
                <a:lnTo>
                  <a:pt x="55280" y="74950"/>
                </a:lnTo>
                <a:lnTo>
                  <a:pt x="55190" y="74960"/>
                </a:lnTo>
                <a:lnTo>
                  <a:pt x="55160" y="74970"/>
                </a:lnTo>
                <a:lnTo>
                  <a:pt x="55110" y="75000"/>
                </a:lnTo>
                <a:lnTo>
                  <a:pt x="55050" y="75020"/>
                </a:lnTo>
                <a:lnTo>
                  <a:pt x="55020" y="75040"/>
                </a:lnTo>
                <a:lnTo>
                  <a:pt x="54980" y="75090"/>
                </a:lnTo>
                <a:lnTo>
                  <a:pt x="54810" y="75190"/>
                </a:lnTo>
                <a:lnTo>
                  <a:pt x="54240" y="75660"/>
                </a:lnTo>
                <a:lnTo>
                  <a:pt x="53820" y="76130"/>
                </a:lnTo>
                <a:lnTo>
                  <a:pt x="53490" y="76580"/>
                </a:lnTo>
                <a:close/>
                <a:moveTo>
                  <a:pt x="56070" y="72190"/>
                </a:moveTo>
                <a:lnTo>
                  <a:pt x="56080" y="72150"/>
                </a:lnTo>
                <a:lnTo>
                  <a:pt x="56120" y="72180"/>
                </a:lnTo>
                <a:lnTo>
                  <a:pt x="56160" y="72230"/>
                </a:lnTo>
                <a:lnTo>
                  <a:pt x="56180" y="72260"/>
                </a:lnTo>
                <a:lnTo>
                  <a:pt x="56180" y="72310"/>
                </a:lnTo>
                <a:lnTo>
                  <a:pt x="56170" y="72350"/>
                </a:lnTo>
                <a:lnTo>
                  <a:pt x="56150" y="72390"/>
                </a:lnTo>
                <a:lnTo>
                  <a:pt x="56130" y="72430"/>
                </a:lnTo>
                <a:lnTo>
                  <a:pt x="56120" y="72440"/>
                </a:lnTo>
                <a:lnTo>
                  <a:pt x="56110" y="72460"/>
                </a:lnTo>
                <a:lnTo>
                  <a:pt x="56110" y="72480"/>
                </a:lnTo>
                <a:lnTo>
                  <a:pt x="56110" y="72510"/>
                </a:lnTo>
                <a:lnTo>
                  <a:pt x="56120" y="72560"/>
                </a:lnTo>
                <a:lnTo>
                  <a:pt x="56120" y="72590"/>
                </a:lnTo>
                <a:lnTo>
                  <a:pt x="56110" y="72620"/>
                </a:lnTo>
                <a:lnTo>
                  <a:pt x="56080" y="72660"/>
                </a:lnTo>
                <a:lnTo>
                  <a:pt x="56050" y="72700"/>
                </a:lnTo>
                <a:lnTo>
                  <a:pt x="56030" y="72710"/>
                </a:lnTo>
                <a:lnTo>
                  <a:pt x="55940" y="72870"/>
                </a:lnTo>
                <a:lnTo>
                  <a:pt x="55940" y="72910"/>
                </a:lnTo>
                <a:lnTo>
                  <a:pt x="55970" y="73000"/>
                </a:lnTo>
                <a:lnTo>
                  <a:pt x="55960" y="73030"/>
                </a:lnTo>
                <a:lnTo>
                  <a:pt x="55950" y="73040"/>
                </a:lnTo>
                <a:lnTo>
                  <a:pt x="55910" y="73050"/>
                </a:lnTo>
                <a:lnTo>
                  <a:pt x="55900" y="73060"/>
                </a:lnTo>
                <a:lnTo>
                  <a:pt x="55870" y="73110"/>
                </a:lnTo>
                <a:lnTo>
                  <a:pt x="55850" y="73130"/>
                </a:lnTo>
                <a:lnTo>
                  <a:pt x="55830" y="73130"/>
                </a:lnTo>
                <a:lnTo>
                  <a:pt x="55820" y="73130"/>
                </a:lnTo>
                <a:lnTo>
                  <a:pt x="55810" y="73130"/>
                </a:lnTo>
                <a:lnTo>
                  <a:pt x="55810" y="73120"/>
                </a:lnTo>
                <a:lnTo>
                  <a:pt x="55810" y="72950"/>
                </a:lnTo>
                <a:lnTo>
                  <a:pt x="55820" y="72880"/>
                </a:lnTo>
                <a:lnTo>
                  <a:pt x="55850" y="72820"/>
                </a:lnTo>
                <a:lnTo>
                  <a:pt x="55820" y="72800"/>
                </a:lnTo>
                <a:lnTo>
                  <a:pt x="55840" y="72770"/>
                </a:lnTo>
                <a:lnTo>
                  <a:pt x="55890" y="72710"/>
                </a:lnTo>
                <a:lnTo>
                  <a:pt x="55880" y="72660"/>
                </a:lnTo>
                <a:lnTo>
                  <a:pt x="55860" y="72610"/>
                </a:lnTo>
                <a:lnTo>
                  <a:pt x="55840" y="72580"/>
                </a:lnTo>
                <a:lnTo>
                  <a:pt x="55880" y="72570"/>
                </a:lnTo>
                <a:lnTo>
                  <a:pt x="55900" y="72560"/>
                </a:lnTo>
                <a:lnTo>
                  <a:pt x="55920" y="72550"/>
                </a:lnTo>
                <a:lnTo>
                  <a:pt x="55930" y="72530"/>
                </a:lnTo>
                <a:lnTo>
                  <a:pt x="55930" y="72510"/>
                </a:lnTo>
                <a:lnTo>
                  <a:pt x="55920" y="72500"/>
                </a:lnTo>
                <a:lnTo>
                  <a:pt x="55910" y="72490"/>
                </a:lnTo>
                <a:lnTo>
                  <a:pt x="55890" y="72480"/>
                </a:lnTo>
                <a:lnTo>
                  <a:pt x="55890" y="72460"/>
                </a:lnTo>
                <a:lnTo>
                  <a:pt x="55890" y="72450"/>
                </a:lnTo>
                <a:lnTo>
                  <a:pt x="55900" y="72430"/>
                </a:lnTo>
                <a:lnTo>
                  <a:pt x="55900" y="72420"/>
                </a:lnTo>
                <a:lnTo>
                  <a:pt x="55900" y="72400"/>
                </a:lnTo>
                <a:lnTo>
                  <a:pt x="55870" y="72370"/>
                </a:lnTo>
                <a:lnTo>
                  <a:pt x="55860" y="72350"/>
                </a:lnTo>
                <a:lnTo>
                  <a:pt x="55870" y="72320"/>
                </a:lnTo>
                <a:lnTo>
                  <a:pt x="55900" y="72300"/>
                </a:lnTo>
                <a:lnTo>
                  <a:pt x="55910" y="72280"/>
                </a:lnTo>
                <a:lnTo>
                  <a:pt x="55900" y="72240"/>
                </a:lnTo>
                <a:lnTo>
                  <a:pt x="55940" y="72240"/>
                </a:lnTo>
                <a:lnTo>
                  <a:pt x="56050" y="72210"/>
                </a:lnTo>
                <a:lnTo>
                  <a:pt x="56070" y="72190"/>
                </a:lnTo>
                <a:close/>
                <a:moveTo>
                  <a:pt x="55850" y="69790"/>
                </a:moveTo>
                <a:lnTo>
                  <a:pt x="55840" y="69810"/>
                </a:lnTo>
                <a:lnTo>
                  <a:pt x="55780" y="69870"/>
                </a:lnTo>
                <a:lnTo>
                  <a:pt x="55780" y="69890"/>
                </a:lnTo>
                <a:lnTo>
                  <a:pt x="55780" y="69920"/>
                </a:lnTo>
                <a:lnTo>
                  <a:pt x="55780" y="69970"/>
                </a:lnTo>
                <a:lnTo>
                  <a:pt x="55770" y="69970"/>
                </a:lnTo>
                <a:lnTo>
                  <a:pt x="55760" y="69960"/>
                </a:lnTo>
                <a:lnTo>
                  <a:pt x="55750" y="69950"/>
                </a:lnTo>
                <a:lnTo>
                  <a:pt x="55710" y="69950"/>
                </a:lnTo>
                <a:lnTo>
                  <a:pt x="55680" y="69890"/>
                </a:lnTo>
                <a:lnTo>
                  <a:pt x="55650" y="69830"/>
                </a:lnTo>
                <a:lnTo>
                  <a:pt x="55620" y="69800"/>
                </a:lnTo>
                <a:lnTo>
                  <a:pt x="55530" y="69730"/>
                </a:lnTo>
                <a:lnTo>
                  <a:pt x="55530" y="69720"/>
                </a:lnTo>
                <a:lnTo>
                  <a:pt x="55530" y="69710"/>
                </a:lnTo>
                <a:lnTo>
                  <a:pt x="55570" y="69650"/>
                </a:lnTo>
                <a:lnTo>
                  <a:pt x="55580" y="69640"/>
                </a:lnTo>
                <a:lnTo>
                  <a:pt x="55610" y="69630"/>
                </a:lnTo>
                <a:lnTo>
                  <a:pt x="55640" y="69620"/>
                </a:lnTo>
                <a:lnTo>
                  <a:pt x="55650" y="69610"/>
                </a:lnTo>
                <a:lnTo>
                  <a:pt x="55660" y="69590"/>
                </a:lnTo>
                <a:lnTo>
                  <a:pt x="55670" y="69560"/>
                </a:lnTo>
                <a:lnTo>
                  <a:pt x="55720" y="69530"/>
                </a:lnTo>
                <a:lnTo>
                  <a:pt x="55780" y="69510"/>
                </a:lnTo>
                <a:lnTo>
                  <a:pt x="55820" y="69480"/>
                </a:lnTo>
                <a:lnTo>
                  <a:pt x="55800" y="69430"/>
                </a:lnTo>
                <a:lnTo>
                  <a:pt x="55840" y="69400"/>
                </a:lnTo>
                <a:lnTo>
                  <a:pt x="55870" y="69400"/>
                </a:lnTo>
                <a:lnTo>
                  <a:pt x="55900" y="69440"/>
                </a:lnTo>
                <a:lnTo>
                  <a:pt x="55950" y="69510"/>
                </a:lnTo>
                <a:lnTo>
                  <a:pt x="55960" y="69530"/>
                </a:lnTo>
                <a:lnTo>
                  <a:pt x="55960" y="69550"/>
                </a:lnTo>
                <a:lnTo>
                  <a:pt x="55950" y="69570"/>
                </a:lnTo>
                <a:lnTo>
                  <a:pt x="55920" y="69600"/>
                </a:lnTo>
                <a:lnTo>
                  <a:pt x="55900" y="69650"/>
                </a:lnTo>
                <a:lnTo>
                  <a:pt x="55860" y="69740"/>
                </a:lnTo>
                <a:lnTo>
                  <a:pt x="55850" y="69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