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Roraima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Brazil • State Map | Fully Editable Vector Shape</a:t>
            </a:r>
          </a:p>
        </p:txBody>
      </p:sp>
      <p:sp>
        <p:nvSpPr>
          <p:cNvPr id="101" name="Roraima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34850" y="12120"/>
                </a:moveTo>
                <a:lnTo>
                  <a:pt x="35050" y="14310"/>
                </a:lnTo>
                <a:lnTo>
                  <a:pt x="33240" y="14300"/>
                </a:lnTo>
                <a:lnTo>
                  <a:pt x="32730" y="14320"/>
                </a:lnTo>
                <a:lnTo>
                  <a:pt x="32680" y="14340"/>
                </a:lnTo>
                <a:lnTo>
                  <a:pt x="32670" y="14350"/>
                </a:lnTo>
                <a:lnTo>
                  <a:pt x="32670" y="14370"/>
                </a:lnTo>
                <a:lnTo>
                  <a:pt x="32670" y="14390"/>
                </a:lnTo>
                <a:lnTo>
                  <a:pt x="32650" y="14410"/>
                </a:lnTo>
                <a:lnTo>
                  <a:pt x="32640" y="14430"/>
                </a:lnTo>
                <a:lnTo>
                  <a:pt x="32620" y="14450"/>
                </a:lnTo>
                <a:lnTo>
                  <a:pt x="32580" y="14470"/>
                </a:lnTo>
                <a:lnTo>
                  <a:pt x="32560" y="14480"/>
                </a:lnTo>
                <a:lnTo>
                  <a:pt x="32540" y="14490"/>
                </a:lnTo>
                <a:lnTo>
                  <a:pt x="32520" y="14510"/>
                </a:lnTo>
                <a:lnTo>
                  <a:pt x="32510" y="14520"/>
                </a:lnTo>
                <a:lnTo>
                  <a:pt x="32500" y="14540"/>
                </a:lnTo>
                <a:lnTo>
                  <a:pt x="32500" y="14570"/>
                </a:lnTo>
                <a:lnTo>
                  <a:pt x="32510" y="14590"/>
                </a:lnTo>
                <a:lnTo>
                  <a:pt x="32510" y="14610"/>
                </a:lnTo>
                <a:lnTo>
                  <a:pt x="32500" y="14630"/>
                </a:lnTo>
                <a:lnTo>
                  <a:pt x="32430" y="14750"/>
                </a:lnTo>
                <a:lnTo>
                  <a:pt x="32350" y="14840"/>
                </a:lnTo>
                <a:lnTo>
                  <a:pt x="32340" y="14860"/>
                </a:lnTo>
                <a:lnTo>
                  <a:pt x="32330" y="14880"/>
                </a:lnTo>
                <a:lnTo>
                  <a:pt x="32320" y="14900"/>
                </a:lnTo>
                <a:lnTo>
                  <a:pt x="32300" y="14940"/>
                </a:lnTo>
                <a:lnTo>
                  <a:pt x="32290" y="14960"/>
                </a:lnTo>
                <a:lnTo>
                  <a:pt x="32280" y="15030"/>
                </a:lnTo>
                <a:lnTo>
                  <a:pt x="32280" y="15050"/>
                </a:lnTo>
                <a:lnTo>
                  <a:pt x="32270" y="15070"/>
                </a:lnTo>
                <a:lnTo>
                  <a:pt x="32200" y="15170"/>
                </a:lnTo>
                <a:lnTo>
                  <a:pt x="32170" y="15200"/>
                </a:lnTo>
                <a:lnTo>
                  <a:pt x="32160" y="15220"/>
                </a:lnTo>
                <a:lnTo>
                  <a:pt x="32150" y="15240"/>
                </a:lnTo>
                <a:lnTo>
                  <a:pt x="32150" y="15340"/>
                </a:lnTo>
                <a:lnTo>
                  <a:pt x="32140" y="15360"/>
                </a:lnTo>
                <a:lnTo>
                  <a:pt x="32140" y="15380"/>
                </a:lnTo>
                <a:lnTo>
                  <a:pt x="32110" y="15440"/>
                </a:lnTo>
                <a:lnTo>
                  <a:pt x="32090" y="15480"/>
                </a:lnTo>
                <a:lnTo>
                  <a:pt x="32060" y="15540"/>
                </a:lnTo>
                <a:lnTo>
                  <a:pt x="32050" y="15560"/>
                </a:lnTo>
                <a:lnTo>
                  <a:pt x="32040" y="15600"/>
                </a:lnTo>
                <a:lnTo>
                  <a:pt x="32040" y="15630"/>
                </a:lnTo>
                <a:lnTo>
                  <a:pt x="32010" y="15660"/>
                </a:lnTo>
                <a:lnTo>
                  <a:pt x="32010" y="15680"/>
                </a:lnTo>
                <a:lnTo>
                  <a:pt x="32000" y="15700"/>
                </a:lnTo>
                <a:lnTo>
                  <a:pt x="31980" y="15780"/>
                </a:lnTo>
                <a:lnTo>
                  <a:pt x="31980" y="15790"/>
                </a:lnTo>
                <a:lnTo>
                  <a:pt x="31990" y="15810"/>
                </a:lnTo>
                <a:lnTo>
                  <a:pt x="32000" y="15850"/>
                </a:lnTo>
                <a:lnTo>
                  <a:pt x="32010" y="15870"/>
                </a:lnTo>
                <a:lnTo>
                  <a:pt x="32020" y="15890"/>
                </a:lnTo>
                <a:lnTo>
                  <a:pt x="32140" y="16020"/>
                </a:lnTo>
                <a:lnTo>
                  <a:pt x="32150" y="16030"/>
                </a:lnTo>
                <a:lnTo>
                  <a:pt x="32160" y="16050"/>
                </a:lnTo>
                <a:lnTo>
                  <a:pt x="32160" y="16080"/>
                </a:lnTo>
                <a:lnTo>
                  <a:pt x="32160" y="16100"/>
                </a:lnTo>
                <a:lnTo>
                  <a:pt x="32160" y="16120"/>
                </a:lnTo>
                <a:lnTo>
                  <a:pt x="32160" y="16140"/>
                </a:lnTo>
                <a:lnTo>
                  <a:pt x="32140" y="16150"/>
                </a:lnTo>
                <a:lnTo>
                  <a:pt x="32130" y="16170"/>
                </a:lnTo>
                <a:lnTo>
                  <a:pt x="32110" y="16180"/>
                </a:lnTo>
                <a:lnTo>
                  <a:pt x="32090" y="16180"/>
                </a:lnTo>
                <a:lnTo>
                  <a:pt x="32020" y="16200"/>
                </a:lnTo>
                <a:lnTo>
                  <a:pt x="31960" y="16220"/>
                </a:lnTo>
                <a:lnTo>
                  <a:pt x="31830" y="16260"/>
                </a:lnTo>
                <a:lnTo>
                  <a:pt x="31820" y="16270"/>
                </a:lnTo>
                <a:lnTo>
                  <a:pt x="31810" y="16290"/>
                </a:lnTo>
                <a:lnTo>
                  <a:pt x="31800" y="16310"/>
                </a:lnTo>
                <a:lnTo>
                  <a:pt x="31790" y="16320"/>
                </a:lnTo>
                <a:lnTo>
                  <a:pt x="31780" y="16330"/>
                </a:lnTo>
                <a:lnTo>
                  <a:pt x="31770" y="16350"/>
                </a:lnTo>
                <a:lnTo>
                  <a:pt x="31770" y="16360"/>
                </a:lnTo>
                <a:lnTo>
                  <a:pt x="31760" y="16400"/>
                </a:lnTo>
                <a:lnTo>
                  <a:pt x="31750" y="16420"/>
                </a:lnTo>
                <a:lnTo>
                  <a:pt x="31740" y="16440"/>
                </a:lnTo>
                <a:lnTo>
                  <a:pt x="31720" y="16450"/>
                </a:lnTo>
                <a:lnTo>
                  <a:pt x="31700" y="16450"/>
                </a:lnTo>
                <a:lnTo>
                  <a:pt x="31640" y="16440"/>
                </a:lnTo>
                <a:lnTo>
                  <a:pt x="31600" y="16450"/>
                </a:lnTo>
                <a:lnTo>
                  <a:pt x="31570" y="16450"/>
                </a:lnTo>
                <a:lnTo>
                  <a:pt x="31550" y="16450"/>
                </a:lnTo>
                <a:lnTo>
                  <a:pt x="31550" y="16460"/>
                </a:lnTo>
                <a:lnTo>
                  <a:pt x="31540" y="16470"/>
                </a:lnTo>
                <a:lnTo>
                  <a:pt x="31520" y="16480"/>
                </a:lnTo>
                <a:lnTo>
                  <a:pt x="31510" y="16490"/>
                </a:lnTo>
                <a:lnTo>
                  <a:pt x="31490" y="16500"/>
                </a:lnTo>
                <a:lnTo>
                  <a:pt x="31470" y="16500"/>
                </a:lnTo>
                <a:lnTo>
                  <a:pt x="31420" y="16490"/>
                </a:lnTo>
                <a:lnTo>
                  <a:pt x="31290" y="16480"/>
                </a:lnTo>
                <a:lnTo>
                  <a:pt x="31270" y="16470"/>
                </a:lnTo>
                <a:lnTo>
                  <a:pt x="31250" y="16450"/>
                </a:lnTo>
                <a:lnTo>
                  <a:pt x="31240" y="16430"/>
                </a:lnTo>
                <a:lnTo>
                  <a:pt x="31240" y="16400"/>
                </a:lnTo>
                <a:lnTo>
                  <a:pt x="31250" y="16360"/>
                </a:lnTo>
                <a:lnTo>
                  <a:pt x="31240" y="16350"/>
                </a:lnTo>
                <a:lnTo>
                  <a:pt x="31230" y="16330"/>
                </a:lnTo>
                <a:lnTo>
                  <a:pt x="31220" y="16320"/>
                </a:lnTo>
                <a:lnTo>
                  <a:pt x="31210" y="16270"/>
                </a:lnTo>
                <a:lnTo>
                  <a:pt x="31150" y="16170"/>
                </a:lnTo>
                <a:lnTo>
                  <a:pt x="31140" y="16150"/>
                </a:lnTo>
                <a:lnTo>
                  <a:pt x="31080" y="16100"/>
                </a:lnTo>
                <a:lnTo>
                  <a:pt x="31030" y="16050"/>
                </a:lnTo>
                <a:lnTo>
                  <a:pt x="31000" y="16030"/>
                </a:lnTo>
                <a:lnTo>
                  <a:pt x="30980" y="16010"/>
                </a:lnTo>
                <a:lnTo>
                  <a:pt x="30960" y="16000"/>
                </a:lnTo>
                <a:lnTo>
                  <a:pt x="30940" y="15980"/>
                </a:lnTo>
                <a:lnTo>
                  <a:pt x="30930" y="15950"/>
                </a:lnTo>
                <a:lnTo>
                  <a:pt x="30910" y="15900"/>
                </a:lnTo>
                <a:lnTo>
                  <a:pt x="30900" y="15880"/>
                </a:lnTo>
                <a:lnTo>
                  <a:pt x="30880" y="15870"/>
                </a:lnTo>
                <a:lnTo>
                  <a:pt x="30850" y="15860"/>
                </a:lnTo>
                <a:lnTo>
                  <a:pt x="30770" y="15860"/>
                </a:lnTo>
                <a:lnTo>
                  <a:pt x="30750" y="15860"/>
                </a:lnTo>
                <a:lnTo>
                  <a:pt x="30640" y="15830"/>
                </a:lnTo>
                <a:lnTo>
                  <a:pt x="30620" y="15820"/>
                </a:lnTo>
                <a:lnTo>
                  <a:pt x="30610" y="15810"/>
                </a:lnTo>
                <a:lnTo>
                  <a:pt x="30570" y="15770"/>
                </a:lnTo>
                <a:lnTo>
                  <a:pt x="30560" y="15770"/>
                </a:lnTo>
                <a:lnTo>
                  <a:pt x="30550" y="15760"/>
                </a:lnTo>
                <a:lnTo>
                  <a:pt x="30530" y="15750"/>
                </a:lnTo>
                <a:lnTo>
                  <a:pt x="30500" y="15750"/>
                </a:lnTo>
                <a:lnTo>
                  <a:pt x="30480" y="15750"/>
                </a:lnTo>
                <a:lnTo>
                  <a:pt x="30410" y="15760"/>
                </a:lnTo>
                <a:lnTo>
                  <a:pt x="30390" y="15760"/>
                </a:lnTo>
                <a:lnTo>
                  <a:pt x="30350" y="15760"/>
                </a:lnTo>
                <a:lnTo>
                  <a:pt x="30340" y="15760"/>
                </a:lnTo>
                <a:lnTo>
                  <a:pt x="30330" y="15760"/>
                </a:lnTo>
                <a:lnTo>
                  <a:pt x="30320" y="15770"/>
                </a:lnTo>
                <a:lnTo>
                  <a:pt x="30310" y="15780"/>
                </a:lnTo>
                <a:lnTo>
                  <a:pt x="30300" y="15820"/>
                </a:lnTo>
                <a:lnTo>
                  <a:pt x="30290" y="15840"/>
                </a:lnTo>
                <a:lnTo>
                  <a:pt x="30280" y="15860"/>
                </a:lnTo>
                <a:lnTo>
                  <a:pt x="30270" y="15870"/>
                </a:lnTo>
                <a:lnTo>
                  <a:pt x="30250" y="15880"/>
                </a:lnTo>
                <a:lnTo>
                  <a:pt x="30240" y="15890"/>
                </a:lnTo>
                <a:lnTo>
                  <a:pt x="30080" y="15950"/>
                </a:lnTo>
                <a:lnTo>
                  <a:pt x="30000" y="15970"/>
                </a:lnTo>
                <a:lnTo>
                  <a:pt x="29980" y="15980"/>
                </a:lnTo>
                <a:lnTo>
                  <a:pt x="29840" y="16050"/>
                </a:lnTo>
                <a:lnTo>
                  <a:pt x="29820" y="16060"/>
                </a:lnTo>
                <a:lnTo>
                  <a:pt x="29810" y="16080"/>
                </a:lnTo>
                <a:lnTo>
                  <a:pt x="29800" y="16090"/>
                </a:lnTo>
                <a:lnTo>
                  <a:pt x="29780" y="16130"/>
                </a:lnTo>
                <a:lnTo>
                  <a:pt x="29770" y="16150"/>
                </a:lnTo>
                <a:lnTo>
                  <a:pt x="29760" y="16160"/>
                </a:lnTo>
                <a:lnTo>
                  <a:pt x="29720" y="16200"/>
                </a:lnTo>
                <a:lnTo>
                  <a:pt x="29700" y="16220"/>
                </a:lnTo>
                <a:lnTo>
                  <a:pt x="29690" y="16230"/>
                </a:lnTo>
                <a:lnTo>
                  <a:pt x="29680" y="16250"/>
                </a:lnTo>
                <a:lnTo>
                  <a:pt x="29670" y="16320"/>
                </a:lnTo>
                <a:lnTo>
                  <a:pt x="29650" y="16440"/>
                </a:lnTo>
                <a:lnTo>
                  <a:pt x="29650" y="16460"/>
                </a:lnTo>
                <a:lnTo>
                  <a:pt x="29600" y="16550"/>
                </a:lnTo>
                <a:lnTo>
                  <a:pt x="29590" y="16600"/>
                </a:lnTo>
                <a:lnTo>
                  <a:pt x="29590" y="16620"/>
                </a:lnTo>
                <a:lnTo>
                  <a:pt x="29590" y="16670"/>
                </a:lnTo>
                <a:lnTo>
                  <a:pt x="29630" y="16830"/>
                </a:lnTo>
                <a:lnTo>
                  <a:pt x="29640" y="16850"/>
                </a:lnTo>
                <a:lnTo>
                  <a:pt x="29630" y="16870"/>
                </a:lnTo>
                <a:lnTo>
                  <a:pt x="29620" y="16890"/>
                </a:lnTo>
                <a:lnTo>
                  <a:pt x="29610" y="16910"/>
                </a:lnTo>
                <a:lnTo>
                  <a:pt x="29600" y="16920"/>
                </a:lnTo>
                <a:lnTo>
                  <a:pt x="29600" y="16950"/>
                </a:lnTo>
                <a:lnTo>
                  <a:pt x="29600" y="16970"/>
                </a:lnTo>
                <a:lnTo>
                  <a:pt x="29610" y="17040"/>
                </a:lnTo>
                <a:lnTo>
                  <a:pt x="29600" y="17070"/>
                </a:lnTo>
                <a:lnTo>
                  <a:pt x="29570" y="17200"/>
                </a:lnTo>
                <a:lnTo>
                  <a:pt x="29510" y="17330"/>
                </a:lnTo>
                <a:lnTo>
                  <a:pt x="29510" y="17350"/>
                </a:lnTo>
                <a:lnTo>
                  <a:pt x="29510" y="17380"/>
                </a:lnTo>
                <a:lnTo>
                  <a:pt x="29550" y="17590"/>
                </a:lnTo>
                <a:lnTo>
                  <a:pt x="29550" y="17620"/>
                </a:lnTo>
                <a:lnTo>
                  <a:pt x="29530" y="17610"/>
                </a:lnTo>
                <a:lnTo>
                  <a:pt x="29510" y="17610"/>
                </a:lnTo>
                <a:lnTo>
                  <a:pt x="29470" y="17600"/>
                </a:lnTo>
                <a:lnTo>
                  <a:pt x="29390" y="17580"/>
                </a:lnTo>
                <a:lnTo>
                  <a:pt x="29340" y="17580"/>
                </a:lnTo>
                <a:lnTo>
                  <a:pt x="29330" y="17580"/>
                </a:lnTo>
                <a:lnTo>
                  <a:pt x="29310" y="17570"/>
                </a:lnTo>
                <a:lnTo>
                  <a:pt x="29290" y="17560"/>
                </a:lnTo>
                <a:lnTo>
                  <a:pt x="29260" y="17520"/>
                </a:lnTo>
                <a:lnTo>
                  <a:pt x="29250" y="17510"/>
                </a:lnTo>
                <a:lnTo>
                  <a:pt x="29230" y="17500"/>
                </a:lnTo>
                <a:lnTo>
                  <a:pt x="29190" y="17520"/>
                </a:lnTo>
                <a:lnTo>
                  <a:pt x="29100" y="17560"/>
                </a:lnTo>
                <a:lnTo>
                  <a:pt x="29090" y="17560"/>
                </a:lnTo>
                <a:lnTo>
                  <a:pt x="29070" y="17560"/>
                </a:lnTo>
                <a:lnTo>
                  <a:pt x="29060" y="17560"/>
                </a:lnTo>
                <a:lnTo>
                  <a:pt x="29040" y="17560"/>
                </a:lnTo>
                <a:lnTo>
                  <a:pt x="29030" y="17560"/>
                </a:lnTo>
                <a:lnTo>
                  <a:pt x="29020" y="17550"/>
                </a:lnTo>
                <a:lnTo>
                  <a:pt x="29010" y="17540"/>
                </a:lnTo>
                <a:lnTo>
                  <a:pt x="29000" y="17540"/>
                </a:lnTo>
                <a:lnTo>
                  <a:pt x="28990" y="17520"/>
                </a:lnTo>
                <a:lnTo>
                  <a:pt x="28880" y="17270"/>
                </a:lnTo>
                <a:lnTo>
                  <a:pt x="28870" y="17270"/>
                </a:lnTo>
                <a:lnTo>
                  <a:pt x="28850" y="17250"/>
                </a:lnTo>
                <a:lnTo>
                  <a:pt x="28840" y="17240"/>
                </a:lnTo>
                <a:lnTo>
                  <a:pt x="28830" y="17240"/>
                </a:lnTo>
                <a:lnTo>
                  <a:pt x="28820" y="17230"/>
                </a:lnTo>
                <a:lnTo>
                  <a:pt x="28800" y="17230"/>
                </a:lnTo>
                <a:lnTo>
                  <a:pt x="28780" y="17220"/>
                </a:lnTo>
                <a:lnTo>
                  <a:pt x="28770" y="17190"/>
                </a:lnTo>
                <a:lnTo>
                  <a:pt x="28730" y="17130"/>
                </a:lnTo>
                <a:lnTo>
                  <a:pt x="28710" y="17090"/>
                </a:lnTo>
                <a:lnTo>
                  <a:pt x="28690" y="17070"/>
                </a:lnTo>
                <a:lnTo>
                  <a:pt x="28680" y="17060"/>
                </a:lnTo>
                <a:lnTo>
                  <a:pt x="28590" y="17010"/>
                </a:lnTo>
                <a:lnTo>
                  <a:pt x="28470" y="16920"/>
                </a:lnTo>
                <a:lnTo>
                  <a:pt x="28450" y="16910"/>
                </a:lnTo>
                <a:lnTo>
                  <a:pt x="28430" y="16900"/>
                </a:lnTo>
                <a:lnTo>
                  <a:pt x="28390" y="16900"/>
                </a:lnTo>
                <a:lnTo>
                  <a:pt x="28370" y="16890"/>
                </a:lnTo>
                <a:lnTo>
                  <a:pt x="28350" y="16880"/>
                </a:lnTo>
                <a:lnTo>
                  <a:pt x="28340" y="16870"/>
                </a:lnTo>
                <a:lnTo>
                  <a:pt x="28260" y="16740"/>
                </a:lnTo>
                <a:lnTo>
                  <a:pt x="28230" y="16720"/>
                </a:lnTo>
                <a:lnTo>
                  <a:pt x="28200" y="16710"/>
                </a:lnTo>
                <a:lnTo>
                  <a:pt x="28180" y="16710"/>
                </a:lnTo>
                <a:lnTo>
                  <a:pt x="28150" y="16690"/>
                </a:lnTo>
                <a:lnTo>
                  <a:pt x="28110" y="16670"/>
                </a:lnTo>
                <a:lnTo>
                  <a:pt x="27970" y="16530"/>
                </a:lnTo>
                <a:lnTo>
                  <a:pt x="27930" y="16460"/>
                </a:lnTo>
                <a:lnTo>
                  <a:pt x="27900" y="16430"/>
                </a:lnTo>
                <a:lnTo>
                  <a:pt x="27890" y="16420"/>
                </a:lnTo>
                <a:lnTo>
                  <a:pt x="27870" y="16410"/>
                </a:lnTo>
                <a:lnTo>
                  <a:pt x="27770" y="16380"/>
                </a:lnTo>
                <a:lnTo>
                  <a:pt x="27750" y="16370"/>
                </a:lnTo>
                <a:lnTo>
                  <a:pt x="27740" y="16360"/>
                </a:lnTo>
                <a:lnTo>
                  <a:pt x="27740" y="16350"/>
                </a:lnTo>
                <a:lnTo>
                  <a:pt x="27730" y="16320"/>
                </a:lnTo>
                <a:lnTo>
                  <a:pt x="27730" y="16290"/>
                </a:lnTo>
                <a:lnTo>
                  <a:pt x="27730" y="16260"/>
                </a:lnTo>
                <a:lnTo>
                  <a:pt x="27740" y="16190"/>
                </a:lnTo>
                <a:lnTo>
                  <a:pt x="27740" y="16170"/>
                </a:lnTo>
                <a:lnTo>
                  <a:pt x="27750" y="16170"/>
                </a:lnTo>
                <a:lnTo>
                  <a:pt x="27770" y="16160"/>
                </a:lnTo>
                <a:lnTo>
                  <a:pt x="27790" y="16160"/>
                </a:lnTo>
                <a:lnTo>
                  <a:pt x="27870" y="16190"/>
                </a:lnTo>
                <a:lnTo>
                  <a:pt x="27890" y="16190"/>
                </a:lnTo>
                <a:lnTo>
                  <a:pt x="27930" y="16210"/>
                </a:lnTo>
                <a:lnTo>
                  <a:pt x="27950" y="16220"/>
                </a:lnTo>
                <a:lnTo>
                  <a:pt x="27970" y="16220"/>
                </a:lnTo>
                <a:lnTo>
                  <a:pt x="27990" y="16210"/>
                </a:lnTo>
                <a:lnTo>
                  <a:pt x="28000" y="16190"/>
                </a:lnTo>
                <a:lnTo>
                  <a:pt x="28020" y="16160"/>
                </a:lnTo>
                <a:lnTo>
                  <a:pt x="28030" y="16140"/>
                </a:lnTo>
                <a:lnTo>
                  <a:pt x="28070" y="16120"/>
                </a:lnTo>
                <a:lnTo>
                  <a:pt x="28080" y="16110"/>
                </a:lnTo>
                <a:lnTo>
                  <a:pt x="28120" y="16060"/>
                </a:lnTo>
                <a:lnTo>
                  <a:pt x="28130" y="16040"/>
                </a:lnTo>
                <a:lnTo>
                  <a:pt x="28140" y="16020"/>
                </a:lnTo>
                <a:lnTo>
                  <a:pt x="28140" y="15990"/>
                </a:lnTo>
                <a:lnTo>
                  <a:pt x="28110" y="15810"/>
                </a:lnTo>
                <a:lnTo>
                  <a:pt x="28090" y="15790"/>
                </a:lnTo>
                <a:lnTo>
                  <a:pt x="28080" y="15780"/>
                </a:lnTo>
                <a:lnTo>
                  <a:pt x="28080" y="15770"/>
                </a:lnTo>
                <a:lnTo>
                  <a:pt x="28030" y="15740"/>
                </a:lnTo>
                <a:lnTo>
                  <a:pt x="28020" y="15730"/>
                </a:lnTo>
                <a:lnTo>
                  <a:pt x="28000" y="15710"/>
                </a:lnTo>
                <a:lnTo>
                  <a:pt x="27990" y="15690"/>
                </a:lnTo>
                <a:lnTo>
                  <a:pt x="27990" y="15650"/>
                </a:lnTo>
                <a:lnTo>
                  <a:pt x="28010" y="15560"/>
                </a:lnTo>
                <a:lnTo>
                  <a:pt x="28010" y="15500"/>
                </a:lnTo>
                <a:lnTo>
                  <a:pt x="28000" y="15450"/>
                </a:lnTo>
                <a:lnTo>
                  <a:pt x="27990" y="15420"/>
                </a:lnTo>
                <a:lnTo>
                  <a:pt x="27980" y="15390"/>
                </a:lnTo>
                <a:lnTo>
                  <a:pt x="27930" y="15310"/>
                </a:lnTo>
                <a:lnTo>
                  <a:pt x="27910" y="15290"/>
                </a:lnTo>
                <a:lnTo>
                  <a:pt x="27890" y="15270"/>
                </a:lnTo>
                <a:lnTo>
                  <a:pt x="27830" y="15250"/>
                </a:lnTo>
                <a:lnTo>
                  <a:pt x="27810" y="15230"/>
                </a:lnTo>
                <a:lnTo>
                  <a:pt x="27790" y="15220"/>
                </a:lnTo>
                <a:lnTo>
                  <a:pt x="27770" y="15190"/>
                </a:lnTo>
                <a:lnTo>
                  <a:pt x="27750" y="15150"/>
                </a:lnTo>
                <a:lnTo>
                  <a:pt x="27720" y="15020"/>
                </a:lnTo>
                <a:lnTo>
                  <a:pt x="27700" y="14980"/>
                </a:lnTo>
                <a:lnTo>
                  <a:pt x="27670" y="14940"/>
                </a:lnTo>
                <a:lnTo>
                  <a:pt x="27650" y="14910"/>
                </a:lnTo>
                <a:lnTo>
                  <a:pt x="27600" y="14860"/>
                </a:lnTo>
                <a:lnTo>
                  <a:pt x="27580" y="14840"/>
                </a:lnTo>
                <a:lnTo>
                  <a:pt x="27570" y="14790"/>
                </a:lnTo>
                <a:lnTo>
                  <a:pt x="27570" y="14750"/>
                </a:lnTo>
                <a:lnTo>
                  <a:pt x="27580" y="14730"/>
                </a:lnTo>
                <a:lnTo>
                  <a:pt x="27600" y="14720"/>
                </a:lnTo>
                <a:lnTo>
                  <a:pt x="27620" y="14710"/>
                </a:lnTo>
                <a:lnTo>
                  <a:pt x="27640" y="14700"/>
                </a:lnTo>
                <a:lnTo>
                  <a:pt x="27650" y="14680"/>
                </a:lnTo>
                <a:lnTo>
                  <a:pt x="27690" y="14570"/>
                </a:lnTo>
                <a:lnTo>
                  <a:pt x="27690" y="14550"/>
                </a:lnTo>
                <a:lnTo>
                  <a:pt x="27680" y="14520"/>
                </a:lnTo>
                <a:lnTo>
                  <a:pt x="27630" y="14460"/>
                </a:lnTo>
                <a:lnTo>
                  <a:pt x="27620" y="14440"/>
                </a:lnTo>
                <a:lnTo>
                  <a:pt x="27610" y="14410"/>
                </a:lnTo>
                <a:lnTo>
                  <a:pt x="27610" y="14270"/>
                </a:lnTo>
                <a:lnTo>
                  <a:pt x="27610" y="14250"/>
                </a:lnTo>
                <a:lnTo>
                  <a:pt x="27620" y="14220"/>
                </a:lnTo>
                <a:lnTo>
                  <a:pt x="27670" y="14140"/>
                </a:lnTo>
                <a:lnTo>
                  <a:pt x="27680" y="14120"/>
                </a:lnTo>
                <a:lnTo>
                  <a:pt x="27690" y="14100"/>
                </a:lnTo>
                <a:lnTo>
                  <a:pt x="27690" y="14070"/>
                </a:lnTo>
                <a:lnTo>
                  <a:pt x="27660" y="13960"/>
                </a:lnTo>
                <a:lnTo>
                  <a:pt x="27670" y="13940"/>
                </a:lnTo>
                <a:lnTo>
                  <a:pt x="27670" y="13920"/>
                </a:lnTo>
                <a:lnTo>
                  <a:pt x="27680" y="13900"/>
                </a:lnTo>
                <a:lnTo>
                  <a:pt x="27700" y="13890"/>
                </a:lnTo>
                <a:lnTo>
                  <a:pt x="27730" y="13860"/>
                </a:lnTo>
                <a:lnTo>
                  <a:pt x="27740" y="13840"/>
                </a:lnTo>
                <a:lnTo>
                  <a:pt x="27750" y="13830"/>
                </a:lnTo>
                <a:lnTo>
                  <a:pt x="27770" y="13790"/>
                </a:lnTo>
                <a:lnTo>
                  <a:pt x="27780" y="13740"/>
                </a:lnTo>
                <a:lnTo>
                  <a:pt x="27780" y="13720"/>
                </a:lnTo>
                <a:lnTo>
                  <a:pt x="27770" y="13680"/>
                </a:lnTo>
                <a:lnTo>
                  <a:pt x="27670" y="13400"/>
                </a:lnTo>
                <a:lnTo>
                  <a:pt x="27650" y="13360"/>
                </a:lnTo>
                <a:lnTo>
                  <a:pt x="27650" y="13330"/>
                </a:lnTo>
                <a:lnTo>
                  <a:pt x="27660" y="13310"/>
                </a:lnTo>
                <a:lnTo>
                  <a:pt x="27670" y="13290"/>
                </a:lnTo>
                <a:lnTo>
                  <a:pt x="27690" y="13280"/>
                </a:lnTo>
                <a:lnTo>
                  <a:pt x="27710" y="13260"/>
                </a:lnTo>
                <a:lnTo>
                  <a:pt x="27740" y="13250"/>
                </a:lnTo>
                <a:lnTo>
                  <a:pt x="27770" y="13220"/>
                </a:lnTo>
                <a:lnTo>
                  <a:pt x="27820" y="13190"/>
                </a:lnTo>
                <a:lnTo>
                  <a:pt x="27850" y="13150"/>
                </a:lnTo>
                <a:lnTo>
                  <a:pt x="27850" y="13110"/>
                </a:lnTo>
                <a:lnTo>
                  <a:pt x="27830" y="13050"/>
                </a:lnTo>
                <a:lnTo>
                  <a:pt x="27740" y="12870"/>
                </a:lnTo>
                <a:lnTo>
                  <a:pt x="27720" y="12830"/>
                </a:lnTo>
                <a:lnTo>
                  <a:pt x="27710" y="12630"/>
                </a:lnTo>
                <a:lnTo>
                  <a:pt x="27700" y="12590"/>
                </a:lnTo>
                <a:lnTo>
                  <a:pt x="27640" y="12490"/>
                </a:lnTo>
                <a:lnTo>
                  <a:pt x="27640" y="12460"/>
                </a:lnTo>
                <a:lnTo>
                  <a:pt x="27630" y="12440"/>
                </a:lnTo>
                <a:lnTo>
                  <a:pt x="27630" y="12380"/>
                </a:lnTo>
                <a:lnTo>
                  <a:pt x="27510" y="12020"/>
                </a:lnTo>
                <a:lnTo>
                  <a:pt x="27510" y="12000"/>
                </a:lnTo>
                <a:lnTo>
                  <a:pt x="27510" y="11970"/>
                </a:lnTo>
                <a:lnTo>
                  <a:pt x="27510" y="11950"/>
                </a:lnTo>
                <a:lnTo>
                  <a:pt x="27490" y="11910"/>
                </a:lnTo>
                <a:lnTo>
                  <a:pt x="27450" y="11870"/>
                </a:lnTo>
                <a:lnTo>
                  <a:pt x="27410" y="11840"/>
                </a:lnTo>
                <a:lnTo>
                  <a:pt x="27390" y="11820"/>
                </a:lnTo>
                <a:lnTo>
                  <a:pt x="27370" y="11810"/>
                </a:lnTo>
                <a:lnTo>
                  <a:pt x="27350" y="11800"/>
                </a:lnTo>
                <a:lnTo>
                  <a:pt x="27320" y="11780"/>
                </a:lnTo>
                <a:lnTo>
                  <a:pt x="27300" y="11750"/>
                </a:lnTo>
                <a:lnTo>
                  <a:pt x="27270" y="11710"/>
                </a:lnTo>
                <a:lnTo>
                  <a:pt x="27230" y="11640"/>
                </a:lnTo>
                <a:lnTo>
                  <a:pt x="27160" y="11540"/>
                </a:lnTo>
                <a:lnTo>
                  <a:pt x="27160" y="11510"/>
                </a:lnTo>
                <a:lnTo>
                  <a:pt x="27170" y="11480"/>
                </a:lnTo>
                <a:lnTo>
                  <a:pt x="27200" y="11450"/>
                </a:lnTo>
                <a:lnTo>
                  <a:pt x="27210" y="11430"/>
                </a:lnTo>
                <a:lnTo>
                  <a:pt x="27230" y="11360"/>
                </a:lnTo>
                <a:lnTo>
                  <a:pt x="27240" y="11340"/>
                </a:lnTo>
                <a:lnTo>
                  <a:pt x="27300" y="11310"/>
                </a:lnTo>
                <a:lnTo>
                  <a:pt x="27310" y="11290"/>
                </a:lnTo>
                <a:lnTo>
                  <a:pt x="27310" y="11270"/>
                </a:lnTo>
                <a:lnTo>
                  <a:pt x="27300" y="11200"/>
                </a:lnTo>
                <a:lnTo>
                  <a:pt x="27270" y="11120"/>
                </a:lnTo>
                <a:lnTo>
                  <a:pt x="27270" y="11100"/>
                </a:lnTo>
                <a:lnTo>
                  <a:pt x="27270" y="11070"/>
                </a:lnTo>
                <a:lnTo>
                  <a:pt x="27280" y="11050"/>
                </a:lnTo>
                <a:lnTo>
                  <a:pt x="27300" y="11030"/>
                </a:lnTo>
                <a:lnTo>
                  <a:pt x="27350" y="10960"/>
                </a:lnTo>
                <a:lnTo>
                  <a:pt x="27350" y="10940"/>
                </a:lnTo>
                <a:lnTo>
                  <a:pt x="27360" y="10910"/>
                </a:lnTo>
                <a:lnTo>
                  <a:pt x="27350" y="10890"/>
                </a:lnTo>
                <a:lnTo>
                  <a:pt x="27340" y="10870"/>
                </a:lnTo>
                <a:lnTo>
                  <a:pt x="27330" y="10840"/>
                </a:lnTo>
                <a:lnTo>
                  <a:pt x="27300" y="10830"/>
                </a:lnTo>
                <a:lnTo>
                  <a:pt x="27280" y="10810"/>
                </a:lnTo>
                <a:lnTo>
                  <a:pt x="27210" y="10790"/>
                </a:lnTo>
                <a:lnTo>
                  <a:pt x="27090" y="10720"/>
                </a:lnTo>
                <a:lnTo>
                  <a:pt x="27040" y="10700"/>
                </a:lnTo>
                <a:lnTo>
                  <a:pt x="27010" y="10700"/>
                </a:lnTo>
                <a:lnTo>
                  <a:pt x="26940" y="10700"/>
                </a:lnTo>
                <a:lnTo>
                  <a:pt x="26920" y="10700"/>
                </a:lnTo>
                <a:lnTo>
                  <a:pt x="26880" y="10690"/>
                </a:lnTo>
                <a:lnTo>
                  <a:pt x="26850" y="10690"/>
                </a:lnTo>
                <a:lnTo>
                  <a:pt x="26830" y="10690"/>
                </a:lnTo>
                <a:lnTo>
                  <a:pt x="26790" y="10700"/>
                </a:lnTo>
                <a:lnTo>
                  <a:pt x="26760" y="10700"/>
                </a:lnTo>
                <a:lnTo>
                  <a:pt x="26730" y="10700"/>
                </a:lnTo>
                <a:lnTo>
                  <a:pt x="26670" y="10670"/>
                </a:lnTo>
                <a:lnTo>
                  <a:pt x="26640" y="10650"/>
                </a:lnTo>
                <a:lnTo>
                  <a:pt x="26590" y="10620"/>
                </a:lnTo>
                <a:lnTo>
                  <a:pt x="26520" y="10540"/>
                </a:lnTo>
                <a:lnTo>
                  <a:pt x="26490" y="10510"/>
                </a:lnTo>
                <a:lnTo>
                  <a:pt x="26480" y="10480"/>
                </a:lnTo>
                <a:lnTo>
                  <a:pt x="26470" y="10460"/>
                </a:lnTo>
                <a:lnTo>
                  <a:pt x="26470" y="10410"/>
                </a:lnTo>
                <a:lnTo>
                  <a:pt x="26460" y="10390"/>
                </a:lnTo>
                <a:lnTo>
                  <a:pt x="26440" y="10380"/>
                </a:lnTo>
                <a:lnTo>
                  <a:pt x="26390" y="10380"/>
                </a:lnTo>
                <a:lnTo>
                  <a:pt x="26360" y="10380"/>
                </a:lnTo>
                <a:lnTo>
                  <a:pt x="26330" y="10390"/>
                </a:lnTo>
                <a:lnTo>
                  <a:pt x="26270" y="10410"/>
                </a:lnTo>
                <a:lnTo>
                  <a:pt x="26250" y="10420"/>
                </a:lnTo>
                <a:lnTo>
                  <a:pt x="26230" y="10420"/>
                </a:lnTo>
                <a:lnTo>
                  <a:pt x="26200" y="10420"/>
                </a:lnTo>
                <a:lnTo>
                  <a:pt x="26150" y="10420"/>
                </a:lnTo>
                <a:lnTo>
                  <a:pt x="26120" y="10410"/>
                </a:lnTo>
                <a:lnTo>
                  <a:pt x="26060" y="10370"/>
                </a:lnTo>
                <a:lnTo>
                  <a:pt x="25990" y="10300"/>
                </a:lnTo>
                <a:lnTo>
                  <a:pt x="25970" y="10280"/>
                </a:lnTo>
                <a:lnTo>
                  <a:pt x="25960" y="10260"/>
                </a:lnTo>
                <a:lnTo>
                  <a:pt x="25980" y="10200"/>
                </a:lnTo>
                <a:lnTo>
                  <a:pt x="25990" y="10170"/>
                </a:lnTo>
                <a:lnTo>
                  <a:pt x="25980" y="10030"/>
                </a:lnTo>
                <a:lnTo>
                  <a:pt x="25990" y="10000"/>
                </a:lnTo>
                <a:lnTo>
                  <a:pt x="26010" y="9940"/>
                </a:lnTo>
                <a:lnTo>
                  <a:pt x="26010" y="9930"/>
                </a:lnTo>
                <a:lnTo>
                  <a:pt x="26000" y="9910"/>
                </a:lnTo>
                <a:lnTo>
                  <a:pt x="25960" y="9890"/>
                </a:lnTo>
                <a:lnTo>
                  <a:pt x="25710" y="9880"/>
                </a:lnTo>
                <a:lnTo>
                  <a:pt x="25580" y="9860"/>
                </a:lnTo>
                <a:lnTo>
                  <a:pt x="25520" y="9860"/>
                </a:lnTo>
                <a:lnTo>
                  <a:pt x="25360" y="9860"/>
                </a:lnTo>
                <a:lnTo>
                  <a:pt x="25320" y="9860"/>
                </a:lnTo>
                <a:lnTo>
                  <a:pt x="25190" y="9870"/>
                </a:lnTo>
                <a:lnTo>
                  <a:pt x="25060" y="9870"/>
                </a:lnTo>
                <a:lnTo>
                  <a:pt x="24820" y="9810"/>
                </a:lnTo>
                <a:lnTo>
                  <a:pt x="24700" y="9790"/>
                </a:lnTo>
                <a:lnTo>
                  <a:pt x="24670" y="9800"/>
                </a:lnTo>
                <a:lnTo>
                  <a:pt x="24660" y="9800"/>
                </a:lnTo>
                <a:lnTo>
                  <a:pt x="24620" y="9790"/>
                </a:lnTo>
                <a:lnTo>
                  <a:pt x="24610" y="9750"/>
                </a:lnTo>
                <a:lnTo>
                  <a:pt x="24600" y="9710"/>
                </a:lnTo>
                <a:lnTo>
                  <a:pt x="24620" y="9660"/>
                </a:lnTo>
                <a:lnTo>
                  <a:pt x="24700" y="9520"/>
                </a:lnTo>
                <a:lnTo>
                  <a:pt x="24710" y="9480"/>
                </a:lnTo>
                <a:lnTo>
                  <a:pt x="24710" y="9370"/>
                </a:lnTo>
                <a:lnTo>
                  <a:pt x="24730" y="9320"/>
                </a:lnTo>
                <a:lnTo>
                  <a:pt x="24730" y="9300"/>
                </a:lnTo>
                <a:lnTo>
                  <a:pt x="24720" y="9280"/>
                </a:lnTo>
                <a:lnTo>
                  <a:pt x="24700" y="9240"/>
                </a:lnTo>
                <a:lnTo>
                  <a:pt x="24660" y="9130"/>
                </a:lnTo>
                <a:lnTo>
                  <a:pt x="24650" y="9100"/>
                </a:lnTo>
                <a:lnTo>
                  <a:pt x="24580" y="8960"/>
                </a:lnTo>
                <a:lnTo>
                  <a:pt x="24520" y="8860"/>
                </a:lnTo>
                <a:lnTo>
                  <a:pt x="24510" y="8830"/>
                </a:lnTo>
                <a:lnTo>
                  <a:pt x="24470" y="8780"/>
                </a:lnTo>
                <a:lnTo>
                  <a:pt x="24440" y="8750"/>
                </a:lnTo>
                <a:lnTo>
                  <a:pt x="24370" y="8620"/>
                </a:lnTo>
                <a:lnTo>
                  <a:pt x="24360" y="8600"/>
                </a:lnTo>
                <a:lnTo>
                  <a:pt x="24310" y="8540"/>
                </a:lnTo>
                <a:lnTo>
                  <a:pt x="24270" y="8470"/>
                </a:lnTo>
                <a:lnTo>
                  <a:pt x="24270" y="8440"/>
                </a:lnTo>
                <a:lnTo>
                  <a:pt x="24270" y="8390"/>
                </a:lnTo>
                <a:lnTo>
                  <a:pt x="24290" y="8220"/>
                </a:lnTo>
                <a:lnTo>
                  <a:pt x="24280" y="8160"/>
                </a:lnTo>
                <a:lnTo>
                  <a:pt x="24280" y="8130"/>
                </a:lnTo>
                <a:lnTo>
                  <a:pt x="24260" y="8040"/>
                </a:lnTo>
                <a:lnTo>
                  <a:pt x="24230" y="7880"/>
                </a:lnTo>
                <a:lnTo>
                  <a:pt x="24230" y="7830"/>
                </a:lnTo>
                <a:lnTo>
                  <a:pt x="24250" y="7790"/>
                </a:lnTo>
                <a:lnTo>
                  <a:pt x="24310" y="7720"/>
                </a:lnTo>
                <a:lnTo>
                  <a:pt x="24320" y="7680"/>
                </a:lnTo>
                <a:lnTo>
                  <a:pt x="24330" y="7650"/>
                </a:lnTo>
                <a:lnTo>
                  <a:pt x="24330" y="7570"/>
                </a:lnTo>
                <a:lnTo>
                  <a:pt x="24290" y="7510"/>
                </a:lnTo>
                <a:lnTo>
                  <a:pt x="24270" y="7480"/>
                </a:lnTo>
                <a:lnTo>
                  <a:pt x="24190" y="7410"/>
                </a:lnTo>
                <a:lnTo>
                  <a:pt x="24080" y="7280"/>
                </a:lnTo>
                <a:lnTo>
                  <a:pt x="24070" y="7270"/>
                </a:lnTo>
                <a:lnTo>
                  <a:pt x="24030" y="7250"/>
                </a:lnTo>
                <a:lnTo>
                  <a:pt x="24000" y="7220"/>
                </a:lnTo>
                <a:lnTo>
                  <a:pt x="23930" y="7200"/>
                </a:lnTo>
                <a:lnTo>
                  <a:pt x="23880" y="7170"/>
                </a:lnTo>
                <a:lnTo>
                  <a:pt x="23870" y="7160"/>
                </a:lnTo>
                <a:lnTo>
                  <a:pt x="23850" y="7150"/>
                </a:lnTo>
                <a:lnTo>
                  <a:pt x="23840" y="7150"/>
                </a:lnTo>
                <a:lnTo>
                  <a:pt x="23650" y="7000"/>
                </a:lnTo>
                <a:lnTo>
                  <a:pt x="23580" y="6890"/>
                </a:lnTo>
                <a:lnTo>
                  <a:pt x="23560" y="6880"/>
                </a:lnTo>
                <a:lnTo>
                  <a:pt x="23540" y="6860"/>
                </a:lnTo>
                <a:lnTo>
                  <a:pt x="23520" y="6830"/>
                </a:lnTo>
                <a:lnTo>
                  <a:pt x="23490" y="6810"/>
                </a:lnTo>
                <a:lnTo>
                  <a:pt x="23430" y="6760"/>
                </a:lnTo>
                <a:lnTo>
                  <a:pt x="23390" y="6710"/>
                </a:lnTo>
                <a:lnTo>
                  <a:pt x="23380" y="6700"/>
                </a:lnTo>
                <a:lnTo>
                  <a:pt x="23370" y="6690"/>
                </a:lnTo>
                <a:lnTo>
                  <a:pt x="23350" y="6640"/>
                </a:lnTo>
                <a:lnTo>
                  <a:pt x="23330" y="6590"/>
                </a:lnTo>
                <a:lnTo>
                  <a:pt x="23300" y="6540"/>
                </a:lnTo>
                <a:lnTo>
                  <a:pt x="23270" y="6460"/>
                </a:lnTo>
                <a:lnTo>
                  <a:pt x="23260" y="6420"/>
                </a:lnTo>
                <a:lnTo>
                  <a:pt x="23230" y="6390"/>
                </a:lnTo>
                <a:lnTo>
                  <a:pt x="23180" y="6360"/>
                </a:lnTo>
                <a:lnTo>
                  <a:pt x="23140" y="6350"/>
                </a:lnTo>
                <a:lnTo>
                  <a:pt x="23130" y="6340"/>
                </a:lnTo>
                <a:lnTo>
                  <a:pt x="23110" y="6320"/>
                </a:lnTo>
                <a:lnTo>
                  <a:pt x="23080" y="6280"/>
                </a:lnTo>
                <a:lnTo>
                  <a:pt x="23080" y="6240"/>
                </a:lnTo>
                <a:lnTo>
                  <a:pt x="23080" y="6190"/>
                </a:lnTo>
                <a:lnTo>
                  <a:pt x="23100" y="6160"/>
                </a:lnTo>
                <a:lnTo>
                  <a:pt x="23100" y="6150"/>
                </a:lnTo>
                <a:lnTo>
                  <a:pt x="23130" y="6130"/>
                </a:lnTo>
                <a:lnTo>
                  <a:pt x="23180" y="6130"/>
                </a:lnTo>
                <a:lnTo>
                  <a:pt x="23220" y="6120"/>
                </a:lnTo>
                <a:lnTo>
                  <a:pt x="23310" y="6170"/>
                </a:lnTo>
                <a:lnTo>
                  <a:pt x="23390" y="6250"/>
                </a:lnTo>
                <a:lnTo>
                  <a:pt x="23410" y="6270"/>
                </a:lnTo>
                <a:lnTo>
                  <a:pt x="23370" y="6280"/>
                </a:lnTo>
                <a:lnTo>
                  <a:pt x="23360" y="6280"/>
                </a:lnTo>
                <a:lnTo>
                  <a:pt x="23350" y="6280"/>
                </a:lnTo>
                <a:lnTo>
                  <a:pt x="23330" y="6280"/>
                </a:lnTo>
                <a:lnTo>
                  <a:pt x="23340" y="6300"/>
                </a:lnTo>
                <a:lnTo>
                  <a:pt x="23350" y="6310"/>
                </a:lnTo>
                <a:lnTo>
                  <a:pt x="23360" y="6320"/>
                </a:lnTo>
                <a:lnTo>
                  <a:pt x="23360" y="6330"/>
                </a:lnTo>
                <a:lnTo>
                  <a:pt x="23370" y="6340"/>
                </a:lnTo>
                <a:lnTo>
                  <a:pt x="23370" y="6350"/>
                </a:lnTo>
                <a:lnTo>
                  <a:pt x="23380" y="6350"/>
                </a:lnTo>
                <a:lnTo>
                  <a:pt x="23390" y="6360"/>
                </a:lnTo>
                <a:lnTo>
                  <a:pt x="23390" y="6380"/>
                </a:lnTo>
                <a:lnTo>
                  <a:pt x="23400" y="6380"/>
                </a:lnTo>
                <a:lnTo>
                  <a:pt x="23410" y="6390"/>
                </a:lnTo>
                <a:lnTo>
                  <a:pt x="23410" y="6410"/>
                </a:lnTo>
                <a:lnTo>
                  <a:pt x="23410" y="6430"/>
                </a:lnTo>
                <a:lnTo>
                  <a:pt x="23420" y="6440"/>
                </a:lnTo>
                <a:lnTo>
                  <a:pt x="23430" y="6460"/>
                </a:lnTo>
                <a:lnTo>
                  <a:pt x="23440" y="6470"/>
                </a:lnTo>
                <a:lnTo>
                  <a:pt x="23460" y="6480"/>
                </a:lnTo>
                <a:lnTo>
                  <a:pt x="23480" y="6490"/>
                </a:lnTo>
                <a:lnTo>
                  <a:pt x="23530" y="6510"/>
                </a:lnTo>
                <a:lnTo>
                  <a:pt x="23550" y="6510"/>
                </a:lnTo>
                <a:lnTo>
                  <a:pt x="23580" y="6500"/>
                </a:lnTo>
                <a:lnTo>
                  <a:pt x="23600" y="6500"/>
                </a:lnTo>
                <a:lnTo>
                  <a:pt x="23630" y="6490"/>
                </a:lnTo>
                <a:lnTo>
                  <a:pt x="23640" y="6490"/>
                </a:lnTo>
                <a:lnTo>
                  <a:pt x="23670" y="6480"/>
                </a:lnTo>
                <a:lnTo>
                  <a:pt x="23710" y="6460"/>
                </a:lnTo>
                <a:lnTo>
                  <a:pt x="23720" y="6450"/>
                </a:lnTo>
                <a:lnTo>
                  <a:pt x="23730" y="6450"/>
                </a:lnTo>
                <a:lnTo>
                  <a:pt x="23750" y="6440"/>
                </a:lnTo>
                <a:lnTo>
                  <a:pt x="23760" y="6450"/>
                </a:lnTo>
                <a:lnTo>
                  <a:pt x="23770" y="6450"/>
                </a:lnTo>
                <a:lnTo>
                  <a:pt x="23770" y="6440"/>
                </a:lnTo>
                <a:lnTo>
                  <a:pt x="23770" y="6430"/>
                </a:lnTo>
                <a:lnTo>
                  <a:pt x="23850" y="6420"/>
                </a:lnTo>
                <a:lnTo>
                  <a:pt x="23860" y="6420"/>
                </a:lnTo>
                <a:lnTo>
                  <a:pt x="23880" y="6420"/>
                </a:lnTo>
                <a:lnTo>
                  <a:pt x="23890" y="6420"/>
                </a:lnTo>
                <a:lnTo>
                  <a:pt x="23890" y="6430"/>
                </a:lnTo>
                <a:lnTo>
                  <a:pt x="23900" y="6440"/>
                </a:lnTo>
                <a:lnTo>
                  <a:pt x="23900" y="6450"/>
                </a:lnTo>
                <a:lnTo>
                  <a:pt x="23900" y="6460"/>
                </a:lnTo>
                <a:lnTo>
                  <a:pt x="23910" y="6460"/>
                </a:lnTo>
                <a:lnTo>
                  <a:pt x="23930" y="6450"/>
                </a:lnTo>
                <a:lnTo>
                  <a:pt x="23960" y="6440"/>
                </a:lnTo>
                <a:lnTo>
                  <a:pt x="23970" y="6430"/>
                </a:lnTo>
                <a:lnTo>
                  <a:pt x="23980" y="6430"/>
                </a:lnTo>
                <a:lnTo>
                  <a:pt x="23990" y="6440"/>
                </a:lnTo>
                <a:lnTo>
                  <a:pt x="24010" y="6440"/>
                </a:lnTo>
                <a:lnTo>
                  <a:pt x="24020" y="6440"/>
                </a:lnTo>
                <a:lnTo>
                  <a:pt x="24040" y="6450"/>
                </a:lnTo>
                <a:lnTo>
                  <a:pt x="24060" y="6450"/>
                </a:lnTo>
                <a:lnTo>
                  <a:pt x="24070" y="6460"/>
                </a:lnTo>
                <a:lnTo>
                  <a:pt x="24080" y="6470"/>
                </a:lnTo>
                <a:lnTo>
                  <a:pt x="24090" y="6480"/>
                </a:lnTo>
                <a:lnTo>
                  <a:pt x="24110" y="6480"/>
                </a:lnTo>
                <a:lnTo>
                  <a:pt x="24110" y="6490"/>
                </a:lnTo>
                <a:lnTo>
                  <a:pt x="24100" y="6510"/>
                </a:lnTo>
                <a:lnTo>
                  <a:pt x="24100" y="6520"/>
                </a:lnTo>
                <a:lnTo>
                  <a:pt x="24100" y="6530"/>
                </a:lnTo>
                <a:lnTo>
                  <a:pt x="24110" y="6530"/>
                </a:lnTo>
                <a:lnTo>
                  <a:pt x="24120" y="6540"/>
                </a:lnTo>
                <a:lnTo>
                  <a:pt x="24140" y="6540"/>
                </a:lnTo>
                <a:lnTo>
                  <a:pt x="24150" y="6520"/>
                </a:lnTo>
                <a:lnTo>
                  <a:pt x="24170" y="6520"/>
                </a:lnTo>
                <a:lnTo>
                  <a:pt x="24180" y="6510"/>
                </a:lnTo>
                <a:lnTo>
                  <a:pt x="24190" y="6510"/>
                </a:lnTo>
                <a:lnTo>
                  <a:pt x="24180" y="6500"/>
                </a:lnTo>
                <a:lnTo>
                  <a:pt x="24170" y="6490"/>
                </a:lnTo>
                <a:lnTo>
                  <a:pt x="24160" y="6480"/>
                </a:lnTo>
                <a:lnTo>
                  <a:pt x="24160" y="6460"/>
                </a:lnTo>
                <a:lnTo>
                  <a:pt x="24170" y="6450"/>
                </a:lnTo>
                <a:lnTo>
                  <a:pt x="24180" y="6440"/>
                </a:lnTo>
                <a:lnTo>
                  <a:pt x="24190" y="6440"/>
                </a:lnTo>
                <a:lnTo>
                  <a:pt x="24200" y="6450"/>
                </a:lnTo>
                <a:lnTo>
                  <a:pt x="24210" y="6450"/>
                </a:lnTo>
                <a:lnTo>
                  <a:pt x="24220" y="6460"/>
                </a:lnTo>
                <a:lnTo>
                  <a:pt x="24240" y="6470"/>
                </a:lnTo>
                <a:lnTo>
                  <a:pt x="24250" y="6470"/>
                </a:lnTo>
                <a:lnTo>
                  <a:pt x="24270" y="6470"/>
                </a:lnTo>
                <a:lnTo>
                  <a:pt x="24280" y="6470"/>
                </a:lnTo>
                <a:lnTo>
                  <a:pt x="24290" y="6480"/>
                </a:lnTo>
                <a:lnTo>
                  <a:pt x="24310" y="6490"/>
                </a:lnTo>
                <a:lnTo>
                  <a:pt x="24340" y="6500"/>
                </a:lnTo>
                <a:lnTo>
                  <a:pt x="24350" y="6500"/>
                </a:lnTo>
                <a:lnTo>
                  <a:pt x="24360" y="6510"/>
                </a:lnTo>
                <a:lnTo>
                  <a:pt x="24370" y="6510"/>
                </a:lnTo>
                <a:lnTo>
                  <a:pt x="24380" y="6510"/>
                </a:lnTo>
                <a:lnTo>
                  <a:pt x="24400" y="6510"/>
                </a:lnTo>
                <a:lnTo>
                  <a:pt x="24410" y="6510"/>
                </a:lnTo>
                <a:lnTo>
                  <a:pt x="24420" y="6500"/>
                </a:lnTo>
                <a:lnTo>
                  <a:pt x="24430" y="6490"/>
                </a:lnTo>
                <a:lnTo>
                  <a:pt x="24470" y="6520"/>
                </a:lnTo>
                <a:lnTo>
                  <a:pt x="24470" y="6530"/>
                </a:lnTo>
                <a:lnTo>
                  <a:pt x="24470" y="6550"/>
                </a:lnTo>
                <a:lnTo>
                  <a:pt x="24480" y="6570"/>
                </a:lnTo>
                <a:lnTo>
                  <a:pt x="24490" y="6580"/>
                </a:lnTo>
                <a:lnTo>
                  <a:pt x="24500" y="6580"/>
                </a:lnTo>
                <a:lnTo>
                  <a:pt x="24500" y="6590"/>
                </a:lnTo>
                <a:lnTo>
                  <a:pt x="24530" y="6660"/>
                </a:lnTo>
                <a:lnTo>
                  <a:pt x="24560" y="6800"/>
                </a:lnTo>
                <a:lnTo>
                  <a:pt x="24590" y="6880"/>
                </a:lnTo>
                <a:lnTo>
                  <a:pt x="24650" y="6940"/>
                </a:lnTo>
                <a:lnTo>
                  <a:pt x="24680" y="6940"/>
                </a:lnTo>
                <a:lnTo>
                  <a:pt x="24700" y="6970"/>
                </a:lnTo>
                <a:lnTo>
                  <a:pt x="24730" y="6980"/>
                </a:lnTo>
                <a:lnTo>
                  <a:pt x="24780" y="6970"/>
                </a:lnTo>
                <a:lnTo>
                  <a:pt x="24820" y="6940"/>
                </a:lnTo>
                <a:lnTo>
                  <a:pt x="24830" y="6940"/>
                </a:lnTo>
                <a:lnTo>
                  <a:pt x="24840" y="6930"/>
                </a:lnTo>
                <a:lnTo>
                  <a:pt x="24880" y="6900"/>
                </a:lnTo>
                <a:lnTo>
                  <a:pt x="24910" y="6870"/>
                </a:lnTo>
                <a:lnTo>
                  <a:pt x="24920" y="6860"/>
                </a:lnTo>
                <a:lnTo>
                  <a:pt x="24950" y="6850"/>
                </a:lnTo>
                <a:lnTo>
                  <a:pt x="25000" y="6830"/>
                </a:lnTo>
                <a:lnTo>
                  <a:pt x="25020" y="6810"/>
                </a:lnTo>
                <a:lnTo>
                  <a:pt x="25060" y="6810"/>
                </a:lnTo>
                <a:lnTo>
                  <a:pt x="25140" y="6840"/>
                </a:lnTo>
                <a:lnTo>
                  <a:pt x="25180" y="6850"/>
                </a:lnTo>
                <a:lnTo>
                  <a:pt x="25250" y="6850"/>
                </a:lnTo>
                <a:lnTo>
                  <a:pt x="25310" y="6840"/>
                </a:lnTo>
                <a:lnTo>
                  <a:pt x="25350" y="6830"/>
                </a:lnTo>
                <a:lnTo>
                  <a:pt x="25370" y="6820"/>
                </a:lnTo>
                <a:lnTo>
                  <a:pt x="25390" y="6820"/>
                </a:lnTo>
                <a:lnTo>
                  <a:pt x="25480" y="6840"/>
                </a:lnTo>
                <a:lnTo>
                  <a:pt x="25620" y="6960"/>
                </a:lnTo>
                <a:lnTo>
                  <a:pt x="25710" y="7000"/>
                </a:lnTo>
                <a:lnTo>
                  <a:pt x="25730" y="7010"/>
                </a:lnTo>
                <a:lnTo>
                  <a:pt x="25760" y="7010"/>
                </a:lnTo>
                <a:lnTo>
                  <a:pt x="25790" y="7000"/>
                </a:lnTo>
                <a:lnTo>
                  <a:pt x="25830" y="6970"/>
                </a:lnTo>
                <a:lnTo>
                  <a:pt x="25850" y="6940"/>
                </a:lnTo>
                <a:lnTo>
                  <a:pt x="25860" y="6930"/>
                </a:lnTo>
                <a:lnTo>
                  <a:pt x="25870" y="6900"/>
                </a:lnTo>
                <a:lnTo>
                  <a:pt x="25890" y="6860"/>
                </a:lnTo>
                <a:lnTo>
                  <a:pt x="25890" y="6810"/>
                </a:lnTo>
                <a:lnTo>
                  <a:pt x="25920" y="6780"/>
                </a:lnTo>
                <a:lnTo>
                  <a:pt x="25950" y="6770"/>
                </a:lnTo>
                <a:lnTo>
                  <a:pt x="25980" y="6770"/>
                </a:lnTo>
                <a:lnTo>
                  <a:pt x="26030" y="6790"/>
                </a:lnTo>
                <a:lnTo>
                  <a:pt x="26160" y="6860"/>
                </a:lnTo>
                <a:lnTo>
                  <a:pt x="26230" y="6930"/>
                </a:lnTo>
                <a:lnTo>
                  <a:pt x="26350" y="7090"/>
                </a:lnTo>
                <a:lnTo>
                  <a:pt x="26470" y="7180"/>
                </a:lnTo>
                <a:lnTo>
                  <a:pt x="26690" y="7440"/>
                </a:lnTo>
                <a:lnTo>
                  <a:pt x="26710" y="7480"/>
                </a:lnTo>
                <a:lnTo>
                  <a:pt x="26740" y="7510"/>
                </a:lnTo>
                <a:lnTo>
                  <a:pt x="26760" y="7530"/>
                </a:lnTo>
                <a:lnTo>
                  <a:pt x="26760" y="7540"/>
                </a:lnTo>
                <a:lnTo>
                  <a:pt x="26780" y="7550"/>
                </a:lnTo>
                <a:lnTo>
                  <a:pt x="26790" y="7560"/>
                </a:lnTo>
                <a:lnTo>
                  <a:pt x="26810" y="7580"/>
                </a:lnTo>
                <a:lnTo>
                  <a:pt x="26820" y="7590"/>
                </a:lnTo>
                <a:lnTo>
                  <a:pt x="26850" y="7600"/>
                </a:lnTo>
                <a:lnTo>
                  <a:pt x="26880" y="7610"/>
                </a:lnTo>
                <a:lnTo>
                  <a:pt x="26920" y="7610"/>
                </a:lnTo>
                <a:lnTo>
                  <a:pt x="26960" y="7610"/>
                </a:lnTo>
                <a:lnTo>
                  <a:pt x="26990" y="7610"/>
                </a:lnTo>
                <a:lnTo>
                  <a:pt x="27010" y="7600"/>
                </a:lnTo>
                <a:lnTo>
                  <a:pt x="27020" y="7590"/>
                </a:lnTo>
                <a:lnTo>
                  <a:pt x="27030" y="7580"/>
                </a:lnTo>
                <a:lnTo>
                  <a:pt x="27030" y="7570"/>
                </a:lnTo>
                <a:lnTo>
                  <a:pt x="27030" y="7560"/>
                </a:lnTo>
                <a:lnTo>
                  <a:pt x="27070" y="7520"/>
                </a:lnTo>
                <a:lnTo>
                  <a:pt x="27080" y="7520"/>
                </a:lnTo>
                <a:lnTo>
                  <a:pt x="27100" y="7520"/>
                </a:lnTo>
                <a:lnTo>
                  <a:pt x="27110" y="7520"/>
                </a:lnTo>
                <a:lnTo>
                  <a:pt x="27130" y="7510"/>
                </a:lnTo>
                <a:lnTo>
                  <a:pt x="27150" y="7510"/>
                </a:lnTo>
                <a:lnTo>
                  <a:pt x="27170" y="7510"/>
                </a:lnTo>
                <a:lnTo>
                  <a:pt x="27190" y="7500"/>
                </a:lnTo>
                <a:lnTo>
                  <a:pt x="27210" y="7470"/>
                </a:lnTo>
                <a:lnTo>
                  <a:pt x="27230" y="7440"/>
                </a:lnTo>
                <a:lnTo>
                  <a:pt x="27240" y="7420"/>
                </a:lnTo>
                <a:lnTo>
                  <a:pt x="27250" y="7390"/>
                </a:lnTo>
                <a:lnTo>
                  <a:pt x="27250" y="7370"/>
                </a:lnTo>
                <a:lnTo>
                  <a:pt x="27270" y="7360"/>
                </a:lnTo>
                <a:lnTo>
                  <a:pt x="27280" y="7320"/>
                </a:lnTo>
                <a:lnTo>
                  <a:pt x="27280" y="7310"/>
                </a:lnTo>
                <a:lnTo>
                  <a:pt x="27270" y="7290"/>
                </a:lnTo>
                <a:lnTo>
                  <a:pt x="27260" y="7210"/>
                </a:lnTo>
                <a:lnTo>
                  <a:pt x="27260" y="7150"/>
                </a:lnTo>
                <a:lnTo>
                  <a:pt x="27250" y="7120"/>
                </a:lnTo>
                <a:lnTo>
                  <a:pt x="27230" y="7110"/>
                </a:lnTo>
                <a:lnTo>
                  <a:pt x="27220" y="7090"/>
                </a:lnTo>
                <a:lnTo>
                  <a:pt x="27210" y="7070"/>
                </a:lnTo>
                <a:lnTo>
                  <a:pt x="27210" y="7020"/>
                </a:lnTo>
                <a:lnTo>
                  <a:pt x="27220" y="7000"/>
                </a:lnTo>
                <a:lnTo>
                  <a:pt x="27220" y="6980"/>
                </a:lnTo>
                <a:lnTo>
                  <a:pt x="27200" y="6970"/>
                </a:lnTo>
                <a:lnTo>
                  <a:pt x="27190" y="6940"/>
                </a:lnTo>
                <a:lnTo>
                  <a:pt x="27180" y="6940"/>
                </a:lnTo>
                <a:lnTo>
                  <a:pt x="27180" y="6930"/>
                </a:lnTo>
                <a:lnTo>
                  <a:pt x="27180" y="6900"/>
                </a:lnTo>
                <a:lnTo>
                  <a:pt x="27180" y="6870"/>
                </a:lnTo>
                <a:lnTo>
                  <a:pt x="27180" y="6850"/>
                </a:lnTo>
                <a:lnTo>
                  <a:pt x="27200" y="6830"/>
                </a:lnTo>
                <a:lnTo>
                  <a:pt x="27210" y="6820"/>
                </a:lnTo>
                <a:lnTo>
                  <a:pt x="27230" y="6800"/>
                </a:lnTo>
                <a:lnTo>
                  <a:pt x="27240" y="6790"/>
                </a:lnTo>
                <a:lnTo>
                  <a:pt x="27240" y="6770"/>
                </a:lnTo>
                <a:lnTo>
                  <a:pt x="27240" y="6750"/>
                </a:lnTo>
                <a:lnTo>
                  <a:pt x="27240" y="6740"/>
                </a:lnTo>
                <a:lnTo>
                  <a:pt x="27220" y="6720"/>
                </a:lnTo>
                <a:lnTo>
                  <a:pt x="27210" y="6710"/>
                </a:lnTo>
                <a:lnTo>
                  <a:pt x="27220" y="6680"/>
                </a:lnTo>
                <a:lnTo>
                  <a:pt x="27230" y="6670"/>
                </a:lnTo>
                <a:lnTo>
                  <a:pt x="27250" y="6640"/>
                </a:lnTo>
                <a:lnTo>
                  <a:pt x="27270" y="6630"/>
                </a:lnTo>
                <a:lnTo>
                  <a:pt x="27290" y="6630"/>
                </a:lnTo>
                <a:lnTo>
                  <a:pt x="27310" y="6640"/>
                </a:lnTo>
                <a:lnTo>
                  <a:pt x="27340" y="6640"/>
                </a:lnTo>
                <a:lnTo>
                  <a:pt x="27360" y="6630"/>
                </a:lnTo>
                <a:lnTo>
                  <a:pt x="27380" y="6630"/>
                </a:lnTo>
                <a:lnTo>
                  <a:pt x="27410" y="6620"/>
                </a:lnTo>
                <a:lnTo>
                  <a:pt x="27420" y="6620"/>
                </a:lnTo>
                <a:lnTo>
                  <a:pt x="27530" y="6640"/>
                </a:lnTo>
                <a:lnTo>
                  <a:pt x="27560" y="6650"/>
                </a:lnTo>
                <a:lnTo>
                  <a:pt x="27570" y="6660"/>
                </a:lnTo>
                <a:lnTo>
                  <a:pt x="27590" y="6670"/>
                </a:lnTo>
                <a:lnTo>
                  <a:pt x="27610" y="6670"/>
                </a:lnTo>
                <a:lnTo>
                  <a:pt x="27620" y="6670"/>
                </a:lnTo>
                <a:lnTo>
                  <a:pt x="27630" y="6670"/>
                </a:lnTo>
                <a:lnTo>
                  <a:pt x="27630" y="6660"/>
                </a:lnTo>
                <a:lnTo>
                  <a:pt x="27630" y="6650"/>
                </a:lnTo>
                <a:lnTo>
                  <a:pt x="27630" y="6630"/>
                </a:lnTo>
                <a:lnTo>
                  <a:pt x="27650" y="6620"/>
                </a:lnTo>
                <a:lnTo>
                  <a:pt x="27660" y="6600"/>
                </a:lnTo>
                <a:lnTo>
                  <a:pt x="27660" y="6570"/>
                </a:lnTo>
                <a:lnTo>
                  <a:pt x="27650" y="6550"/>
                </a:lnTo>
                <a:lnTo>
                  <a:pt x="27640" y="6530"/>
                </a:lnTo>
                <a:lnTo>
                  <a:pt x="27640" y="6510"/>
                </a:lnTo>
                <a:lnTo>
                  <a:pt x="27650" y="6500"/>
                </a:lnTo>
                <a:lnTo>
                  <a:pt x="27660" y="6490"/>
                </a:lnTo>
                <a:lnTo>
                  <a:pt x="27670" y="6470"/>
                </a:lnTo>
                <a:lnTo>
                  <a:pt x="27680" y="6460"/>
                </a:lnTo>
                <a:lnTo>
                  <a:pt x="27710" y="6450"/>
                </a:lnTo>
                <a:lnTo>
                  <a:pt x="27720" y="6440"/>
                </a:lnTo>
                <a:lnTo>
                  <a:pt x="27750" y="6440"/>
                </a:lnTo>
                <a:lnTo>
                  <a:pt x="27770" y="6440"/>
                </a:lnTo>
                <a:lnTo>
                  <a:pt x="27790" y="6420"/>
                </a:lnTo>
                <a:lnTo>
                  <a:pt x="27800" y="6410"/>
                </a:lnTo>
                <a:lnTo>
                  <a:pt x="27820" y="6400"/>
                </a:lnTo>
                <a:lnTo>
                  <a:pt x="27820" y="6380"/>
                </a:lnTo>
                <a:lnTo>
                  <a:pt x="27810" y="6370"/>
                </a:lnTo>
                <a:lnTo>
                  <a:pt x="27820" y="6360"/>
                </a:lnTo>
                <a:lnTo>
                  <a:pt x="27830" y="6350"/>
                </a:lnTo>
                <a:lnTo>
                  <a:pt x="27840" y="6350"/>
                </a:lnTo>
                <a:lnTo>
                  <a:pt x="27850" y="6340"/>
                </a:lnTo>
                <a:lnTo>
                  <a:pt x="27870" y="6340"/>
                </a:lnTo>
                <a:lnTo>
                  <a:pt x="27880" y="6340"/>
                </a:lnTo>
                <a:lnTo>
                  <a:pt x="27920" y="6340"/>
                </a:lnTo>
                <a:lnTo>
                  <a:pt x="27950" y="6350"/>
                </a:lnTo>
                <a:lnTo>
                  <a:pt x="27970" y="6370"/>
                </a:lnTo>
                <a:lnTo>
                  <a:pt x="27980" y="6370"/>
                </a:lnTo>
                <a:lnTo>
                  <a:pt x="28010" y="6370"/>
                </a:lnTo>
                <a:lnTo>
                  <a:pt x="28030" y="6390"/>
                </a:lnTo>
                <a:lnTo>
                  <a:pt x="28050" y="6410"/>
                </a:lnTo>
                <a:lnTo>
                  <a:pt x="28080" y="6420"/>
                </a:lnTo>
                <a:lnTo>
                  <a:pt x="28120" y="6440"/>
                </a:lnTo>
                <a:lnTo>
                  <a:pt x="28140" y="6440"/>
                </a:lnTo>
                <a:lnTo>
                  <a:pt x="28190" y="6450"/>
                </a:lnTo>
                <a:lnTo>
                  <a:pt x="28200" y="6450"/>
                </a:lnTo>
                <a:lnTo>
                  <a:pt x="28330" y="6500"/>
                </a:lnTo>
                <a:lnTo>
                  <a:pt x="28340" y="6510"/>
                </a:lnTo>
                <a:lnTo>
                  <a:pt x="28360" y="6520"/>
                </a:lnTo>
                <a:lnTo>
                  <a:pt x="28370" y="6530"/>
                </a:lnTo>
                <a:lnTo>
                  <a:pt x="28400" y="6530"/>
                </a:lnTo>
                <a:lnTo>
                  <a:pt x="28440" y="6540"/>
                </a:lnTo>
                <a:lnTo>
                  <a:pt x="28460" y="6550"/>
                </a:lnTo>
                <a:lnTo>
                  <a:pt x="28490" y="6550"/>
                </a:lnTo>
                <a:lnTo>
                  <a:pt x="28510" y="6530"/>
                </a:lnTo>
                <a:lnTo>
                  <a:pt x="28530" y="6510"/>
                </a:lnTo>
                <a:lnTo>
                  <a:pt x="28540" y="6490"/>
                </a:lnTo>
                <a:lnTo>
                  <a:pt x="28550" y="6480"/>
                </a:lnTo>
                <a:lnTo>
                  <a:pt x="28560" y="6470"/>
                </a:lnTo>
                <a:lnTo>
                  <a:pt x="28590" y="6470"/>
                </a:lnTo>
                <a:lnTo>
                  <a:pt x="28600" y="6470"/>
                </a:lnTo>
                <a:lnTo>
                  <a:pt x="28620" y="6440"/>
                </a:lnTo>
                <a:lnTo>
                  <a:pt x="28620" y="6420"/>
                </a:lnTo>
                <a:lnTo>
                  <a:pt x="28650" y="6400"/>
                </a:lnTo>
                <a:lnTo>
                  <a:pt x="28680" y="6410"/>
                </a:lnTo>
                <a:lnTo>
                  <a:pt x="28690" y="6400"/>
                </a:lnTo>
                <a:lnTo>
                  <a:pt x="28710" y="6390"/>
                </a:lnTo>
                <a:lnTo>
                  <a:pt x="28730" y="6380"/>
                </a:lnTo>
                <a:lnTo>
                  <a:pt x="28760" y="6370"/>
                </a:lnTo>
                <a:lnTo>
                  <a:pt x="28770" y="6370"/>
                </a:lnTo>
                <a:lnTo>
                  <a:pt x="28790" y="6370"/>
                </a:lnTo>
                <a:lnTo>
                  <a:pt x="28800" y="6380"/>
                </a:lnTo>
                <a:lnTo>
                  <a:pt x="28820" y="6400"/>
                </a:lnTo>
                <a:lnTo>
                  <a:pt x="28830" y="6410"/>
                </a:lnTo>
                <a:lnTo>
                  <a:pt x="28840" y="6430"/>
                </a:lnTo>
                <a:lnTo>
                  <a:pt x="28870" y="6440"/>
                </a:lnTo>
                <a:lnTo>
                  <a:pt x="28880" y="6440"/>
                </a:lnTo>
                <a:lnTo>
                  <a:pt x="28910" y="6430"/>
                </a:lnTo>
                <a:lnTo>
                  <a:pt x="28920" y="6410"/>
                </a:lnTo>
                <a:lnTo>
                  <a:pt x="28930" y="6410"/>
                </a:lnTo>
                <a:lnTo>
                  <a:pt x="28970" y="6400"/>
                </a:lnTo>
                <a:lnTo>
                  <a:pt x="28990" y="6400"/>
                </a:lnTo>
                <a:lnTo>
                  <a:pt x="29010" y="6400"/>
                </a:lnTo>
                <a:lnTo>
                  <a:pt x="29020" y="6390"/>
                </a:lnTo>
                <a:lnTo>
                  <a:pt x="29050" y="6370"/>
                </a:lnTo>
                <a:lnTo>
                  <a:pt x="29050" y="6380"/>
                </a:lnTo>
                <a:lnTo>
                  <a:pt x="29060" y="6380"/>
                </a:lnTo>
                <a:lnTo>
                  <a:pt x="29080" y="6390"/>
                </a:lnTo>
                <a:lnTo>
                  <a:pt x="29090" y="6390"/>
                </a:lnTo>
                <a:lnTo>
                  <a:pt x="29110" y="6370"/>
                </a:lnTo>
                <a:lnTo>
                  <a:pt x="29120" y="6350"/>
                </a:lnTo>
                <a:lnTo>
                  <a:pt x="29140" y="6320"/>
                </a:lnTo>
                <a:lnTo>
                  <a:pt x="29150" y="6300"/>
                </a:lnTo>
                <a:lnTo>
                  <a:pt x="29160" y="6280"/>
                </a:lnTo>
                <a:lnTo>
                  <a:pt x="29170" y="6260"/>
                </a:lnTo>
                <a:lnTo>
                  <a:pt x="29180" y="6250"/>
                </a:lnTo>
                <a:lnTo>
                  <a:pt x="29190" y="6240"/>
                </a:lnTo>
                <a:lnTo>
                  <a:pt x="29200" y="6230"/>
                </a:lnTo>
                <a:lnTo>
                  <a:pt x="29210" y="6220"/>
                </a:lnTo>
                <a:lnTo>
                  <a:pt x="29220" y="6220"/>
                </a:lnTo>
                <a:lnTo>
                  <a:pt x="29230" y="6220"/>
                </a:lnTo>
                <a:lnTo>
                  <a:pt x="29240" y="6210"/>
                </a:lnTo>
                <a:lnTo>
                  <a:pt x="29250" y="6210"/>
                </a:lnTo>
                <a:lnTo>
                  <a:pt x="29290" y="6210"/>
                </a:lnTo>
                <a:lnTo>
                  <a:pt x="29300" y="6210"/>
                </a:lnTo>
                <a:lnTo>
                  <a:pt x="29310" y="6220"/>
                </a:lnTo>
                <a:lnTo>
                  <a:pt x="29320" y="6210"/>
                </a:lnTo>
                <a:lnTo>
                  <a:pt x="29310" y="6200"/>
                </a:lnTo>
                <a:lnTo>
                  <a:pt x="29310" y="6190"/>
                </a:lnTo>
                <a:lnTo>
                  <a:pt x="29320" y="6190"/>
                </a:lnTo>
                <a:lnTo>
                  <a:pt x="29340" y="6200"/>
                </a:lnTo>
                <a:lnTo>
                  <a:pt x="29350" y="6200"/>
                </a:lnTo>
                <a:lnTo>
                  <a:pt x="29370" y="6200"/>
                </a:lnTo>
                <a:lnTo>
                  <a:pt x="29380" y="6190"/>
                </a:lnTo>
                <a:lnTo>
                  <a:pt x="29390" y="6190"/>
                </a:lnTo>
                <a:lnTo>
                  <a:pt x="29440" y="6210"/>
                </a:lnTo>
                <a:lnTo>
                  <a:pt x="29450" y="6220"/>
                </a:lnTo>
                <a:lnTo>
                  <a:pt x="29460" y="6230"/>
                </a:lnTo>
                <a:lnTo>
                  <a:pt x="29470" y="6230"/>
                </a:lnTo>
                <a:lnTo>
                  <a:pt x="29480" y="6220"/>
                </a:lnTo>
                <a:lnTo>
                  <a:pt x="29490" y="6210"/>
                </a:lnTo>
                <a:lnTo>
                  <a:pt x="29500" y="6210"/>
                </a:lnTo>
                <a:lnTo>
                  <a:pt x="29530" y="6200"/>
                </a:lnTo>
                <a:lnTo>
                  <a:pt x="29540" y="6200"/>
                </a:lnTo>
                <a:lnTo>
                  <a:pt x="29560" y="6210"/>
                </a:lnTo>
                <a:lnTo>
                  <a:pt x="29580" y="6210"/>
                </a:lnTo>
                <a:lnTo>
                  <a:pt x="29600" y="6210"/>
                </a:lnTo>
                <a:lnTo>
                  <a:pt x="29620" y="6210"/>
                </a:lnTo>
                <a:lnTo>
                  <a:pt x="29650" y="6200"/>
                </a:lnTo>
                <a:lnTo>
                  <a:pt x="29660" y="6190"/>
                </a:lnTo>
                <a:lnTo>
                  <a:pt x="29680" y="6180"/>
                </a:lnTo>
                <a:lnTo>
                  <a:pt x="29690" y="6160"/>
                </a:lnTo>
                <a:lnTo>
                  <a:pt x="29710" y="6150"/>
                </a:lnTo>
                <a:lnTo>
                  <a:pt x="29720" y="6130"/>
                </a:lnTo>
                <a:lnTo>
                  <a:pt x="29740" y="6090"/>
                </a:lnTo>
                <a:lnTo>
                  <a:pt x="29730" y="6040"/>
                </a:lnTo>
                <a:lnTo>
                  <a:pt x="29720" y="5990"/>
                </a:lnTo>
                <a:lnTo>
                  <a:pt x="29730" y="5970"/>
                </a:lnTo>
                <a:lnTo>
                  <a:pt x="29730" y="5960"/>
                </a:lnTo>
                <a:lnTo>
                  <a:pt x="29740" y="5940"/>
                </a:lnTo>
                <a:lnTo>
                  <a:pt x="29750" y="5910"/>
                </a:lnTo>
                <a:lnTo>
                  <a:pt x="29760" y="5900"/>
                </a:lnTo>
                <a:lnTo>
                  <a:pt x="29760" y="5890"/>
                </a:lnTo>
                <a:lnTo>
                  <a:pt x="29770" y="5890"/>
                </a:lnTo>
                <a:lnTo>
                  <a:pt x="29840" y="5860"/>
                </a:lnTo>
                <a:lnTo>
                  <a:pt x="29880" y="5850"/>
                </a:lnTo>
                <a:lnTo>
                  <a:pt x="30000" y="5860"/>
                </a:lnTo>
                <a:lnTo>
                  <a:pt x="30010" y="5860"/>
                </a:lnTo>
                <a:lnTo>
                  <a:pt x="30040" y="5870"/>
                </a:lnTo>
                <a:lnTo>
                  <a:pt x="30050" y="5880"/>
                </a:lnTo>
                <a:lnTo>
                  <a:pt x="30060" y="5880"/>
                </a:lnTo>
                <a:lnTo>
                  <a:pt x="30110" y="5850"/>
                </a:lnTo>
                <a:lnTo>
                  <a:pt x="30120" y="5840"/>
                </a:lnTo>
                <a:lnTo>
                  <a:pt x="30140" y="5830"/>
                </a:lnTo>
                <a:lnTo>
                  <a:pt x="30170" y="5800"/>
                </a:lnTo>
                <a:lnTo>
                  <a:pt x="30180" y="5800"/>
                </a:lnTo>
                <a:lnTo>
                  <a:pt x="30190" y="5790"/>
                </a:lnTo>
                <a:lnTo>
                  <a:pt x="30200" y="5790"/>
                </a:lnTo>
                <a:lnTo>
                  <a:pt x="30210" y="5780"/>
                </a:lnTo>
                <a:lnTo>
                  <a:pt x="30210" y="5770"/>
                </a:lnTo>
                <a:lnTo>
                  <a:pt x="30190" y="5760"/>
                </a:lnTo>
                <a:lnTo>
                  <a:pt x="30170" y="5730"/>
                </a:lnTo>
                <a:lnTo>
                  <a:pt x="30150" y="5710"/>
                </a:lnTo>
                <a:lnTo>
                  <a:pt x="30140" y="5700"/>
                </a:lnTo>
                <a:lnTo>
                  <a:pt x="30130" y="5700"/>
                </a:lnTo>
                <a:lnTo>
                  <a:pt x="30110" y="5680"/>
                </a:lnTo>
                <a:lnTo>
                  <a:pt x="30130" y="5650"/>
                </a:lnTo>
                <a:lnTo>
                  <a:pt x="30160" y="5650"/>
                </a:lnTo>
                <a:lnTo>
                  <a:pt x="30280" y="5660"/>
                </a:lnTo>
                <a:lnTo>
                  <a:pt x="30320" y="5670"/>
                </a:lnTo>
                <a:lnTo>
                  <a:pt x="30390" y="5710"/>
                </a:lnTo>
                <a:lnTo>
                  <a:pt x="30420" y="5710"/>
                </a:lnTo>
                <a:lnTo>
                  <a:pt x="30430" y="5710"/>
                </a:lnTo>
                <a:lnTo>
                  <a:pt x="30450" y="5730"/>
                </a:lnTo>
                <a:lnTo>
                  <a:pt x="30460" y="5740"/>
                </a:lnTo>
                <a:lnTo>
                  <a:pt x="30500" y="5730"/>
                </a:lnTo>
                <a:lnTo>
                  <a:pt x="30520" y="5700"/>
                </a:lnTo>
                <a:lnTo>
                  <a:pt x="30540" y="5690"/>
                </a:lnTo>
                <a:lnTo>
                  <a:pt x="30550" y="5690"/>
                </a:lnTo>
                <a:lnTo>
                  <a:pt x="30570" y="5680"/>
                </a:lnTo>
                <a:lnTo>
                  <a:pt x="30610" y="5680"/>
                </a:lnTo>
                <a:lnTo>
                  <a:pt x="30620" y="5680"/>
                </a:lnTo>
                <a:lnTo>
                  <a:pt x="30630" y="5670"/>
                </a:lnTo>
                <a:lnTo>
                  <a:pt x="30690" y="5660"/>
                </a:lnTo>
                <a:lnTo>
                  <a:pt x="30720" y="5670"/>
                </a:lnTo>
                <a:lnTo>
                  <a:pt x="30750" y="5680"/>
                </a:lnTo>
                <a:lnTo>
                  <a:pt x="30770" y="5670"/>
                </a:lnTo>
                <a:lnTo>
                  <a:pt x="30790" y="5660"/>
                </a:lnTo>
                <a:lnTo>
                  <a:pt x="30810" y="5640"/>
                </a:lnTo>
                <a:lnTo>
                  <a:pt x="30810" y="5620"/>
                </a:lnTo>
                <a:lnTo>
                  <a:pt x="30850" y="5570"/>
                </a:lnTo>
                <a:lnTo>
                  <a:pt x="30870" y="5560"/>
                </a:lnTo>
                <a:lnTo>
                  <a:pt x="30890" y="5560"/>
                </a:lnTo>
                <a:lnTo>
                  <a:pt x="30900" y="5540"/>
                </a:lnTo>
                <a:lnTo>
                  <a:pt x="30900" y="5500"/>
                </a:lnTo>
                <a:lnTo>
                  <a:pt x="30890" y="5460"/>
                </a:lnTo>
                <a:lnTo>
                  <a:pt x="30900" y="5420"/>
                </a:lnTo>
                <a:lnTo>
                  <a:pt x="30910" y="5400"/>
                </a:lnTo>
                <a:lnTo>
                  <a:pt x="30920" y="5390"/>
                </a:lnTo>
                <a:lnTo>
                  <a:pt x="30920" y="5380"/>
                </a:lnTo>
                <a:lnTo>
                  <a:pt x="30960" y="5290"/>
                </a:lnTo>
                <a:lnTo>
                  <a:pt x="30960" y="5280"/>
                </a:lnTo>
                <a:lnTo>
                  <a:pt x="30990" y="5280"/>
                </a:lnTo>
                <a:lnTo>
                  <a:pt x="31010" y="5280"/>
                </a:lnTo>
                <a:lnTo>
                  <a:pt x="31050" y="5270"/>
                </a:lnTo>
                <a:lnTo>
                  <a:pt x="31090" y="5260"/>
                </a:lnTo>
                <a:lnTo>
                  <a:pt x="31130" y="5230"/>
                </a:lnTo>
                <a:lnTo>
                  <a:pt x="31140" y="5220"/>
                </a:lnTo>
                <a:lnTo>
                  <a:pt x="31170" y="5210"/>
                </a:lnTo>
                <a:lnTo>
                  <a:pt x="31180" y="5210"/>
                </a:lnTo>
                <a:lnTo>
                  <a:pt x="31210" y="5200"/>
                </a:lnTo>
                <a:lnTo>
                  <a:pt x="31240" y="5200"/>
                </a:lnTo>
                <a:lnTo>
                  <a:pt x="31260" y="5190"/>
                </a:lnTo>
                <a:lnTo>
                  <a:pt x="31280" y="5180"/>
                </a:lnTo>
                <a:lnTo>
                  <a:pt x="31300" y="5160"/>
                </a:lnTo>
                <a:lnTo>
                  <a:pt x="31320" y="5130"/>
                </a:lnTo>
                <a:lnTo>
                  <a:pt x="31330" y="5120"/>
                </a:lnTo>
                <a:lnTo>
                  <a:pt x="31360" y="5100"/>
                </a:lnTo>
                <a:lnTo>
                  <a:pt x="31380" y="5080"/>
                </a:lnTo>
                <a:lnTo>
                  <a:pt x="31390" y="5070"/>
                </a:lnTo>
                <a:lnTo>
                  <a:pt x="31410" y="5050"/>
                </a:lnTo>
                <a:lnTo>
                  <a:pt x="31480" y="4970"/>
                </a:lnTo>
                <a:lnTo>
                  <a:pt x="31490" y="4950"/>
                </a:lnTo>
                <a:lnTo>
                  <a:pt x="31500" y="4940"/>
                </a:lnTo>
                <a:lnTo>
                  <a:pt x="31510" y="4930"/>
                </a:lnTo>
                <a:lnTo>
                  <a:pt x="31540" y="4890"/>
                </a:lnTo>
                <a:lnTo>
                  <a:pt x="31560" y="4840"/>
                </a:lnTo>
                <a:lnTo>
                  <a:pt x="31580" y="4830"/>
                </a:lnTo>
                <a:lnTo>
                  <a:pt x="31590" y="4820"/>
                </a:lnTo>
                <a:lnTo>
                  <a:pt x="31600" y="4810"/>
                </a:lnTo>
                <a:lnTo>
                  <a:pt x="31600" y="4800"/>
                </a:lnTo>
                <a:lnTo>
                  <a:pt x="31600" y="4780"/>
                </a:lnTo>
                <a:lnTo>
                  <a:pt x="31580" y="4720"/>
                </a:lnTo>
                <a:lnTo>
                  <a:pt x="31570" y="4690"/>
                </a:lnTo>
                <a:lnTo>
                  <a:pt x="31440" y="4340"/>
                </a:lnTo>
                <a:lnTo>
                  <a:pt x="31400" y="4310"/>
                </a:lnTo>
                <a:lnTo>
                  <a:pt x="31400" y="4300"/>
                </a:lnTo>
                <a:lnTo>
                  <a:pt x="31340" y="4280"/>
                </a:lnTo>
                <a:lnTo>
                  <a:pt x="31300" y="4280"/>
                </a:lnTo>
                <a:lnTo>
                  <a:pt x="31300" y="4270"/>
                </a:lnTo>
                <a:lnTo>
                  <a:pt x="31380" y="4260"/>
                </a:lnTo>
                <a:lnTo>
                  <a:pt x="31420" y="4250"/>
                </a:lnTo>
                <a:lnTo>
                  <a:pt x="31540" y="4260"/>
                </a:lnTo>
                <a:lnTo>
                  <a:pt x="31560" y="4270"/>
                </a:lnTo>
                <a:lnTo>
                  <a:pt x="31590" y="4280"/>
                </a:lnTo>
                <a:lnTo>
                  <a:pt x="31610" y="4290"/>
                </a:lnTo>
                <a:lnTo>
                  <a:pt x="31630" y="4300"/>
                </a:lnTo>
                <a:lnTo>
                  <a:pt x="31660" y="4300"/>
                </a:lnTo>
                <a:lnTo>
                  <a:pt x="31780" y="4290"/>
                </a:lnTo>
                <a:lnTo>
                  <a:pt x="31820" y="4300"/>
                </a:lnTo>
                <a:lnTo>
                  <a:pt x="31830" y="4310"/>
                </a:lnTo>
                <a:lnTo>
                  <a:pt x="31840" y="4320"/>
                </a:lnTo>
                <a:lnTo>
                  <a:pt x="31860" y="4330"/>
                </a:lnTo>
                <a:lnTo>
                  <a:pt x="31870" y="4330"/>
                </a:lnTo>
                <a:lnTo>
                  <a:pt x="31890" y="4320"/>
                </a:lnTo>
                <a:lnTo>
                  <a:pt x="31920" y="4280"/>
                </a:lnTo>
                <a:lnTo>
                  <a:pt x="31930" y="4270"/>
                </a:lnTo>
                <a:lnTo>
                  <a:pt x="31970" y="4260"/>
                </a:lnTo>
                <a:lnTo>
                  <a:pt x="32060" y="4290"/>
                </a:lnTo>
                <a:lnTo>
                  <a:pt x="32110" y="4290"/>
                </a:lnTo>
                <a:lnTo>
                  <a:pt x="32140" y="4270"/>
                </a:lnTo>
                <a:lnTo>
                  <a:pt x="32230" y="4180"/>
                </a:lnTo>
                <a:lnTo>
                  <a:pt x="32260" y="4170"/>
                </a:lnTo>
                <a:lnTo>
                  <a:pt x="32350" y="4140"/>
                </a:lnTo>
                <a:lnTo>
                  <a:pt x="32370" y="4150"/>
                </a:lnTo>
                <a:lnTo>
                  <a:pt x="32390" y="4200"/>
                </a:lnTo>
                <a:lnTo>
                  <a:pt x="32420" y="4230"/>
                </a:lnTo>
                <a:lnTo>
                  <a:pt x="32510" y="4190"/>
                </a:lnTo>
                <a:lnTo>
                  <a:pt x="32530" y="4220"/>
                </a:lnTo>
                <a:lnTo>
                  <a:pt x="32590" y="4360"/>
                </a:lnTo>
                <a:lnTo>
                  <a:pt x="32600" y="4370"/>
                </a:lnTo>
                <a:lnTo>
                  <a:pt x="32620" y="4400"/>
                </a:lnTo>
                <a:lnTo>
                  <a:pt x="32670" y="4430"/>
                </a:lnTo>
                <a:lnTo>
                  <a:pt x="32750" y="4480"/>
                </a:lnTo>
                <a:lnTo>
                  <a:pt x="32810" y="4510"/>
                </a:lnTo>
                <a:lnTo>
                  <a:pt x="32810" y="4570"/>
                </a:lnTo>
                <a:lnTo>
                  <a:pt x="32780" y="4690"/>
                </a:lnTo>
                <a:lnTo>
                  <a:pt x="32780" y="4770"/>
                </a:lnTo>
                <a:lnTo>
                  <a:pt x="32770" y="4810"/>
                </a:lnTo>
                <a:lnTo>
                  <a:pt x="32750" y="4840"/>
                </a:lnTo>
                <a:lnTo>
                  <a:pt x="32740" y="4900"/>
                </a:lnTo>
                <a:lnTo>
                  <a:pt x="32740" y="5020"/>
                </a:lnTo>
                <a:lnTo>
                  <a:pt x="32710" y="5110"/>
                </a:lnTo>
                <a:lnTo>
                  <a:pt x="32720" y="5200"/>
                </a:lnTo>
                <a:lnTo>
                  <a:pt x="32710" y="5240"/>
                </a:lnTo>
                <a:lnTo>
                  <a:pt x="32700" y="5270"/>
                </a:lnTo>
                <a:lnTo>
                  <a:pt x="32680" y="5310"/>
                </a:lnTo>
                <a:lnTo>
                  <a:pt x="32620" y="5390"/>
                </a:lnTo>
                <a:lnTo>
                  <a:pt x="32610" y="5420"/>
                </a:lnTo>
                <a:lnTo>
                  <a:pt x="32610" y="5440"/>
                </a:lnTo>
                <a:lnTo>
                  <a:pt x="32610" y="5460"/>
                </a:lnTo>
                <a:lnTo>
                  <a:pt x="32600" y="5480"/>
                </a:lnTo>
                <a:lnTo>
                  <a:pt x="32580" y="5500"/>
                </a:lnTo>
                <a:lnTo>
                  <a:pt x="32560" y="5500"/>
                </a:lnTo>
                <a:lnTo>
                  <a:pt x="32520" y="5500"/>
                </a:lnTo>
                <a:lnTo>
                  <a:pt x="32510" y="5510"/>
                </a:lnTo>
                <a:lnTo>
                  <a:pt x="32450" y="5560"/>
                </a:lnTo>
                <a:lnTo>
                  <a:pt x="32440" y="5600"/>
                </a:lnTo>
                <a:lnTo>
                  <a:pt x="32450" y="5640"/>
                </a:lnTo>
                <a:lnTo>
                  <a:pt x="32480" y="5670"/>
                </a:lnTo>
                <a:lnTo>
                  <a:pt x="32510" y="5690"/>
                </a:lnTo>
                <a:lnTo>
                  <a:pt x="32530" y="5690"/>
                </a:lnTo>
                <a:lnTo>
                  <a:pt x="32550" y="5690"/>
                </a:lnTo>
                <a:lnTo>
                  <a:pt x="32560" y="5680"/>
                </a:lnTo>
                <a:lnTo>
                  <a:pt x="32570" y="5660"/>
                </a:lnTo>
                <a:lnTo>
                  <a:pt x="32580" y="5640"/>
                </a:lnTo>
                <a:lnTo>
                  <a:pt x="32600" y="5640"/>
                </a:lnTo>
                <a:lnTo>
                  <a:pt x="32620" y="5650"/>
                </a:lnTo>
                <a:lnTo>
                  <a:pt x="32630" y="5670"/>
                </a:lnTo>
                <a:lnTo>
                  <a:pt x="32640" y="5710"/>
                </a:lnTo>
                <a:lnTo>
                  <a:pt x="32660" y="5710"/>
                </a:lnTo>
                <a:lnTo>
                  <a:pt x="32700" y="5700"/>
                </a:lnTo>
                <a:lnTo>
                  <a:pt x="32740" y="5700"/>
                </a:lnTo>
                <a:lnTo>
                  <a:pt x="32780" y="5710"/>
                </a:lnTo>
                <a:lnTo>
                  <a:pt x="32810" y="5720"/>
                </a:lnTo>
                <a:lnTo>
                  <a:pt x="32820" y="5700"/>
                </a:lnTo>
                <a:lnTo>
                  <a:pt x="32830" y="5690"/>
                </a:lnTo>
                <a:lnTo>
                  <a:pt x="32850" y="5680"/>
                </a:lnTo>
                <a:lnTo>
                  <a:pt x="32870" y="5680"/>
                </a:lnTo>
                <a:lnTo>
                  <a:pt x="32890" y="5690"/>
                </a:lnTo>
                <a:lnTo>
                  <a:pt x="32910" y="5700"/>
                </a:lnTo>
                <a:lnTo>
                  <a:pt x="32940" y="5740"/>
                </a:lnTo>
                <a:lnTo>
                  <a:pt x="32950" y="5750"/>
                </a:lnTo>
                <a:lnTo>
                  <a:pt x="32970" y="5740"/>
                </a:lnTo>
                <a:lnTo>
                  <a:pt x="33010" y="5730"/>
                </a:lnTo>
                <a:lnTo>
                  <a:pt x="33030" y="5730"/>
                </a:lnTo>
                <a:lnTo>
                  <a:pt x="33040" y="5730"/>
                </a:lnTo>
                <a:lnTo>
                  <a:pt x="33040" y="5760"/>
                </a:lnTo>
                <a:lnTo>
                  <a:pt x="33040" y="5770"/>
                </a:lnTo>
                <a:lnTo>
                  <a:pt x="33050" y="5770"/>
                </a:lnTo>
                <a:lnTo>
                  <a:pt x="33070" y="5770"/>
                </a:lnTo>
                <a:lnTo>
                  <a:pt x="33080" y="5780"/>
                </a:lnTo>
                <a:lnTo>
                  <a:pt x="33130" y="5790"/>
                </a:lnTo>
                <a:lnTo>
                  <a:pt x="33140" y="5780"/>
                </a:lnTo>
                <a:lnTo>
                  <a:pt x="33160" y="5760"/>
                </a:lnTo>
                <a:lnTo>
                  <a:pt x="33190" y="5800"/>
                </a:lnTo>
                <a:lnTo>
                  <a:pt x="33300" y="5870"/>
                </a:lnTo>
                <a:lnTo>
                  <a:pt x="33320" y="5880"/>
                </a:lnTo>
                <a:lnTo>
                  <a:pt x="33340" y="5900"/>
                </a:lnTo>
                <a:lnTo>
                  <a:pt x="33350" y="5920"/>
                </a:lnTo>
                <a:lnTo>
                  <a:pt x="33380" y="5930"/>
                </a:lnTo>
                <a:lnTo>
                  <a:pt x="33400" y="5930"/>
                </a:lnTo>
                <a:lnTo>
                  <a:pt x="33410" y="5930"/>
                </a:lnTo>
                <a:lnTo>
                  <a:pt x="33410" y="5950"/>
                </a:lnTo>
                <a:lnTo>
                  <a:pt x="33410" y="5970"/>
                </a:lnTo>
                <a:lnTo>
                  <a:pt x="33390" y="6020"/>
                </a:lnTo>
                <a:lnTo>
                  <a:pt x="33330" y="6090"/>
                </a:lnTo>
                <a:lnTo>
                  <a:pt x="33300" y="6130"/>
                </a:lnTo>
                <a:lnTo>
                  <a:pt x="33310" y="6130"/>
                </a:lnTo>
                <a:lnTo>
                  <a:pt x="33330" y="6160"/>
                </a:lnTo>
                <a:lnTo>
                  <a:pt x="33330" y="6170"/>
                </a:lnTo>
                <a:lnTo>
                  <a:pt x="33330" y="6180"/>
                </a:lnTo>
                <a:lnTo>
                  <a:pt x="33310" y="6210"/>
                </a:lnTo>
                <a:lnTo>
                  <a:pt x="33300" y="6220"/>
                </a:lnTo>
                <a:lnTo>
                  <a:pt x="33300" y="6260"/>
                </a:lnTo>
                <a:lnTo>
                  <a:pt x="33300" y="6270"/>
                </a:lnTo>
                <a:lnTo>
                  <a:pt x="33300" y="6300"/>
                </a:lnTo>
                <a:lnTo>
                  <a:pt x="33330" y="6350"/>
                </a:lnTo>
                <a:lnTo>
                  <a:pt x="33360" y="6370"/>
                </a:lnTo>
                <a:lnTo>
                  <a:pt x="33450" y="6400"/>
                </a:lnTo>
                <a:lnTo>
                  <a:pt x="33490" y="6430"/>
                </a:lnTo>
                <a:lnTo>
                  <a:pt x="33480" y="6460"/>
                </a:lnTo>
                <a:lnTo>
                  <a:pt x="33460" y="6500"/>
                </a:lnTo>
                <a:lnTo>
                  <a:pt x="33460" y="6540"/>
                </a:lnTo>
                <a:lnTo>
                  <a:pt x="33470" y="6570"/>
                </a:lnTo>
                <a:lnTo>
                  <a:pt x="33540" y="6640"/>
                </a:lnTo>
                <a:lnTo>
                  <a:pt x="33570" y="6690"/>
                </a:lnTo>
                <a:lnTo>
                  <a:pt x="33580" y="6700"/>
                </a:lnTo>
                <a:lnTo>
                  <a:pt x="33590" y="6710"/>
                </a:lnTo>
                <a:lnTo>
                  <a:pt x="33590" y="6760"/>
                </a:lnTo>
                <a:lnTo>
                  <a:pt x="33600" y="6770"/>
                </a:lnTo>
                <a:lnTo>
                  <a:pt x="33620" y="6770"/>
                </a:lnTo>
                <a:lnTo>
                  <a:pt x="33690" y="6780"/>
                </a:lnTo>
                <a:lnTo>
                  <a:pt x="33710" y="6790"/>
                </a:lnTo>
                <a:lnTo>
                  <a:pt x="33720" y="6810"/>
                </a:lnTo>
                <a:lnTo>
                  <a:pt x="33730" y="6830"/>
                </a:lnTo>
                <a:lnTo>
                  <a:pt x="33720" y="6840"/>
                </a:lnTo>
                <a:lnTo>
                  <a:pt x="33710" y="6850"/>
                </a:lnTo>
                <a:lnTo>
                  <a:pt x="33690" y="6850"/>
                </a:lnTo>
                <a:lnTo>
                  <a:pt x="33660" y="6870"/>
                </a:lnTo>
                <a:lnTo>
                  <a:pt x="33620" y="6910"/>
                </a:lnTo>
                <a:lnTo>
                  <a:pt x="33590" y="6960"/>
                </a:lnTo>
                <a:lnTo>
                  <a:pt x="33580" y="7000"/>
                </a:lnTo>
                <a:lnTo>
                  <a:pt x="33580" y="7040"/>
                </a:lnTo>
                <a:lnTo>
                  <a:pt x="33590" y="7070"/>
                </a:lnTo>
                <a:lnTo>
                  <a:pt x="33590" y="7100"/>
                </a:lnTo>
                <a:lnTo>
                  <a:pt x="33550" y="7130"/>
                </a:lnTo>
                <a:lnTo>
                  <a:pt x="33460" y="7170"/>
                </a:lnTo>
                <a:lnTo>
                  <a:pt x="33440" y="7200"/>
                </a:lnTo>
                <a:lnTo>
                  <a:pt x="33420" y="7250"/>
                </a:lnTo>
                <a:lnTo>
                  <a:pt x="33420" y="7270"/>
                </a:lnTo>
                <a:lnTo>
                  <a:pt x="33420" y="7290"/>
                </a:lnTo>
                <a:lnTo>
                  <a:pt x="33420" y="7310"/>
                </a:lnTo>
                <a:lnTo>
                  <a:pt x="33410" y="7330"/>
                </a:lnTo>
                <a:lnTo>
                  <a:pt x="33390" y="7340"/>
                </a:lnTo>
                <a:lnTo>
                  <a:pt x="33350" y="7360"/>
                </a:lnTo>
                <a:lnTo>
                  <a:pt x="33270" y="7430"/>
                </a:lnTo>
                <a:lnTo>
                  <a:pt x="33100" y="7490"/>
                </a:lnTo>
                <a:lnTo>
                  <a:pt x="33050" y="7550"/>
                </a:lnTo>
                <a:lnTo>
                  <a:pt x="33050" y="7610"/>
                </a:lnTo>
                <a:lnTo>
                  <a:pt x="33080" y="7650"/>
                </a:lnTo>
                <a:lnTo>
                  <a:pt x="33120" y="7690"/>
                </a:lnTo>
                <a:lnTo>
                  <a:pt x="33140" y="7750"/>
                </a:lnTo>
                <a:lnTo>
                  <a:pt x="33100" y="7830"/>
                </a:lnTo>
                <a:lnTo>
                  <a:pt x="33100" y="7860"/>
                </a:lnTo>
                <a:lnTo>
                  <a:pt x="33130" y="7850"/>
                </a:lnTo>
                <a:lnTo>
                  <a:pt x="33120" y="7950"/>
                </a:lnTo>
                <a:lnTo>
                  <a:pt x="33130" y="7960"/>
                </a:lnTo>
                <a:lnTo>
                  <a:pt x="33140" y="7990"/>
                </a:lnTo>
                <a:lnTo>
                  <a:pt x="33140" y="8000"/>
                </a:lnTo>
                <a:lnTo>
                  <a:pt x="33130" y="8010"/>
                </a:lnTo>
                <a:lnTo>
                  <a:pt x="33110" y="8020"/>
                </a:lnTo>
                <a:lnTo>
                  <a:pt x="33100" y="8020"/>
                </a:lnTo>
                <a:lnTo>
                  <a:pt x="33090" y="8020"/>
                </a:lnTo>
                <a:lnTo>
                  <a:pt x="33070" y="8090"/>
                </a:lnTo>
                <a:lnTo>
                  <a:pt x="33020" y="8170"/>
                </a:lnTo>
                <a:lnTo>
                  <a:pt x="33010" y="8190"/>
                </a:lnTo>
                <a:lnTo>
                  <a:pt x="32980" y="8280"/>
                </a:lnTo>
                <a:lnTo>
                  <a:pt x="32970" y="8300"/>
                </a:lnTo>
                <a:lnTo>
                  <a:pt x="32960" y="8320"/>
                </a:lnTo>
                <a:lnTo>
                  <a:pt x="32940" y="8330"/>
                </a:lnTo>
                <a:lnTo>
                  <a:pt x="32940" y="8360"/>
                </a:lnTo>
                <a:lnTo>
                  <a:pt x="32950" y="8370"/>
                </a:lnTo>
                <a:lnTo>
                  <a:pt x="32970" y="8390"/>
                </a:lnTo>
                <a:lnTo>
                  <a:pt x="32970" y="8400"/>
                </a:lnTo>
                <a:lnTo>
                  <a:pt x="32970" y="8410"/>
                </a:lnTo>
                <a:lnTo>
                  <a:pt x="32940" y="8410"/>
                </a:lnTo>
                <a:lnTo>
                  <a:pt x="32930" y="8420"/>
                </a:lnTo>
                <a:lnTo>
                  <a:pt x="32940" y="8430"/>
                </a:lnTo>
                <a:lnTo>
                  <a:pt x="32950" y="8450"/>
                </a:lnTo>
                <a:lnTo>
                  <a:pt x="32950" y="8470"/>
                </a:lnTo>
                <a:lnTo>
                  <a:pt x="32950" y="8480"/>
                </a:lnTo>
                <a:lnTo>
                  <a:pt x="32940" y="8490"/>
                </a:lnTo>
                <a:lnTo>
                  <a:pt x="32920" y="8490"/>
                </a:lnTo>
                <a:lnTo>
                  <a:pt x="32910" y="8500"/>
                </a:lnTo>
                <a:lnTo>
                  <a:pt x="32860" y="8590"/>
                </a:lnTo>
                <a:lnTo>
                  <a:pt x="32840" y="8640"/>
                </a:lnTo>
                <a:lnTo>
                  <a:pt x="32830" y="8690"/>
                </a:lnTo>
                <a:lnTo>
                  <a:pt x="32840" y="8800"/>
                </a:lnTo>
                <a:lnTo>
                  <a:pt x="32830" y="8840"/>
                </a:lnTo>
                <a:lnTo>
                  <a:pt x="32790" y="9010"/>
                </a:lnTo>
                <a:lnTo>
                  <a:pt x="32780" y="9340"/>
                </a:lnTo>
                <a:lnTo>
                  <a:pt x="32780" y="9380"/>
                </a:lnTo>
                <a:lnTo>
                  <a:pt x="32850" y="9500"/>
                </a:lnTo>
                <a:lnTo>
                  <a:pt x="32850" y="9510"/>
                </a:lnTo>
                <a:lnTo>
                  <a:pt x="32840" y="9540"/>
                </a:lnTo>
                <a:lnTo>
                  <a:pt x="32850" y="9550"/>
                </a:lnTo>
                <a:lnTo>
                  <a:pt x="32870" y="9560"/>
                </a:lnTo>
                <a:lnTo>
                  <a:pt x="32880" y="9570"/>
                </a:lnTo>
                <a:lnTo>
                  <a:pt x="32900" y="9600"/>
                </a:lnTo>
                <a:lnTo>
                  <a:pt x="32900" y="9620"/>
                </a:lnTo>
                <a:lnTo>
                  <a:pt x="32900" y="9640"/>
                </a:lnTo>
                <a:lnTo>
                  <a:pt x="32910" y="9680"/>
                </a:lnTo>
                <a:lnTo>
                  <a:pt x="32960" y="9810"/>
                </a:lnTo>
                <a:lnTo>
                  <a:pt x="32970" y="9840"/>
                </a:lnTo>
                <a:lnTo>
                  <a:pt x="32970" y="9880"/>
                </a:lnTo>
                <a:lnTo>
                  <a:pt x="32970" y="9900"/>
                </a:lnTo>
                <a:lnTo>
                  <a:pt x="32980" y="9920"/>
                </a:lnTo>
                <a:lnTo>
                  <a:pt x="32950" y="9960"/>
                </a:lnTo>
                <a:lnTo>
                  <a:pt x="32950" y="9970"/>
                </a:lnTo>
                <a:lnTo>
                  <a:pt x="32970" y="10010"/>
                </a:lnTo>
                <a:lnTo>
                  <a:pt x="33010" y="10040"/>
                </a:lnTo>
                <a:lnTo>
                  <a:pt x="33090" y="10080"/>
                </a:lnTo>
                <a:lnTo>
                  <a:pt x="33150" y="10140"/>
                </a:lnTo>
                <a:lnTo>
                  <a:pt x="33180" y="10150"/>
                </a:lnTo>
                <a:lnTo>
                  <a:pt x="33200" y="10150"/>
                </a:lnTo>
                <a:lnTo>
                  <a:pt x="33240" y="10150"/>
                </a:lnTo>
                <a:lnTo>
                  <a:pt x="33250" y="10160"/>
                </a:lnTo>
                <a:lnTo>
                  <a:pt x="33300" y="10210"/>
                </a:lnTo>
                <a:lnTo>
                  <a:pt x="33300" y="10280"/>
                </a:lnTo>
                <a:lnTo>
                  <a:pt x="33290" y="10350"/>
                </a:lnTo>
                <a:lnTo>
                  <a:pt x="33290" y="10430"/>
                </a:lnTo>
                <a:lnTo>
                  <a:pt x="33310" y="10490"/>
                </a:lnTo>
                <a:lnTo>
                  <a:pt x="33310" y="10510"/>
                </a:lnTo>
                <a:lnTo>
                  <a:pt x="33300" y="10530"/>
                </a:lnTo>
                <a:lnTo>
                  <a:pt x="33280" y="10560"/>
                </a:lnTo>
                <a:lnTo>
                  <a:pt x="33270" y="10590"/>
                </a:lnTo>
                <a:lnTo>
                  <a:pt x="33280" y="10610"/>
                </a:lnTo>
                <a:lnTo>
                  <a:pt x="33300" y="10650"/>
                </a:lnTo>
                <a:lnTo>
                  <a:pt x="33310" y="10680"/>
                </a:lnTo>
                <a:lnTo>
                  <a:pt x="33300" y="10690"/>
                </a:lnTo>
                <a:lnTo>
                  <a:pt x="33290" y="10730"/>
                </a:lnTo>
                <a:lnTo>
                  <a:pt x="33290" y="10740"/>
                </a:lnTo>
                <a:lnTo>
                  <a:pt x="33290" y="10800"/>
                </a:lnTo>
                <a:lnTo>
                  <a:pt x="33290" y="10810"/>
                </a:lnTo>
                <a:lnTo>
                  <a:pt x="33280" y="10840"/>
                </a:lnTo>
                <a:lnTo>
                  <a:pt x="33260" y="10880"/>
                </a:lnTo>
                <a:lnTo>
                  <a:pt x="33250" y="10900"/>
                </a:lnTo>
                <a:lnTo>
                  <a:pt x="33250" y="10930"/>
                </a:lnTo>
                <a:lnTo>
                  <a:pt x="33250" y="10970"/>
                </a:lnTo>
                <a:lnTo>
                  <a:pt x="33260" y="11020"/>
                </a:lnTo>
                <a:lnTo>
                  <a:pt x="33280" y="11040"/>
                </a:lnTo>
                <a:lnTo>
                  <a:pt x="33310" y="11040"/>
                </a:lnTo>
                <a:lnTo>
                  <a:pt x="33350" y="11020"/>
                </a:lnTo>
                <a:lnTo>
                  <a:pt x="33370" y="11030"/>
                </a:lnTo>
                <a:lnTo>
                  <a:pt x="33450" y="11050"/>
                </a:lnTo>
                <a:lnTo>
                  <a:pt x="33470" y="11060"/>
                </a:lnTo>
                <a:lnTo>
                  <a:pt x="33480" y="11060"/>
                </a:lnTo>
                <a:lnTo>
                  <a:pt x="33490" y="11060"/>
                </a:lnTo>
                <a:lnTo>
                  <a:pt x="33490" y="11090"/>
                </a:lnTo>
                <a:lnTo>
                  <a:pt x="33450" y="11170"/>
                </a:lnTo>
                <a:lnTo>
                  <a:pt x="33420" y="11210"/>
                </a:lnTo>
                <a:lnTo>
                  <a:pt x="33420" y="11230"/>
                </a:lnTo>
                <a:lnTo>
                  <a:pt x="33460" y="11270"/>
                </a:lnTo>
                <a:lnTo>
                  <a:pt x="33480" y="11290"/>
                </a:lnTo>
                <a:lnTo>
                  <a:pt x="33500" y="11300"/>
                </a:lnTo>
                <a:lnTo>
                  <a:pt x="33530" y="11300"/>
                </a:lnTo>
                <a:lnTo>
                  <a:pt x="33570" y="11300"/>
                </a:lnTo>
                <a:lnTo>
                  <a:pt x="33600" y="11290"/>
                </a:lnTo>
                <a:lnTo>
                  <a:pt x="33640" y="11290"/>
                </a:lnTo>
                <a:lnTo>
                  <a:pt x="33680" y="11300"/>
                </a:lnTo>
                <a:lnTo>
                  <a:pt x="33720" y="11340"/>
                </a:lnTo>
                <a:lnTo>
                  <a:pt x="33780" y="11430"/>
                </a:lnTo>
                <a:lnTo>
                  <a:pt x="33810" y="11470"/>
                </a:lnTo>
                <a:lnTo>
                  <a:pt x="33870" y="11520"/>
                </a:lnTo>
                <a:lnTo>
                  <a:pt x="33890" y="11540"/>
                </a:lnTo>
                <a:lnTo>
                  <a:pt x="33930" y="11610"/>
                </a:lnTo>
                <a:lnTo>
                  <a:pt x="33950" y="11630"/>
                </a:lnTo>
                <a:lnTo>
                  <a:pt x="33960" y="11640"/>
                </a:lnTo>
                <a:lnTo>
                  <a:pt x="33990" y="11640"/>
                </a:lnTo>
                <a:lnTo>
                  <a:pt x="34000" y="11650"/>
                </a:lnTo>
                <a:lnTo>
                  <a:pt x="34000" y="11660"/>
                </a:lnTo>
                <a:lnTo>
                  <a:pt x="34020" y="11690"/>
                </a:lnTo>
                <a:lnTo>
                  <a:pt x="34030" y="11700"/>
                </a:lnTo>
                <a:lnTo>
                  <a:pt x="34050" y="11700"/>
                </a:lnTo>
                <a:lnTo>
                  <a:pt x="34090" y="11690"/>
                </a:lnTo>
                <a:lnTo>
                  <a:pt x="34110" y="11700"/>
                </a:lnTo>
                <a:lnTo>
                  <a:pt x="34130" y="11730"/>
                </a:lnTo>
                <a:lnTo>
                  <a:pt x="34140" y="11760"/>
                </a:lnTo>
                <a:lnTo>
                  <a:pt x="34150" y="11800"/>
                </a:lnTo>
                <a:lnTo>
                  <a:pt x="34180" y="11820"/>
                </a:lnTo>
                <a:lnTo>
                  <a:pt x="34200" y="11840"/>
                </a:lnTo>
                <a:lnTo>
                  <a:pt x="34240" y="11940"/>
                </a:lnTo>
                <a:lnTo>
                  <a:pt x="34270" y="11970"/>
                </a:lnTo>
                <a:lnTo>
                  <a:pt x="34300" y="11990"/>
                </a:lnTo>
                <a:lnTo>
                  <a:pt x="34430" y="12030"/>
                </a:lnTo>
                <a:lnTo>
                  <a:pt x="34770" y="12090"/>
                </a:lnTo>
                <a:lnTo>
                  <a:pt x="34850" y="12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