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Rondônia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Rondôni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19390" y="34840"/>
                </a:moveTo>
                <a:lnTo>
                  <a:pt x="19020" y="34680"/>
                </a:lnTo>
                <a:lnTo>
                  <a:pt x="19130" y="34590"/>
                </a:lnTo>
                <a:lnTo>
                  <a:pt x="19150" y="34570"/>
                </a:lnTo>
                <a:lnTo>
                  <a:pt x="19170" y="34540"/>
                </a:lnTo>
                <a:lnTo>
                  <a:pt x="19180" y="34520"/>
                </a:lnTo>
                <a:lnTo>
                  <a:pt x="19200" y="34490"/>
                </a:lnTo>
                <a:lnTo>
                  <a:pt x="19210" y="34490"/>
                </a:lnTo>
                <a:lnTo>
                  <a:pt x="19260" y="34500"/>
                </a:lnTo>
                <a:lnTo>
                  <a:pt x="19290" y="34500"/>
                </a:lnTo>
                <a:lnTo>
                  <a:pt x="19420" y="34370"/>
                </a:lnTo>
                <a:lnTo>
                  <a:pt x="19490" y="34320"/>
                </a:lnTo>
                <a:lnTo>
                  <a:pt x="19510" y="34310"/>
                </a:lnTo>
                <a:lnTo>
                  <a:pt x="19630" y="34280"/>
                </a:lnTo>
                <a:lnTo>
                  <a:pt x="19680" y="34260"/>
                </a:lnTo>
                <a:lnTo>
                  <a:pt x="19700" y="34240"/>
                </a:lnTo>
                <a:lnTo>
                  <a:pt x="19740" y="34190"/>
                </a:lnTo>
                <a:lnTo>
                  <a:pt x="19880" y="34040"/>
                </a:lnTo>
                <a:lnTo>
                  <a:pt x="19900" y="34010"/>
                </a:lnTo>
                <a:lnTo>
                  <a:pt x="19910" y="33990"/>
                </a:lnTo>
                <a:lnTo>
                  <a:pt x="19910" y="33940"/>
                </a:lnTo>
                <a:lnTo>
                  <a:pt x="19910" y="33920"/>
                </a:lnTo>
                <a:lnTo>
                  <a:pt x="19890" y="33850"/>
                </a:lnTo>
                <a:lnTo>
                  <a:pt x="19880" y="33820"/>
                </a:lnTo>
                <a:lnTo>
                  <a:pt x="19890" y="33790"/>
                </a:lnTo>
                <a:lnTo>
                  <a:pt x="19910" y="33780"/>
                </a:lnTo>
                <a:lnTo>
                  <a:pt x="19930" y="33780"/>
                </a:lnTo>
                <a:lnTo>
                  <a:pt x="19970" y="33800"/>
                </a:lnTo>
                <a:lnTo>
                  <a:pt x="19990" y="33800"/>
                </a:lnTo>
                <a:lnTo>
                  <a:pt x="20040" y="33800"/>
                </a:lnTo>
                <a:lnTo>
                  <a:pt x="20090" y="33810"/>
                </a:lnTo>
                <a:lnTo>
                  <a:pt x="20140" y="33800"/>
                </a:lnTo>
                <a:lnTo>
                  <a:pt x="20170" y="33790"/>
                </a:lnTo>
                <a:lnTo>
                  <a:pt x="20200" y="33790"/>
                </a:lnTo>
                <a:lnTo>
                  <a:pt x="20240" y="33810"/>
                </a:lnTo>
                <a:lnTo>
                  <a:pt x="20290" y="33820"/>
                </a:lnTo>
                <a:lnTo>
                  <a:pt x="20390" y="33830"/>
                </a:lnTo>
                <a:lnTo>
                  <a:pt x="20480" y="33820"/>
                </a:lnTo>
                <a:lnTo>
                  <a:pt x="20690" y="33780"/>
                </a:lnTo>
                <a:lnTo>
                  <a:pt x="20730" y="33780"/>
                </a:lnTo>
                <a:lnTo>
                  <a:pt x="20790" y="33790"/>
                </a:lnTo>
                <a:lnTo>
                  <a:pt x="20810" y="33800"/>
                </a:lnTo>
                <a:lnTo>
                  <a:pt x="20830" y="33810"/>
                </a:lnTo>
                <a:lnTo>
                  <a:pt x="20860" y="33830"/>
                </a:lnTo>
                <a:lnTo>
                  <a:pt x="20900" y="33880"/>
                </a:lnTo>
                <a:lnTo>
                  <a:pt x="20940" y="33940"/>
                </a:lnTo>
                <a:lnTo>
                  <a:pt x="20960" y="33950"/>
                </a:lnTo>
                <a:lnTo>
                  <a:pt x="21020" y="33980"/>
                </a:lnTo>
                <a:lnTo>
                  <a:pt x="21030" y="33980"/>
                </a:lnTo>
                <a:lnTo>
                  <a:pt x="21030" y="33990"/>
                </a:lnTo>
                <a:lnTo>
                  <a:pt x="21040" y="34000"/>
                </a:lnTo>
                <a:lnTo>
                  <a:pt x="21050" y="34020"/>
                </a:lnTo>
                <a:lnTo>
                  <a:pt x="21060" y="34030"/>
                </a:lnTo>
                <a:lnTo>
                  <a:pt x="21110" y="34050"/>
                </a:lnTo>
                <a:lnTo>
                  <a:pt x="21120" y="34060"/>
                </a:lnTo>
                <a:lnTo>
                  <a:pt x="21140" y="34100"/>
                </a:lnTo>
                <a:lnTo>
                  <a:pt x="21160" y="34120"/>
                </a:lnTo>
                <a:lnTo>
                  <a:pt x="21190" y="34130"/>
                </a:lnTo>
                <a:lnTo>
                  <a:pt x="21220" y="34120"/>
                </a:lnTo>
                <a:lnTo>
                  <a:pt x="21240" y="34110"/>
                </a:lnTo>
                <a:lnTo>
                  <a:pt x="21270" y="34090"/>
                </a:lnTo>
                <a:lnTo>
                  <a:pt x="21320" y="34070"/>
                </a:lnTo>
                <a:lnTo>
                  <a:pt x="21350" y="34050"/>
                </a:lnTo>
                <a:lnTo>
                  <a:pt x="21360" y="34030"/>
                </a:lnTo>
                <a:lnTo>
                  <a:pt x="21370" y="34020"/>
                </a:lnTo>
                <a:lnTo>
                  <a:pt x="21380" y="33950"/>
                </a:lnTo>
                <a:lnTo>
                  <a:pt x="21390" y="33930"/>
                </a:lnTo>
                <a:lnTo>
                  <a:pt x="21400" y="33900"/>
                </a:lnTo>
                <a:lnTo>
                  <a:pt x="21430" y="33880"/>
                </a:lnTo>
                <a:lnTo>
                  <a:pt x="21570" y="33810"/>
                </a:lnTo>
                <a:lnTo>
                  <a:pt x="21600" y="33800"/>
                </a:lnTo>
                <a:lnTo>
                  <a:pt x="21630" y="33800"/>
                </a:lnTo>
                <a:lnTo>
                  <a:pt x="21650" y="33810"/>
                </a:lnTo>
                <a:lnTo>
                  <a:pt x="21670" y="33820"/>
                </a:lnTo>
                <a:lnTo>
                  <a:pt x="21690" y="33830"/>
                </a:lnTo>
                <a:lnTo>
                  <a:pt x="21700" y="33840"/>
                </a:lnTo>
                <a:lnTo>
                  <a:pt x="21710" y="33860"/>
                </a:lnTo>
                <a:lnTo>
                  <a:pt x="21720" y="33880"/>
                </a:lnTo>
                <a:lnTo>
                  <a:pt x="21740" y="33890"/>
                </a:lnTo>
                <a:lnTo>
                  <a:pt x="21780" y="33900"/>
                </a:lnTo>
                <a:lnTo>
                  <a:pt x="21800" y="33890"/>
                </a:lnTo>
                <a:lnTo>
                  <a:pt x="21820" y="33880"/>
                </a:lnTo>
                <a:lnTo>
                  <a:pt x="21820" y="33860"/>
                </a:lnTo>
                <a:lnTo>
                  <a:pt x="21830" y="33820"/>
                </a:lnTo>
                <a:lnTo>
                  <a:pt x="21830" y="33800"/>
                </a:lnTo>
                <a:lnTo>
                  <a:pt x="21850" y="33780"/>
                </a:lnTo>
                <a:lnTo>
                  <a:pt x="21860" y="33760"/>
                </a:lnTo>
                <a:lnTo>
                  <a:pt x="21920" y="33720"/>
                </a:lnTo>
                <a:lnTo>
                  <a:pt x="21940" y="33710"/>
                </a:lnTo>
                <a:lnTo>
                  <a:pt x="21960" y="33690"/>
                </a:lnTo>
                <a:lnTo>
                  <a:pt x="21990" y="33660"/>
                </a:lnTo>
                <a:lnTo>
                  <a:pt x="22030" y="33630"/>
                </a:lnTo>
                <a:lnTo>
                  <a:pt x="22160" y="33560"/>
                </a:lnTo>
                <a:lnTo>
                  <a:pt x="22200" y="33540"/>
                </a:lnTo>
                <a:lnTo>
                  <a:pt x="22220" y="33510"/>
                </a:lnTo>
                <a:lnTo>
                  <a:pt x="22260" y="33490"/>
                </a:lnTo>
                <a:lnTo>
                  <a:pt x="22280" y="33480"/>
                </a:lnTo>
                <a:lnTo>
                  <a:pt x="22300" y="33490"/>
                </a:lnTo>
                <a:lnTo>
                  <a:pt x="22310" y="33510"/>
                </a:lnTo>
                <a:lnTo>
                  <a:pt x="22310" y="33550"/>
                </a:lnTo>
                <a:lnTo>
                  <a:pt x="22310" y="33570"/>
                </a:lnTo>
                <a:lnTo>
                  <a:pt x="22330" y="33590"/>
                </a:lnTo>
                <a:lnTo>
                  <a:pt x="22340" y="33610"/>
                </a:lnTo>
                <a:lnTo>
                  <a:pt x="22360" y="33620"/>
                </a:lnTo>
                <a:lnTo>
                  <a:pt x="22360" y="33640"/>
                </a:lnTo>
                <a:lnTo>
                  <a:pt x="22360" y="33690"/>
                </a:lnTo>
                <a:lnTo>
                  <a:pt x="22360" y="33710"/>
                </a:lnTo>
                <a:lnTo>
                  <a:pt x="22360" y="33730"/>
                </a:lnTo>
                <a:lnTo>
                  <a:pt x="22370" y="33750"/>
                </a:lnTo>
                <a:lnTo>
                  <a:pt x="22380" y="33770"/>
                </a:lnTo>
                <a:lnTo>
                  <a:pt x="22400" y="33800"/>
                </a:lnTo>
                <a:lnTo>
                  <a:pt x="22420" y="33820"/>
                </a:lnTo>
                <a:lnTo>
                  <a:pt x="22440" y="33830"/>
                </a:lnTo>
                <a:lnTo>
                  <a:pt x="22470" y="33850"/>
                </a:lnTo>
                <a:lnTo>
                  <a:pt x="22490" y="33850"/>
                </a:lnTo>
                <a:lnTo>
                  <a:pt x="22530" y="33850"/>
                </a:lnTo>
                <a:lnTo>
                  <a:pt x="22550" y="33850"/>
                </a:lnTo>
                <a:lnTo>
                  <a:pt x="22570" y="33840"/>
                </a:lnTo>
                <a:lnTo>
                  <a:pt x="22610" y="33800"/>
                </a:lnTo>
                <a:lnTo>
                  <a:pt x="22630" y="33780"/>
                </a:lnTo>
                <a:lnTo>
                  <a:pt x="22650" y="33760"/>
                </a:lnTo>
                <a:lnTo>
                  <a:pt x="22660" y="33740"/>
                </a:lnTo>
                <a:lnTo>
                  <a:pt x="22690" y="33680"/>
                </a:lnTo>
                <a:lnTo>
                  <a:pt x="22700" y="33660"/>
                </a:lnTo>
                <a:lnTo>
                  <a:pt x="22720" y="33660"/>
                </a:lnTo>
                <a:lnTo>
                  <a:pt x="22750" y="33630"/>
                </a:lnTo>
                <a:lnTo>
                  <a:pt x="22760" y="33620"/>
                </a:lnTo>
                <a:lnTo>
                  <a:pt x="22770" y="33600"/>
                </a:lnTo>
                <a:lnTo>
                  <a:pt x="22780" y="33560"/>
                </a:lnTo>
                <a:lnTo>
                  <a:pt x="22790" y="33530"/>
                </a:lnTo>
                <a:lnTo>
                  <a:pt x="22800" y="33520"/>
                </a:lnTo>
                <a:lnTo>
                  <a:pt x="22870" y="33470"/>
                </a:lnTo>
                <a:lnTo>
                  <a:pt x="22880" y="33440"/>
                </a:lnTo>
                <a:lnTo>
                  <a:pt x="22890" y="33420"/>
                </a:lnTo>
                <a:lnTo>
                  <a:pt x="22900" y="33400"/>
                </a:lnTo>
                <a:lnTo>
                  <a:pt x="22900" y="33380"/>
                </a:lnTo>
                <a:lnTo>
                  <a:pt x="22900" y="33360"/>
                </a:lnTo>
                <a:lnTo>
                  <a:pt x="22860" y="33260"/>
                </a:lnTo>
                <a:lnTo>
                  <a:pt x="22860" y="33230"/>
                </a:lnTo>
                <a:lnTo>
                  <a:pt x="22860" y="33210"/>
                </a:lnTo>
                <a:lnTo>
                  <a:pt x="22870" y="33190"/>
                </a:lnTo>
                <a:lnTo>
                  <a:pt x="22900" y="33150"/>
                </a:lnTo>
                <a:lnTo>
                  <a:pt x="22910" y="33130"/>
                </a:lnTo>
                <a:lnTo>
                  <a:pt x="22920" y="33110"/>
                </a:lnTo>
                <a:lnTo>
                  <a:pt x="22940" y="33090"/>
                </a:lnTo>
                <a:lnTo>
                  <a:pt x="22980" y="33050"/>
                </a:lnTo>
                <a:lnTo>
                  <a:pt x="23030" y="33010"/>
                </a:lnTo>
                <a:lnTo>
                  <a:pt x="23150" y="32940"/>
                </a:lnTo>
                <a:lnTo>
                  <a:pt x="23180" y="32930"/>
                </a:lnTo>
                <a:lnTo>
                  <a:pt x="23210" y="32940"/>
                </a:lnTo>
                <a:lnTo>
                  <a:pt x="23230" y="32940"/>
                </a:lnTo>
                <a:lnTo>
                  <a:pt x="23240" y="32960"/>
                </a:lnTo>
                <a:lnTo>
                  <a:pt x="23270" y="32980"/>
                </a:lnTo>
                <a:lnTo>
                  <a:pt x="23290" y="33000"/>
                </a:lnTo>
                <a:lnTo>
                  <a:pt x="23310" y="33000"/>
                </a:lnTo>
                <a:lnTo>
                  <a:pt x="23330" y="33010"/>
                </a:lnTo>
                <a:lnTo>
                  <a:pt x="23520" y="33020"/>
                </a:lnTo>
                <a:lnTo>
                  <a:pt x="23550" y="33010"/>
                </a:lnTo>
                <a:lnTo>
                  <a:pt x="23580" y="33000"/>
                </a:lnTo>
                <a:lnTo>
                  <a:pt x="23600" y="32990"/>
                </a:lnTo>
                <a:lnTo>
                  <a:pt x="23630" y="32940"/>
                </a:lnTo>
                <a:lnTo>
                  <a:pt x="23660" y="32920"/>
                </a:lnTo>
                <a:lnTo>
                  <a:pt x="23700" y="32890"/>
                </a:lnTo>
                <a:lnTo>
                  <a:pt x="23740" y="32870"/>
                </a:lnTo>
                <a:lnTo>
                  <a:pt x="23770" y="32870"/>
                </a:lnTo>
                <a:lnTo>
                  <a:pt x="23790" y="32870"/>
                </a:lnTo>
                <a:lnTo>
                  <a:pt x="23830" y="32900"/>
                </a:lnTo>
                <a:lnTo>
                  <a:pt x="23860" y="32910"/>
                </a:lnTo>
                <a:lnTo>
                  <a:pt x="23880" y="32910"/>
                </a:lnTo>
                <a:lnTo>
                  <a:pt x="23900" y="32890"/>
                </a:lnTo>
                <a:lnTo>
                  <a:pt x="23930" y="32860"/>
                </a:lnTo>
                <a:lnTo>
                  <a:pt x="23950" y="32840"/>
                </a:lnTo>
                <a:lnTo>
                  <a:pt x="23970" y="32840"/>
                </a:lnTo>
                <a:lnTo>
                  <a:pt x="23990" y="32830"/>
                </a:lnTo>
                <a:lnTo>
                  <a:pt x="24110" y="32840"/>
                </a:lnTo>
                <a:lnTo>
                  <a:pt x="24180" y="32840"/>
                </a:lnTo>
                <a:lnTo>
                  <a:pt x="24210" y="32840"/>
                </a:lnTo>
                <a:lnTo>
                  <a:pt x="24260" y="32870"/>
                </a:lnTo>
                <a:lnTo>
                  <a:pt x="24290" y="32870"/>
                </a:lnTo>
                <a:lnTo>
                  <a:pt x="24340" y="32840"/>
                </a:lnTo>
                <a:lnTo>
                  <a:pt x="24370" y="32830"/>
                </a:lnTo>
                <a:lnTo>
                  <a:pt x="24390" y="32840"/>
                </a:lnTo>
                <a:lnTo>
                  <a:pt x="24440" y="32870"/>
                </a:lnTo>
                <a:lnTo>
                  <a:pt x="24460" y="32890"/>
                </a:lnTo>
                <a:lnTo>
                  <a:pt x="24480" y="32880"/>
                </a:lnTo>
                <a:lnTo>
                  <a:pt x="24490" y="32860"/>
                </a:lnTo>
                <a:lnTo>
                  <a:pt x="24490" y="32840"/>
                </a:lnTo>
                <a:lnTo>
                  <a:pt x="24450" y="32710"/>
                </a:lnTo>
                <a:lnTo>
                  <a:pt x="24450" y="32690"/>
                </a:lnTo>
                <a:lnTo>
                  <a:pt x="24450" y="32670"/>
                </a:lnTo>
                <a:lnTo>
                  <a:pt x="24460" y="32650"/>
                </a:lnTo>
                <a:lnTo>
                  <a:pt x="24480" y="32610"/>
                </a:lnTo>
                <a:lnTo>
                  <a:pt x="24480" y="32590"/>
                </a:lnTo>
                <a:lnTo>
                  <a:pt x="24470" y="32570"/>
                </a:lnTo>
                <a:lnTo>
                  <a:pt x="24460" y="32550"/>
                </a:lnTo>
                <a:lnTo>
                  <a:pt x="24450" y="32530"/>
                </a:lnTo>
                <a:lnTo>
                  <a:pt x="24450" y="32510"/>
                </a:lnTo>
                <a:lnTo>
                  <a:pt x="24460" y="32470"/>
                </a:lnTo>
                <a:lnTo>
                  <a:pt x="24460" y="32440"/>
                </a:lnTo>
                <a:lnTo>
                  <a:pt x="24440" y="32380"/>
                </a:lnTo>
                <a:lnTo>
                  <a:pt x="24440" y="32360"/>
                </a:lnTo>
                <a:lnTo>
                  <a:pt x="24450" y="32340"/>
                </a:lnTo>
                <a:lnTo>
                  <a:pt x="24470" y="32330"/>
                </a:lnTo>
                <a:lnTo>
                  <a:pt x="24480" y="32320"/>
                </a:lnTo>
                <a:lnTo>
                  <a:pt x="24500" y="32330"/>
                </a:lnTo>
                <a:lnTo>
                  <a:pt x="24510" y="32340"/>
                </a:lnTo>
                <a:lnTo>
                  <a:pt x="24530" y="32360"/>
                </a:lnTo>
                <a:lnTo>
                  <a:pt x="24540" y="32380"/>
                </a:lnTo>
                <a:lnTo>
                  <a:pt x="24570" y="32380"/>
                </a:lnTo>
                <a:lnTo>
                  <a:pt x="24610" y="32370"/>
                </a:lnTo>
                <a:lnTo>
                  <a:pt x="24650" y="32350"/>
                </a:lnTo>
                <a:lnTo>
                  <a:pt x="24690" y="32340"/>
                </a:lnTo>
                <a:lnTo>
                  <a:pt x="24710" y="32320"/>
                </a:lnTo>
                <a:lnTo>
                  <a:pt x="24720" y="32310"/>
                </a:lnTo>
                <a:lnTo>
                  <a:pt x="24730" y="32300"/>
                </a:lnTo>
                <a:lnTo>
                  <a:pt x="24780" y="32220"/>
                </a:lnTo>
                <a:lnTo>
                  <a:pt x="24790" y="32200"/>
                </a:lnTo>
                <a:lnTo>
                  <a:pt x="24810" y="32180"/>
                </a:lnTo>
                <a:lnTo>
                  <a:pt x="24830" y="32160"/>
                </a:lnTo>
                <a:lnTo>
                  <a:pt x="24840" y="32140"/>
                </a:lnTo>
                <a:lnTo>
                  <a:pt x="24850" y="32100"/>
                </a:lnTo>
                <a:lnTo>
                  <a:pt x="24870" y="32060"/>
                </a:lnTo>
                <a:lnTo>
                  <a:pt x="24880" y="32040"/>
                </a:lnTo>
                <a:lnTo>
                  <a:pt x="24880" y="32020"/>
                </a:lnTo>
                <a:lnTo>
                  <a:pt x="24870" y="32000"/>
                </a:lnTo>
                <a:lnTo>
                  <a:pt x="24860" y="31980"/>
                </a:lnTo>
                <a:lnTo>
                  <a:pt x="24850" y="31960"/>
                </a:lnTo>
                <a:lnTo>
                  <a:pt x="24830" y="31950"/>
                </a:lnTo>
                <a:lnTo>
                  <a:pt x="24790" y="31920"/>
                </a:lnTo>
                <a:lnTo>
                  <a:pt x="24770" y="31910"/>
                </a:lnTo>
                <a:lnTo>
                  <a:pt x="24750" y="31890"/>
                </a:lnTo>
                <a:lnTo>
                  <a:pt x="24740" y="31870"/>
                </a:lnTo>
                <a:lnTo>
                  <a:pt x="24730" y="31850"/>
                </a:lnTo>
                <a:lnTo>
                  <a:pt x="24740" y="31830"/>
                </a:lnTo>
                <a:lnTo>
                  <a:pt x="24740" y="31800"/>
                </a:lnTo>
                <a:lnTo>
                  <a:pt x="24760" y="31780"/>
                </a:lnTo>
                <a:lnTo>
                  <a:pt x="24830" y="31700"/>
                </a:lnTo>
                <a:lnTo>
                  <a:pt x="24850" y="31680"/>
                </a:lnTo>
                <a:lnTo>
                  <a:pt x="24890" y="31610"/>
                </a:lnTo>
                <a:lnTo>
                  <a:pt x="24900" y="31590"/>
                </a:lnTo>
                <a:lnTo>
                  <a:pt x="24920" y="31580"/>
                </a:lnTo>
                <a:lnTo>
                  <a:pt x="24940" y="31570"/>
                </a:lnTo>
                <a:lnTo>
                  <a:pt x="24960" y="31560"/>
                </a:lnTo>
                <a:lnTo>
                  <a:pt x="25070" y="31560"/>
                </a:lnTo>
                <a:lnTo>
                  <a:pt x="25150" y="31530"/>
                </a:lnTo>
                <a:lnTo>
                  <a:pt x="25220" y="31510"/>
                </a:lnTo>
                <a:lnTo>
                  <a:pt x="25240" y="31500"/>
                </a:lnTo>
                <a:lnTo>
                  <a:pt x="25250" y="31480"/>
                </a:lnTo>
                <a:lnTo>
                  <a:pt x="25250" y="31460"/>
                </a:lnTo>
                <a:lnTo>
                  <a:pt x="25230" y="31400"/>
                </a:lnTo>
                <a:lnTo>
                  <a:pt x="25230" y="31380"/>
                </a:lnTo>
                <a:lnTo>
                  <a:pt x="25230" y="31360"/>
                </a:lnTo>
                <a:lnTo>
                  <a:pt x="25250" y="31330"/>
                </a:lnTo>
                <a:lnTo>
                  <a:pt x="25270" y="31320"/>
                </a:lnTo>
                <a:lnTo>
                  <a:pt x="25290" y="31310"/>
                </a:lnTo>
                <a:lnTo>
                  <a:pt x="25320" y="31310"/>
                </a:lnTo>
                <a:lnTo>
                  <a:pt x="25390" y="31300"/>
                </a:lnTo>
                <a:lnTo>
                  <a:pt x="25450" y="31280"/>
                </a:lnTo>
                <a:lnTo>
                  <a:pt x="25480" y="31270"/>
                </a:lnTo>
                <a:lnTo>
                  <a:pt x="25500" y="31270"/>
                </a:lnTo>
                <a:lnTo>
                  <a:pt x="25540" y="31270"/>
                </a:lnTo>
                <a:lnTo>
                  <a:pt x="25560" y="31250"/>
                </a:lnTo>
                <a:lnTo>
                  <a:pt x="25570" y="31230"/>
                </a:lnTo>
                <a:lnTo>
                  <a:pt x="25570" y="31210"/>
                </a:lnTo>
                <a:lnTo>
                  <a:pt x="25550" y="31130"/>
                </a:lnTo>
                <a:lnTo>
                  <a:pt x="25540" y="31110"/>
                </a:lnTo>
                <a:lnTo>
                  <a:pt x="25550" y="31090"/>
                </a:lnTo>
                <a:lnTo>
                  <a:pt x="25560" y="31070"/>
                </a:lnTo>
                <a:lnTo>
                  <a:pt x="25610" y="30990"/>
                </a:lnTo>
                <a:lnTo>
                  <a:pt x="25650" y="30930"/>
                </a:lnTo>
                <a:lnTo>
                  <a:pt x="26930" y="30950"/>
                </a:lnTo>
                <a:lnTo>
                  <a:pt x="27080" y="30960"/>
                </a:lnTo>
                <a:lnTo>
                  <a:pt x="27100" y="30980"/>
                </a:lnTo>
                <a:lnTo>
                  <a:pt x="27130" y="30990"/>
                </a:lnTo>
                <a:lnTo>
                  <a:pt x="27220" y="31020"/>
                </a:lnTo>
                <a:lnTo>
                  <a:pt x="27250" y="31030"/>
                </a:lnTo>
                <a:lnTo>
                  <a:pt x="27270" y="31040"/>
                </a:lnTo>
                <a:lnTo>
                  <a:pt x="27290" y="31060"/>
                </a:lnTo>
                <a:lnTo>
                  <a:pt x="27390" y="31160"/>
                </a:lnTo>
                <a:lnTo>
                  <a:pt x="27400" y="31180"/>
                </a:lnTo>
                <a:lnTo>
                  <a:pt x="27410" y="31200"/>
                </a:lnTo>
                <a:lnTo>
                  <a:pt x="27410" y="31240"/>
                </a:lnTo>
                <a:lnTo>
                  <a:pt x="27410" y="31260"/>
                </a:lnTo>
                <a:lnTo>
                  <a:pt x="27470" y="31380"/>
                </a:lnTo>
                <a:lnTo>
                  <a:pt x="27490" y="31400"/>
                </a:lnTo>
                <a:lnTo>
                  <a:pt x="27520" y="31430"/>
                </a:lnTo>
                <a:lnTo>
                  <a:pt x="27580" y="31460"/>
                </a:lnTo>
                <a:lnTo>
                  <a:pt x="27610" y="31490"/>
                </a:lnTo>
                <a:lnTo>
                  <a:pt x="27630" y="31510"/>
                </a:lnTo>
                <a:lnTo>
                  <a:pt x="27640" y="31530"/>
                </a:lnTo>
                <a:lnTo>
                  <a:pt x="27640" y="31550"/>
                </a:lnTo>
                <a:lnTo>
                  <a:pt x="27650" y="31640"/>
                </a:lnTo>
                <a:lnTo>
                  <a:pt x="27650" y="31650"/>
                </a:lnTo>
                <a:lnTo>
                  <a:pt x="27660" y="31670"/>
                </a:lnTo>
                <a:lnTo>
                  <a:pt x="27680" y="31670"/>
                </a:lnTo>
                <a:lnTo>
                  <a:pt x="27700" y="31670"/>
                </a:lnTo>
                <a:lnTo>
                  <a:pt x="27720" y="31670"/>
                </a:lnTo>
                <a:lnTo>
                  <a:pt x="27740" y="31660"/>
                </a:lnTo>
                <a:lnTo>
                  <a:pt x="27750" y="31660"/>
                </a:lnTo>
                <a:lnTo>
                  <a:pt x="27760" y="31650"/>
                </a:lnTo>
                <a:lnTo>
                  <a:pt x="27790" y="31640"/>
                </a:lnTo>
                <a:lnTo>
                  <a:pt x="27830" y="31640"/>
                </a:lnTo>
                <a:lnTo>
                  <a:pt x="27910" y="31660"/>
                </a:lnTo>
                <a:lnTo>
                  <a:pt x="27950" y="31670"/>
                </a:lnTo>
                <a:lnTo>
                  <a:pt x="27980" y="31690"/>
                </a:lnTo>
                <a:lnTo>
                  <a:pt x="28000" y="31710"/>
                </a:lnTo>
                <a:lnTo>
                  <a:pt x="28010" y="31730"/>
                </a:lnTo>
                <a:lnTo>
                  <a:pt x="28010" y="31750"/>
                </a:lnTo>
                <a:lnTo>
                  <a:pt x="28010" y="31770"/>
                </a:lnTo>
                <a:lnTo>
                  <a:pt x="28020" y="31790"/>
                </a:lnTo>
                <a:lnTo>
                  <a:pt x="28030" y="31810"/>
                </a:lnTo>
                <a:lnTo>
                  <a:pt x="28050" y="31850"/>
                </a:lnTo>
                <a:lnTo>
                  <a:pt x="28060" y="31870"/>
                </a:lnTo>
                <a:lnTo>
                  <a:pt x="28080" y="31950"/>
                </a:lnTo>
                <a:lnTo>
                  <a:pt x="28110" y="32030"/>
                </a:lnTo>
                <a:lnTo>
                  <a:pt x="28120" y="32070"/>
                </a:lnTo>
                <a:lnTo>
                  <a:pt x="28130" y="32090"/>
                </a:lnTo>
                <a:lnTo>
                  <a:pt x="28150" y="32110"/>
                </a:lnTo>
                <a:lnTo>
                  <a:pt x="28160" y="32120"/>
                </a:lnTo>
                <a:lnTo>
                  <a:pt x="28180" y="32130"/>
                </a:lnTo>
                <a:lnTo>
                  <a:pt x="28200" y="32130"/>
                </a:lnTo>
                <a:lnTo>
                  <a:pt x="28230" y="32130"/>
                </a:lnTo>
                <a:lnTo>
                  <a:pt x="28290" y="32120"/>
                </a:lnTo>
                <a:lnTo>
                  <a:pt x="28330" y="32130"/>
                </a:lnTo>
                <a:lnTo>
                  <a:pt x="28370" y="32140"/>
                </a:lnTo>
                <a:lnTo>
                  <a:pt x="28400" y="32150"/>
                </a:lnTo>
                <a:lnTo>
                  <a:pt x="28400" y="32170"/>
                </a:lnTo>
                <a:lnTo>
                  <a:pt x="28400" y="32210"/>
                </a:lnTo>
                <a:lnTo>
                  <a:pt x="28400" y="32240"/>
                </a:lnTo>
                <a:lnTo>
                  <a:pt x="28410" y="32260"/>
                </a:lnTo>
                <a:lnTo>
                  <a:pt x="28440" y="32320"/>
                </a:lnTo>
                <a:lnTo>
                  <a:pt x="28450" y="32360"/>
                </a:lnTo>
                <a:lnTo>
                  <a:pt x="28460" y="32450"/>
                </a:lnTo>
                <a:lnTo>
                  <a:pt x="28470" y="32470"/>
                </a:lnTo>
                <a:lnTo>
                  <a:pt x="28480" y="32490"/>
                </a:lnTo>
                <a:lnTo>
                  <a:pt x="28500" y="32520"/>
                </a:lnTo>
                <a:lnTo>
                  <a:pt x="28520" y="32530"/>
                </a:lnTo>
                <a:lnTo>
                  <a:pt x="28540" y="32530"/>
                </a:lnTo>
                <a:lnTo>
                  <a:pt x="28560" y="32530"/>
                </a:lnTo>
                <a:lnTo>
                  <a:pt x="28590" y="32530"/>
                </a:lnTo>
                <a:lnTo>
                  <a:pt x="28720" y="32560"/>
                </a:lnTo>
                <a:lnTo>
                  <a:pt x="28740" y="32570"/>
                </a:lnTo>
                <a:lnTo>
                  <a:pt x="28750" y="32580"/>
                </a:lnTo>
                <a:lnTo>
                  <a:pt x="28760" y="32600"/>
                </a:lnTo>
                <a:lnTo>
                  <a:pt x="28770" y="32620"/>
                </a:lnTo>
                <a:lnTo>
                  <a:pt x="28790" y="32650"/>
                </a:lnTo>
                <a:lnTo>
                  <a:pt x="28820" y="32670"/>
                </a:lnTo>
                <a:lnTo>
                  <a:pt x="28880" y="32700"/>
                </a:lnTo>
                <a:lnTo>
                  <a:pt x="28910" y="32710"/>
                </a:lnTo>
                <a:lnTo>
                  <a:pt x="28940" y="32710"/>
                </a:lnTo>
                <a:lnTo>
                  <a:pt x="28960" y="32700"/>
                </a:lnTo>
                <a:lnTo>
                  <a:pt x="28980" y="32690"/>
                </a:lnTo>
                <a:lnTo>
                  <a:pt x="29000" y="32670"/>
                </a:lnTo>
                <a:lnTo>
                  <a:pt x="29010" y="32660"/>
                </a:lnTo>
                <a:lnTo>
                  <a:pt x="29020" y="32640"/>
                </a:lnTo>
                <a:lnTo>
                  <a:pt x="29020" y="32620"/>
                </a:lnTo>
                <a:lnTo>
                  <a:pt x="29030" y="32570"/>
                </a:lnTo>
                <a:lnTo>
                  <a:pt x="29030" y="32530"/>
                </a:lnTo>
                <a:lnTo>
                  <a:pt x="29040" y="32510"/>
                </a:lnTo>
                <a:lnTo>
                  <a:pt x="29050" y="32480"/>
                </a:lnTo>
                <a:lnTo>
                  <a:pt x="29060" y="32460"/>
                </a:lnTo>
                <a:lnTo>
                  <a:pt x="29080" y="32450"/>
                </a:lnTo>
                <a:lnTo>
                  <a:pt x="29090" y="32430"/>
                </a:lnTo>
                <a:lnTo>
                  <a:pt x="29110" y="32430"/>
                </a:lnTo>
                <a:lnTo>
                  <a:pt x="29180" y="32430"/>
                </a:lnTo>
                <a:lnTo>
                  <a:pt x="29200" y="32430"/>
                </a:lnTo>
                <a:lnTo>
                  <a:pt x="29220" y="32410"/>
                </a:lnTo>
                <a:lnTo>
                  <a:pt x="29240" y="32390"/>
                </a:lnTo>
                <a:lnTo>
                  <a:pt x="29270" y="32350"/>
                </a:lnTo>
                <a:lnTo>
                  <a:pt x="29290" y="32340"/>
                </a:lnTo>
                <a:lnTo>
                  <a:pt x="29320" y="32330"/>
                </a:lnTo>
                <a:lnTo>
                  <a:pt x="29350" y="32330"/>
                </a:lnTo>
                <a:lnTo>
                  <a:pt x="29380" y="32350"/>
                </a:lnTo>
                <a:lnTo>
                  <a:pt x="29490" y="32360"/>
                </a:lnTo>
                <a:lnTo>
                  <a:pt x="29520" y="32380"/>
                </a:lnTo>
                <a:lnTo>
                  <a:pt x="29530" y="32400"/>
                </a:lnTo>
                <a:lnTo>
                  <a:pt x="29540" y="32420"/>
                </a:lnTo>
                <a:lnTo>
                  <a:pt x="29530" y="32490"/>
                </a:lnTo>
                <a:lnTo>
                  <a:pt x="29600" y="32550"/>
                </a:lnTo>
                <a:lnTo>
                  <a:pt x="29670" y="32590"/>
                </a:lnTo>
                <a:lnTo>
                  <a:pt x="29740" y="32650"/>
                </a:lnTo>
                <a:lnTo>
                  <a:pt x="29760" y="32690"/>
                </a:lnTo>
                <a:lnTo>
                  <a:pt x="29780" y="32730"/>
                </a:lnTo>
                <a:lnTo>
                  <a:pt x="29780" y="32750"/>
                </a:lnTo>
                <a:lnTo>
                  <a:pt x="29790" y="32770"/>
                </a:lnTo>
                <a:lnTo>
                  <a:pt x="29780" y="32790"/>
                </a:lnTo>
                <a:lnTo>
                  <a:pt x="29700" y="32960"/>
                </a:lnTo>
                <a:lnTo>
                  <a:pt x="29640" y="33140"/>
                </a:lnTo>
                <a:lnTo>
                  <a:pt x="29640" y="33160"/>
                </a:lnTo>
                <a:lnTo>
                  <a:pt x="29640" y="33200"/>
                </a:lnTo>
                <a:lnTo>
                  <a:pt x="29640" y="33230"/>
                </a:lnTo>
                <a:lnTo>
                  <a:pt x="29700" y="33370"/>
                </a:lnTo>
                <a:lnTo>
                  <a:pt x="29700" y="33400"/>
                </a:lnTo>
                <a:lnTo>
                  <a:pt x="29690" y="33420"/>
                </a:lnTo>
                <a:lnTo>
                  <a:pt x="29680" y="33440"/>
                </a:lnTo>
                <a:lnTo>
                  <a:pt x="29660" y="33440"/>
                </a:lnTo>
                <a:lnTo>
                  <a:pt x="29610" y="33440"/>
                </a:lnTo>
                <a:lnTo>
                  <a:pt x="29590" y="33450"/>
                </a:lnTo>
                <a:lnTo>
                  <a:pt x="29570" y="33460"/>
                </a:lnTo>
                <a:lnTo>
                  <a:pt x="29560" y="33480"/>
                </a:lnTo>
                <a:lnTo>
                  <a:pt x="29560" y="33500"/>
                </a:lnTo>
                <a:lnTo>
                  <a:pt x="29570" y="33540"/>
                </a:lnTo>
                <a:lnTo>
                  <a:pt x="29540" y="33590"/>
                </a:lnTo>
                <a:lnTo>
                  <a:pt x="29530" y="33620"/>
                </a:lnTo>
                <a:lnTo>
                  <a:pt x="29530" y="33650"/>
                </a:lnTo>
                <a:lnTo>
                  <a:pt x="29540" y="33670"/>
                </a:lnTo>
                <a:lnTo>
                  <a:pt x="29560" y="33690"/>
                </a:lnTo>
                <a:lnTo>
                  <a:pt x="29610" y="33710"/>
                </a:lnTo>
                <a:lnTo>
                  <a:pt x="29630" y="33730"/>
                </a:lnTo>
                <a:lnTo>
                  <a:pt x="29650" y="33760"/>
                </a:lnTo>
                <a:lnTo>
                  <a:pt x="29660" y="33800"/>
                </a:lnTo>
                <a:lnTo>
                  <a:pt x="29660" y="33830"/>
                </a:lnTo>
                <a:lnTo>
                  <a:pt x="29650" y="33910"/>
                </a:lnTo>
                <a:lnTo>
                  <a:pt x="29710" y="34120"/>
                </a:lnTo>
                <a:lnTo>
                  <a:pt x="29720" y="34140"/>
                </a:lnTo>
                <a:lnTo>
                  <a:pt x="29740" y="34160"/>
                </a:lnTo>
                <a:lnTo>
                  <a:pt x="29750" y="34190"/>
                </a:lnTo>
                <a:lnTo>
                  <a:pt x="29770" y="34220"/>
                </a:lnTo>
                <a:lnTo>
                  <a:pt x="29780" y="34230"/>
                </a:lnTo>
                <a:lnTo>
                  <a:pt x="29790" y="34250"/>
                </a:lnTo>
                <a:lnTo>
                  <a:pt x="29790" y="34270"/>
                </a:lnTo>
                <a:lnTo>
                  <a:pt x="29780" y="34290"/>
                </a:lnTo>
                <a:lnTo>
                  <a:pt x="29770" y="34300"/>
                </a:lnTo>
                <a:lnTo>
                  <a:pt x="29760" y="34310"/>
                </a:lnTo>
                <a:lnTo>
                  <a:pt x="29750" y="34330"/>
                </a:lnTo>
                <a:lnTo>
                  <a:pt x="29730" y="34390"/>
                </a:lnTo>
                <a:lnTo>
                  <a:pt x="29710" y="34410"/>
                </a:lnTo>
                <a:lnTo>
                  <a:pt x="29690" y="34420"/>
                </a:lnTo>
                <a:lnTo>
                  <a:pt x="29650" y="34430"/>
                </a:lnTo>
                <a:lnTo>
                  <a:pt x="29640" y="34440"/>
                </a:lnTo>
                <a:lnTo>
                  <a:pt x="29630" y="34450"/>
                </a:lnTo>
                <a:lnTo>
                  <a:pt x="29640" y="34470"/>
                </a:lnTo>
                <a:lnTo>
                  <a:pt x="29650" y="34490"/>
                </a:lnTo>
                <a:lnTo>
                  <a:pt x="29670" y="34510"/>
                </a:lnTo>
                <a:lnTo>
                  <a:pt x="29680" y="34540"/>
                </a:lnTo>
                <a:lnTo>
                  <a:pt x="29680" y="34620"/>
                </a:lnTo>
                <a:lnTo>
                  <a:pt x="29690" y="34640"/>
                </a:lnTo>
                <a:lnTo>
                  <a:pt x="29720" y="34730"/>
                </a:lnTo>
                <a:lnTo>
                  <a:pt x="29720" y="34750"/>
                </a:lnTo>
                <a:lnTo>
                  <a:pt x="29710" y="34770"/>
                </a:lnTo>
                <a:lnTo>
                  <a:pt x="29690" y="34840"/>
                </a:lnTo>
                <a:lnTo>
                  <a:pt x="29690" y="34880"/>
                </a:lnTo>
                <a:lnTo>
                  <a:pt x="29690" y="34910"/>
                </a:lnTo>
                <a:lnTo>
                  <a:pt x="29690" y="34950"/>
                </a:lnTo>
                <a:lnTo>
                  <a:pt x="29690" y="34980"/>
                </a:lnTo>
                <a:lnTo>
                  <a:pt x="29690" y="35000"/>
                </a:lnTo>
                <a:lnTo>
                  <a:pt x="29640" y="35080"/>
                </a:lnTo>
                <a:lnTo>
                  <a:pt x="29610" y="35130"/>
                </a:lnTo>
                <a:lnTo>
                  <a:pt x="29610" y="35170"/>
                </a:lnTo>
                <a:lnTo>
                  <a:pt x="29600" y="35210"/>
                </a:lnTo>
                <a:lnTo>
                  <a:pt x="29600" y="35280"/>
                </a:lnTo>
                <a:lnTo>
                  <a:pt x="29600" y="35310"/>
                </a:lnTo>
                <a:lnTo>
                  <a:pt x="29620" y="35340"/>
                </a:lnTo>
                <a:lnTo>
                  <a:pt x="29630" y="35360"/>
                </a:lnTo>
                <a:lnTo>
                  <a:pt x="29650" y="35390"/>
                </a:lnTo>
                <a:lnTo>
                  <a:pt x="29640" y="35420"/>
                </a:lnTo>
                <a:lnTo>
                  <a:pt x="29630" y="35490"/>
                </a:lnTo>
                <a:lnTo>
                  <a:pt x="29620" y="35520"/>
                </a:lnTo>
                <a:lnTo>
                  <a:pt x="29630" y="35540"/>
                </a:lnTo>
                <a:lnTo>
                  <a:pt x="29720" y="35740"/>
                </a:lnTo>
                <a:lnTo>
                  <a:pt x="29730" y="35760"/>
                </a:lnTo>
                <a:lnTo>
                  <a:pt x="29770" y="35800"/>
                </a:lnTo>
                <a:lnTo>
                  <a:pt x="29790" y="35820"/>
                </a:lnTo>
                <a:lnTo>
                  <a:pt x="29800" y="35840"/>
                </a:lnTo>
                <a:lnTo>
                  <a:pt x="29810" y="35870"/>
                </a:lnTo>
                <a:lnTo>
                  <a:pt x="29810" y="35900"/>
                </a:lnTo>
                <a:lnTo>
                  <a:pt x="29810" y="35940"/>
                </a:lnTo>
                <a:lnTo>
                  <a:pt x="29790" y="36030"/>
                </a:lnTo>
                <a:lnTo>
                  <a:pt x="29790" y="36170"/>
                </a:lnTo>
                <a:lnTo>
                  <a:pt x="29770" y="36270"/>
                </a:lnTo>
                <a:lnTo>
                  <a:pt x="29760" y="36350"/>
                </a:lnTo>
                <a:lnTo>
                  <a:pt x="29750" y="36410"/>
                </a:lnTo>
                <a:lnTo>
                  <a:pt x="29760" y="36430"/>
                </a:lnTo>
                <a:lnTo>
                  <a:pt x="29770" y="36440"/>
                </a:lnTo>
                <a:lnTo>
                  <a:pt x="29780" y="36440"/>
                </a:lnTo>
                <a:lnTo>
                  <a:pt x="29800" y="36450"/>
                </a:lnTo>
                <a:lnTo>
                  <a:pt x="29820" y="36460"/>
                </a:lnTo>
                <a:lnTo>
                  <a:pt x="29830" y="36480"/>
                </a:lnTo>
                <a:lnTo>
                  <a:pt x="29820" y="36510"/>
                </a:lnTo>
                <a:lnTo>
                  <a:pt x="29810" y="36560"/>
                </a:lnTo>
                <a:lnTo>
                  <a:pt x="29800" y="36590"/>
                </a:lnTo>
                <a:lnTo>
                  <a:pt x="29780" y="36600"/>
                </a:lnTo>
                <a:lnTo>
                  <a:pt x="29760" y="36600"/>
                </a:lnTo>
                <a:lnTo>
                  <a:pt x="29750" y="36600"/>
                </a:lnTo>
                <a:lnTo>
                  <a:pt x="29740" y="36590"/>
                </a:lnTo>
                <a:lnTo>
                  <a:pt x="29720" y="36600"/>
                </a:lnTo>
                <a:lnTo>
                  <a:pt x="29720" y="36630"/>
                </a:lnTo>
                <a:lnTo>
                  <a:pt x="29720" y="36660"/>
                </a:lnTo>
                <a:lnTo>
                  <a:pt x="29740" y="36740"/>
                </a:lnTo>
                <a:lnTo>
                  <a:pt x="29740" y="36780"/>
                </a:lnTo>
                <a:lnTo>
                  <a:pt x="29740" y="36810"/>
                </a:lnTo>
                <a:lnTo>
                  <a:pt x="29710" y="36960"/>
                </a:lnTo>
                <a:lnTo>
                  <a:pt x="29710" y="36990"/>
                </a:lnTo>
                <a:lnTo>
                  <a:pt x="29740" y="37030"/>
                </a:lnTo>
                <a:lnTo>
                  <a:pt x="29820" y="37050"/>
                </a:lnTo>
                <a:lnTo>
                  <a:pt x="31890" y="37060"/>
                </a:lnTo>
                <a:lnTo>
                  <a:pt x="31900" y="37070"/>
                </a:lnTo>
                <a:lnTo>
                  <a:pt x="31900" y="37090"/>
                </a:lnTo>
                <a:lnTo>
                  <a:pt x="31890" y="37110"/>
                </a:lnTo>
                <a:lnTo>
                  <a:pt x="31890" y="37140"/>
                </a:lnTo>
                <a:lnTo>
                  <a:pt x="31900" y="37170"/>
                </a:lnTo>
                <a:lnTo>
                  <a:pt x="32010" y="37270"/>
                </a:lnTo>
                <a:lnTo>
                  <a:pt x="32030" y="37280"/>
                </a:lnTo>
                <a:lnTo>
                  <a:pt x="32050" y="37280"/>
                </a:lnTo>
                <a:lnTo>
                  <a:pt x="32070" y="37270"/>
                </a:lnTo>
                <a:lnTo>
                  <a:pt x="32130" y="37230"/>
                </a:lnTo>
                <a:lnTo>
                  <a:pt x="32150" y="37220"/>
                </a:lnTo>
                <a:lnTo>
                  <a:pt x="32170" y="37210"/>
                </a:lnTo>
                <a:lnTo>
                  <a:pt x="32190" y="37210"/>
                </a:lnTo>
                <a:lnTo>
                  <a:pt x="32220" y="37220"/>
                </a:lnTo>
                <a:lnTo>
                  <a:pt x="32280" y="37270"/>
                </a:lnTo>
                <a:lnTo>
                  <a:pt x="32310" y="37270"/>
                </a:lnTo>
                <a:lnTo>
                  <a:pt x="32390" y="37300"/>
                </a:lnTo>
                <a:lnTo>
                  <a:pt x="32420" y="37300"/>
                </a:lnTo>
                <a:lnTo>
                  <a:pt x="32440" y="37290"/>
                </a:lnTo>
                <a:lnTo>
                  <a:pt x="32460" y="37280"/>
                </a:lnTo>
                <a:lnTo>
                  <a:pt x="32480" y="37270"/>
                </a:lnTo>
                <a:lnTo>
                  <a:pt x="32500" y="37270"/>
                </a:lnTo>
                <a:lnTo>
                  <a:pt x="32570" y="37290"/>
                </a:lnTo>
                <a:lnTo>
                  <a:pt x="32590" y="37300"/>
                </a:lnTo>
                <a:lnTo>
                  <a:pt x="32620" y="37290"/>
                </a:lnTo>
                <a:lnTo>
                  <a:pt x="32640" y="37290"/>
                </a:lnTo>
                <a:lnTo>
                  <a:pt x="32660" y="37300"/>
                </a:lnTo>
                <a:lnTo>
                  <a:pt x="32700" y="37330"/>
                </a:lnTo>
                <a:lnTo>
                  <a:pt x="32750" y="37340"/>
                </a:lnTo>
                <a:lnTo>
                  <a:pt x="32770" y="37350"/>
                </a:lnTo>
                <a:lnTo>
                  <a:pt x="32790" y="37380"/>
                </a:lnTo>
                <a:lnTo>
                  <a:pt x="32820" y="37460"/>
                </a:lnTo>
                <a:lnTo>
                  <a:pt x="32830" y="37500"/>
                </a:lnTo>
                <a:lnTo>
                  <a:pt x="32830" y="37530"/>
                </a:lnTo>
                <a:lnTo>
                  <a:pt x="32840" y="37570"/>
                </a:lnTo>
                <a:lnTo>
                  <a:pt x="32860" y="37620"/>
                </a:lnTo>
                <a:lnTo>
                  <a:pt x="32950" y="37800"/>
                </a:lnTo>
                <a:lnTo>
                  <a:pt x="32960" y="37850"/>
                </a:lnTo>
                <a:lnTo>
                  <a:pt x="32950" y="37870"/>
                </a:lnTo>
                <a:lnTo>
                  <a:pt x="32940" y="37890"/>
                </a:lnTo>
                <a:lnTo>
                  <a:pt x="32920" y="37910"/>
                </a:lnTo>
                <a:lnTo>
                  <a:pt x="32900" y="37930"/>
                </a:lnTo>
                <a:lnTo>
                  <a:pt x="32880" y="37940"/>
                </a:lnTo>
                <a:lnTo>
                  <a:pt x="32860" y="37950"/>
                </a:lnTo>
                <a:lnTo>
                  <a:pt x="32840" y="37970"/>
                </a:lnTo>
                <a:lnTo>
                  <a:pt x="32830" y="37990"/>
                </a:lnTo>
                <a:lnTo>
                  <a:pt x="32820" y="38040"/>
                </a:lnTo>
                <a:lnTo>
                  <a:pt x="32810" y="38060"/>
                </a:lnTo>
                <a:lnTo>
                  <a:pt x="32780" y="38090"/>
                </a:lnTo>
                <a:lnTo>
                  <a:pt x="32750" y="38130"/>
                </a:lnTo>
                <a:lnTo>
                  <a:pt x="32730" y="38160"/>
                </a:lnTo>
                <a:lnTo>
                  <a:pt x="32600" y="38250"/>
                </a:lnTo>
                <a:lnTo>
                  <a:pt x="32580" y="38270"/>
                </a:lnTo>
                <a:lnTo>
                  <a:pt x="32570" y="38290"/>
                </a:lnTo>
                <a:lnTo>
                  <a:pt x="32570" y="38310"/>
                </a:lnTo>
                <a:lnTo>
                  <a:pt x="32560" y="38410"/>
                </a:lnTo>
                <a:lnTo>
                  <a:pt x="32570" y="38590"/>
                </a:lnTo>
                <a:lnTo>
                  <a:pt x="32580" y="38610"/>
                </a:lnTo>
                <a:lnTo>
                  <a:pt x="32600" y="38660"/>
                </a:lnTo>
                <a:lnTo>
                  <a:pt x="32600" y="38690"/>
                </a:lnTo>
                <a:lnTo>
                  <a:pt x="32600" y="38780"/>
                </a:lnTo>
                <a:lnTo>
                  <a:pt x="32610" y="38810"/>
                </a:lnTo>
                <a:lnTo>
                  <a:pt x="32620" y="38860"/>
                </a:lnTo>
                <a:lnTo>
                  <a:pt x="32640" y="38890"/>
                </a:lnTo>
                <a:lnTo>
                  <a:pt x="32660" y="38920"/>
                </a:lnTo>
                <a:lnTo>
                  <a:pt x="32680" y="38930"/>
                </a:lnTo>
                <a:lnTo>
                  <a:pt x="32700" y="38930"/>
                </a:lnTo>
                <a:lnTo>
                  <a:pt x="32740" y="38910"/>
                </a:lnTo>
                <a:lnTo>
                  <a:pt x="32760" y="38910"/>
                </a:lnTo>
                <a:lnTo>
                  <a:pt x="32780" y="38910"/>
                </a:lnTo>
                <a:lnTo>
                  <a:pt x="32790" y="38920"/>
                </a:lnTo>
                <a:lnTo>
                  <a:pt x="32810" y="38940"/>
                </a:lnTo>
                <a:lnTo>
                  <a:pt x="32850" y="39050"/>
                </a:lnTo>
                <a:lnTo>
                  <a:pt x="32890" y="39140"/>
                </a:lnTo>
                <a:lnTo>
                  <a:pt x="32910" y="39220"/>
                </a:lnTo>
                <a:lnTo>
                  <a:pt x="32990" y="39320"/>
                </a:lnTo>
                <a:lnTo>
                  <a:pt x="33000" y="39350"/>
                </a:lnTo>
                <a:lnTo>
                  <a:pt x="33000" y="39380"/>
                </a:lnTo>
                <a:lnTo>
                  <a:pt x="33000" y="39610"/>
                </a:lnTo>
                <a:lnTo>
                  <a:pt x="33000" y="39650"/>
                </a:lnTo>
                <a:lnTo>
                  <a:pt x="33010" y="39680"/>
                </a:lnTo>
                <a:lnTo>
                  <a:pt x="33060" y="39780"/>
                </a:lnTo>
                <a:lnTo>
                  <a:pt x="33100" y="39860"/>
                </a:lnTo>
                <a:lnTo>
                  <a:pt x="33130" y="39910"/>
                </a:lnTo>
                <a:lnTo>
                  <a:pt x="33130" y="39930"/>
                </a:lnTo>
                <a:lnTo>
                  <a:pt x="33130" y="39950"/>
                </a:lnTo>
                <a:lnTo>
                  <a:pt x="33090" y="40030"/>
                </a:lnTo>
                <a:lnTo>
                  <a:pt x="32960" y="40390"/>
                </a:lnTo>
                <a:lnTo>
                  <a:pt x="32800" y="40570"/>
                </a:lnTo>
                <a:lnTo>
                  <a:pt x="32780" y="40590"/>
                </a:lnTo>
                <a:lnTo>
                  <a:pt x="32770" y="40620"/>
                </a:lnTo>
                <a:lnTo>
                  <a:pt x="32750" y="40700"/>
                </a:lnTo>
                <a:lnTo>
                  <a:pt x="32730" y="40800"/>
                </a:lnTo>
                <a:lnTo>
                  <a:pt x="32720" y="40850"/>
                </a:lnTo>
                <a:lnTo>
                  <a:pt x="32700" y="40890"/>
                </a:lnTo>
                <a:lnTo>
                  <a:pt x="32690" y="40920"/>
                </a:lnTo>
                <a:lnTo>
                  <a:pt x="32630" y="41000"/>
                </a:lnTo>
                <a:lnTo>
                  <a:pt x="32610" y="41030"/>
                </a:lnTo>
                <a:lnTo>
                  <a:pt x="32590" y="41040"/>
                </a:lnTo>
                <a:lnTo>
                  <a:pt x="32560" y="41050"/>
                </a:lnTo>
                <a:lnTo>
                  <a:pt x="32470" y="41070"/>
                </a:lnTo>
                <a:lnTo>
                  <a:pt x="32450" y="41080"/>
                </a:lnTo>
                <a:lnTo>
                  <a:pt x="32420" y="41090"/>
                </a:lnTo>
                <a:lnTo>
                  <a:pt x="32380" y="41120"/>
                </a:lnTo>
                <a:lnTo>
                  <a:pt x="32360" y="41140"/>
                </a:lnTo>
                <a:lnTo>
                  <a:pt x="32340" y="41180"/>
                </a:lnTo>
                <a:lnTo>
                  <a:pt x="32260" y="41260"/>
                </a:lnTo>
                <a:lnTo>
                  <a:pt x="32240" y="41290"/>
                </a:lnTo>
                <a:lnTo>
                  <a:pt x="32230" y="41320"/>
                </a:lnTo>
                <a:lnTo>
                  <a:pt x="32230" y="41340"/>
                </a:lnTo>
                <a:lnTo>
                  <a:pt x="32240" y="41400"/>
                </a:lnTo>
                <a:lnTo>
                  <a:pt x="32240" y="41420"/>
                </a:lnTo>
                <a:lnTo>
                  <a:pt x="32220" y="41460"/>
                </a:lnTo>
                <a:lnTo>
                  <a:pt x="32090" y="41690"/>
                </a:lnTo>
                <a:lnTo>
                  <a:pt x="32070" y="41740"/>
                </a:lnTo>
                <a:lnTo>
                  <a:pt x="32060" y="41780"/>
                </a:lnTo>
                <a:lnTo>
                  <a:pt x="32050" y="41850"/>
                </a:lnTo>
                <a:lnTo>
                  <a:pt x="32030" y="41910"/>
                </a:lnTo>
                <a:lnTo>
                  <a:pt x="32030" y="41970"/>
                </a:lnTo>
                <a:lnTo>
                  <a:pt x="32020" y="42000"/>
                </a:lnTo>
                <a:lnTo>
                  <a:pt x="32000" y="42040"/>
                </a:lnTo>
                <a:lnTo>
                  <a:pt x="31980" y="42070"/>
                </a:lnTo>
                <a:lnTo>
                  <a:pt x="31960" y="42090"/>
                </a:lnTo>
                <a:lnTo>
                  <a:pt x="31800" y="42180"/>
                </a:lnTo>
                <a:lnTo>
                  <a:pt x="31450" y="42420"/>
                </a:lnTo>
                <a:lnTo>
                  <a:pt x="31370" y="42480"/>
                </a:lnTo>
                <a:lnTo>
                  <a:pt x="31320" y="42550"/>
                </a:lnTo>
                <a:lnTo>
                  <a:pt x="31160" y="42420"/>
                </a:lnTo>
                <a:lnTo>
                  <a:pt x="31020" y="42370"/>
                </a:lnTo>
                <a:lnTo>
                  <a:pt x="31010" y="42350"/>
                </a:lnTo>
                <a:lnTo>
                  <a:pt x="30970" y="42320"/>
                </a:lnTo>
                <a:lnTo>
                  <a:pt x="30910" y="42300"/>
                </a:lnTo>
                <a:lnTo>
                  <a:pt x="30810" y="42300"/>
                </a:lnTo>
                <a:lnTo>
                  <a:pt x="30720" y="42280"/>
                </a:lnTo>
                <a:lnTo>
                  <a:pt x="30680" y="42240"/>
                </a:lnTo>
                <a:lnTo>
                  <a:pt x="30680" y="42160"/>
                </a:lnTo>
                <a:lnTo>
                  <a:pt x="30670" y="42140"/>
                </a:lnTo>
                <a:lnTo>
                  <a:pt x="30640" y="42140"/>
                </a:lnTo>
                <a:lnTo>
                  <a:pt x="30620" y="42160"/>
                </a:lnTo>
                <a:lnTo>
                  <a:pt x="30610" y="42160"/>
                </a:lnTo>
                <a:lnTo>
                  <a:pt x="30520" y="42180"/>
                </a:lnTo>
                <a:lnTo>
                  <a:pt x="30490" y="42200"/>
                </a:lnTo>
                <a:lnTo>
                  <a:pt x="30480" y="42240"/>
                </a:lnTo>
                <a:lnTo>
                  <a:pt x="30460" y="42250"/>
                </a:lnTo>
                <a:lnTo>
                  <a:pt x="30330" y="42250"/>
                </a:lnTo>
                <a:lnTo>
                  <a:pt x="30280" y="42260"/>
                </a:lnTo>
                <a:lnTo>
                  <a:pt x="30260" y="42260"/>
                </a:lnTo>
                <a:lnTo>
                  <a:pt x="30240" y="42250"/>
                </a:lnTo>
                <a:lnTo>
                  <a:pt x="30200" y="42220"/>
                </a:lnTo>
                <a:lnTo>
                  <a:pt x="30120" y="42210"/>
                </a:lnTo>
                <a:lnTo>
                  <a:pt x="30090" y="42200"/>
                </a:lnTo>
                <a:lnTo>
                  <a:pt x="30060" y="42200"/>
                </a:lnTo>
                <a:lnTo>
                  <a:pt x="29930" y="42270"/>
                </a:lnTo>
                <a:lnTo>
                  <a:pt x="29840" y="42300"/>
                </a:lnTo>
                <a:lnTo>
                  <a:pt x="29750" y="42310"/>
                </a:lnTo>
                <a:lnTo>
                  <a:pt x="29650" y="42290"/>
                </a:lnTo>
                <a:lnTo>
                  <a:pt x="29630" y="42280"/>
                </a:lnTo>
                <a:lnTo>
                  <a:pt x="29580" y="42220"/>
                </a:lnTo>
                <a:lnTo>
                  <a:pt x="29570" y="42220"/>
                </a:lnTo>
                <a:lnTo>
                  <a:pt x="29560" y="42220"/>
                </a:lnTo>
                <a:lnTo>
                  <a:pt x="29420" y="42230"/>
                </a:lnTo>
                <a:lnTo>
                  <a:pt x="29370" y="42250"/>
                </a:lnTo>
                <a:lnTo>
                  <a:pt x="29320" y="42260"/>
                </a:lnTo>
                <a:lnTo>
                  <a:pt x="29280" y="42290"/>
                </a:lnTo>
                <a:lnTo>
                  <a:pt x="29240" y="42270"/>
                </a:lnTo>
                <a:lnTo>
                  <a:pt x="29200" y="42280"/>
                </a:lnTo>
                <a:lnTo>
                  <a:pt x="29160" y="42290"/>
                </a:lnTo>
                <a:lnTo>
                  <a:pt x="29120" y="42300"/>
                </a:lnTo>
                <a:lnTo>
                  <a:pt x="29080" y="42290"/>
                </a:lnTo>
                <a:lnTo>
                  <a:pt x="29060" y="42270"/>
                </a:lnTo>
                <a:lnTo>
                  <a:pt x="29010" y="42130"/>
                </a:lnTo>
                <a:lnTo>
                  <a:pt x="29010" y="42120"/>
                </a:lnTo>
                <a:lnTo>
                  <a:pt x="28990" y="42100"/>
                </a:lnTo>
                <a:lnTo>
                  <a:pt x="28950" y="42080"/>
                </a:lnTo>
                <a:lnTo>
                  <a:pt x="28930" y="42070"/>
                </a:lnTo>
                <a:lnTo>
                  <a:pt x="28830" y="41970"/>
                </a:lnTo>
                <a:lnTo>
                  <a:pt x="28800" y="41950"/>
                </a:lnTo>
                <a:lnTo>
                  <a:pt x="28750" y="41930"/>
                </a:lnTo>
                <a:lnTo>
                  <a:pt x="28740" y="41920"/>
                </a:lnTo>
                <a:lnTo>
                  <a:pt x="28710" y="41870"/>
                </a:lnTo>
                <a:lnTo>
                  <a:pt x="28710" y="41860"/>
                </a:lnTo>
                <a:lnTo>
                  <a:pt x="28680" y="41850"/>
                </a:lnTo>
                <a:lnTo>
                  <a:pt x="28590" y="41750"/>
                </a:lnTo>
                <a:lnTo>
                  <a:pt x="28550" y="41720"/>
                </a:lnTo>
                <a:lnTo>
                  <a:pt x="28530" y="41690"/>
                </a:lnTo>
                <a:lnTo>
                  <a:pt x="28520" y="41650"/>
                </a:lnTo>
                <a:lnTo>
                  <a:pt x="28520" y="41520"/>
                </a:lnTo>
                <a:lnTo>
                  <a:pt x="28520" y="41490"/>
                </a:lnTo>
                <a:lnTo>
                  <a:pt x="28510" y="41480"/>
                </a:lnTo>
                <a:lnTo>
                  <a:pt x="28490" y="41490"/>
                </a:lnTo>
                <a:lnTo>
                  <a:pt x="28470" y="41480"/>
                </a:lnTo>
                <a:lnTo>
                  <a:pt x="28420" y="41420"/>
                </a:lnTo>
                <a:lnTo>
                  <a:pt x="28400" y="41420"/>
                </a:lnTo>
                <a:lnTo>
                  <a:pt x="28400" y="41470"/>
                </a:lnTo>
                <a:lnTo>
                  <a:pt x="28340" y="41430"/>
                </a:lnTo>
                <a:lnTo>
                  <a:pt x="28320" y="41420"/>
                </a:lnTo>
                <a:lnTo>
                  <a:pt x="28300" y="41430"/>
                </a:lnTo>
                <a:lnTo>
                  <a:pt x="28230" y="41440"/>
                </a:lnTo>
                <a:lnTo>
                  <a:pt x="28200" y="41460"/>
                </a:lnTo>
                <a:lnTo>
                  <a:pt x="28160" y="41470"/>
                </a:lnTo>
                <a:lnTo>
                  <a:pt x="28120" y="41450"/>
                </a:lnTo>
                <a:lnTo>
                  <a:pt x="28100" y="41470"/>
                </a:lnTo>
                <a:lnTo>
                  <a:pt x="28070" y="41470"/>
                </a:lnTo>
                <a:lnTo>
                  <a:pt x="27980" y="41460"/>
                </a:lnTo>
                <a:lnTo>
                  <a:pt x="27960" y="41460"/>
                </a:lnTo>
                <a:lnTo>
                  <a:pt x="27930" y="41440"/>
                </a:lnTo>
                <a:lnTo>
                  <a:pt x="27920" y="41430"/>
                </a:lnTo>
                <a:lnTo>
                  <a:pt x="27900" y="41440"/>
                </a:lnTo>
                <a:lnTo>
                  <a:pt x="27890" y="41430"/>
                </a:lnTo>
                <a:lnTo>
                  <a:pt x="27890" y="41410"/>
                </a:lnTo>
                <a:lnTo>
                  <a:pt x="27880" y="41400"/>
                </a:lnTo>
                <a:lnTo>
                  <a:pt x="27830" y="41340"/>
                </a:lnTo>
                <a:lnTo>
                  <a:pt x="27800" y="41320"/>
                </a:lnTo>
                <a:lnTo>
                  <a:pt x="27760" y="41310"/>
                </a:lnTo>
                <a:lnTo>
                  <a:pt x="27630" y="41310"/>
                </a:lnTo>
                <a:lnTo>
                  <a:pt x="27460" y="41240"/>
                </a:lnTo>
                <a:lnTo>
                  <a:pt x="27450" y="41230"/>
                </a:lnTo>
                <a:lnTo>
                  <a:pt x="27450" y="41180"/>
                </a:lnTo>
                <a:lnTo>
                  <a:pt x="27440" y="41160"/>
                </a:lnTo>
                <a:lnTo>
                  <a:pt x="27420" y="41140"/>
                </a:lnTo>
                <a:lnTo>
                  <a:pt x="27400" y="41130"/>
                </a:lnTo>
                <a:lnTo>
                  <a:pt x="27370" y="41100"/>
                </a:lnTo>
                <a:lnTo>
                  <a:pt x="27340" y="41110"/>
                </a:lnTo>
                <a:lnTo>
                  <a:pt x="27320" y="41120"/>
                </a:lnTo>
                <a:lnTo>
                  <a:pt x="27300" y="41140"/>
                </a:lnTo>
                <a:lnTo>
                  <a:pt x="27260" y="41140"/>
                </a:lnTo>
                <a:lnTo>
                  <a:pt x="27220" y="41140"/>
                </a:lnTo>
                <a:lnTo>
                  <a:pt x="27200" y="41160"/>
                </a:lnTo>
                <a:lnTo>
                  <a:pt x="27200" y="41200"/>
                </a:lnTo>
                <a:lnTo>
                  <a:pt x="27160" y="41180"/>
                </a:lnTo>
                <a:lnTo>
                  <a:pt x="27120" y="41150"/>
                </a:lnTo>
                <a:lnTo>
                  <a:pt x="27100" y="41120"/>
                </a:lnTo>
                <a:lnTo>
                  <a:pt x="27090" y="41090"/>
                </a:lnTo>
                <a:lnTo>
                  <a:pt x="27080" y="41070"/>
                </a:lnTo>
                <a:lnTo>
                  <a:pt x="27070" y="41060"/>
                </a:lnTo>
                <a:lnTo>
                  <a:pt x="27060" y="41060"/>
                </a:lnTo>
                <a:lnTo>
                  <a:pt x="27040" y="41050"/>
                </a:lnTo>
                <a:lnTo>
                  <a:pt x="27020" y="41050"/>
                </a:lnTo>
                <a:lnTo>
                  <a:pt x="27010" y="41040"/>
                </a:lnTo>
                <a:lnTo>
                  <a:pt x="27000" y="41030"/>
                </a:lnTo>
                <a:lnTo>
                  <a:pt x="26900" y="40890"/>
                </a:lnTo>
                <a:lnTo>
                  <a:pt x="26890" y="40870"/>
                </a:lnTo>
                <a:lnTo>
                  <a:pt x="26880" y="40860"/>
                </a:lnTo>
                <a:lnTo>
                  <a:pt x="26860" y="40860"/>
                </a:lnTo>
                <a:lnTo>
                  <a:pt x="26840" y="40880"/>
                </a:lnTo>
                <a:lnTo>
                  <a:pt x="26830" y="40880"/>
                </a:lnTo>
                <a:lnTo>
                  <a:pt x="26810" y="40880"/>
                </a:lnTo>
                <a:lnTo>
                  <a:pt x="26790" y="40870"/>
                </a:lnTo>
                <a:lnTo>
                  <a:pt x="26760" y="40850"/>
                </a:lnTo>
                <a:lnTo>
                  <a:pt x="26740" y="40820"/>
                </a:lnTo>
                <a:lnTo>
                  <a:pt x="26720" y="40780"/>
                </a:lnTo>
                <a:lnTo>
                  <a:pt x="26720" y="40740"/>
                </a:lnTo>
                <a:lnTo>
                  <a:pt x="26710" y="40720"/>
                </a:lnTo>
                <a:lnTo>
                  <a:pt x="26680" y="40690"/>
                </a:lnTo>
                <a:lnTo>
                  <a:pt x="26640" y="40650"/>
                </a:lnTo>
                <a:lnTo>
                  <a:pt x="26630" y="40640"/>
                </a:lnTo>
                <a:lnTo>
                  <a:pt x="26630" y="40630"/>
                </a:lnTo>
                <a:lnTo>
                  <a:pt x="26630" y="40620"/>
                </a:lnTo>
                <a:lnTo>
                  <a:pt x="26650" y="40590"/>
                </a:lnTo>
                <a:lnTo>
                  <a:pt x="26640" y="40580"/>
                </a:lnTo>
                <a:lnTo>
                  <a:pt x="26630" y="40570"/>
                </a:lnTo>
                <a:lnTo>
                  <a:pt x="26620" y="40560"/>
                </a:lnTo>
                <a:lnTo>
                  <a:pt x="26600" y="40490"/>
                </a:lnTo>
                <a:lnTo>
                  <a:pt x="26580" y="40460"/>
                </a:lnTo>
                <a:lnTo>
                  <a:pt x="26520" y="40440"/>
                </a:lnTo>
                <a:lnTo>
                  <a:pt x="26480" y="40420"/>
                </a:lnTo>
                <a:lnTo>
                  <a:pt x="26460" y="40420"/>
                </a:lnTo>
                <a:lnTo>
                  <a:pt x="26450" y="40420"/>
                </a:lnTo>
                <a:lnTo>
                  <a:pt x="26400" y="40450"/>
                </a:lnTo>
                <a:lnTo>
                  <a:pt x="26390" y="40460"/>
                </a:lnTo>
                <a:lnTo>
                  <a:pt x="26380" y="40480"/>
                </a:lnTo>
                <a:lnTo>
                  <a:pt x="26370" y="40490"/>
                </a:lnTo>
                <a:lnTo>
                  <a:pt x="26360" y="40490"/>
                </a:lnTo>
                <a:lnTo>
                  <a:pt x="26340" y="40490"/>
                </a:lnTo>
                <a:lnTo>
                  <a:pt x="26330" y="40490"/>
                </a:lnTo>
                <a:lnTo>
                  <a:pt x="26290" y="40520"/>
                </a:lnTo>
                <a:lnTo>
                  <a:pt x="26270" y="40540"/>
                </a:lnTo>
                <a:lnTo>
                  <a:pt x="26260" y="40550"/>
                </a:lnTo>
                <a:lnTo>
                  <a:pt x="26240" y="40560"/>
                </a:lnTo>
                <a:lnTo>
                  <a:pt x="26100" y="40560"/>
                </a:lnTo>
                <a:lnTo>
                  <a:pt x="26070" y="40550"/>
                </a:lnTo>
                <a:lnTo>
                  <a:pt x="26010" y="40500"/>
                </a:lnTo>
                <a:lnTo>
                  <a:pt x="25990" y="40490"/>
                </a:lnTo>
                <a:lnTo>
                  <a:pt x="25940" y="40480"/>
                </a:lnTo>
                <a:lnTo>
                  <a:pt x="25870" y="40420"/>
                </a:lnTo>
                <a:lnTo>
                  <a:pt x="25860" y="40410"/>
                </a:lnTo>
                <a:lnTo>
                  <a:pt x="25850" y="40390"/>
                </a:lnTo>
                <a:lnTo>
                  <a:pt x="25840" y="40380"/>
                </a:lnTo>
                <a:lnTo>
                  <a:pt x="25820" y="40370"/>
                </a:lnTo>
                <a:lnTo>
                  <a:pt x="25800" y="40360"/>
                </a:lnTo>
                <a:lnTo>
                  <a:pt x="25800" y="40340"/>
                </a:lnTo>
                <a:lnTo>
                  <a:pt x="25790" y="40320"/>
                </a:lnTo>
                <a:lnTo>
                  <a:pt x="25790" y="40300"/>
                </a:lnTo>
                <a:lnTo>
                  <a:pt x="25780" y="40280"/>
                </a:lnTo>
                <a:lnTo>
                  <a:pt x="25760" y="40260"/>
                </a:lnTo>
                <a:lnTo>
                  <a:pt x="25740" y="40250"/>
                </a:lnTo>
                <a:lnTo>
                  <a:pt x="25710" y="40250"/>
                </a:lnTo>
                <a:lnTo>
                  <a:pt x="25690" y="40250"/>
                </a:lnTo>
                <a:lnTo>
                  <a:pt x="25640" y="40240"/>
                </a:lnTo>
                <a:lnTo>
                  <a:pt x="25610" y="40220"/>
                </a:lnTo>
                <a:lnTo>
                  <a:pt x="25530" y="40150"/>
                </a:lnTo>
                <a:lnTo>
                  <a:pt x="25420" y="40100"/>
                </a:lnTo>
                <a:lnTo>
                  <a:pt x="25410" y="40090"/>
                </a:lnTo>
                <a:lnTo>
                  <a:pt x="25120" y="40050"/>
                </a:lnTo>
                <a:lnTo>
                  <a:pt x="25090" y="40050"/>
                </a:lnTo>
                <a:lnTo>
                  <a:pt x="25030" y="40070"/>
                </a:lnTo>
                <a:lnTo>
                  <a:pt x="25000" y="40080"/>
                </a:lnTo>
                <a:lnTo>
                  <a:pt x="25000" y="40090"/>
                </a:lnTo>
                <a:lnTo>
                  <a:pt x="24930" y="40170"/>
                </a:lnTo>
                <a:lnTo>
                  <a:pt x="24920" y="40190"/>
                </a:lnTo>
                <a:lnTo>
                  <a:pt x="24900" y="40210"/>
                </a:lnTo>
                <a:lnTo>
                  <a:pt x="24880" y="40230"/>
                </a:lnTo>
                <a:lnTo>
                  <a:pt x="24840" y="40230"/>
                </a:lnTo>
                <a:lnTo>
                  <a:pt x="24820" y="40220"/>
                </a:lnTo>
                <a:lnTo>
                  <a:pt x="24800" y="40200"/>
                </a:lnTo>
                <a:lnTo>
                  <a:pt x="24780" y="40190"/>
                </a:lnTo>
                <a:lnTo>
                  <a:pt x="24710" y="40220"/>
                </a:lnTo>
                <a:lnTo>
                  <a:pt x="24680" y="40220"/>
                </a:lnTo>
                <a:lnTo>
                  <a:pt x="24630" y="40160"/>
                </a:lnTo>
                <a:lnTo>
                  <a:pt x="24510" y="40160"/>
                </a:lnTo>
                <a:lnTo>
                  <a:pt x="24480" y="40120"/>
                </a:lnTo>
                <a:lnTo>
                  <a:pt x="24450" y="40160"/>
                </a:lnTo>
                <a:lnTo>
                  <a:pt x="24430" y="40180"/>
                </a:lnTo>
                <a:lnTo>
                  <a:pt x="24410" y="40180"/>
                </a:lnTo>
                <a:lnTo>
                  <a:pt x="24350" y="40120"/>
                </a:lnTo>
                <a:lnTo>
                  <a:pt x="24320" y="40100"/>
                </a:lnTo>
                <a:lnTo>
                  <a:pt x="24290" y="40090"/>
                </a:lnTo>
                <a:lnTo>
                  <a:pt x="24240" y="40090"/>
                </a:lnTo>
                <a:lnTo>
                  <a:pt x="24230" y="40100"/>
                </a:lnTo>
                <a:lnTo>
                  <a:pt x="24200" y="40120"/>
                </a:lnTo>
                <a:lnTo>
                  <a:pt x="24190" y="40130"/>
                </a:lnTo>
                <a:lnTo>
                  <a:pt x="24180" y="40140"/>
                </a:lnTo>
                <a:lnTo>
                  <a:pt x="24160" y="40140"/>
                </a:lnTo>
                <a:lnTo>
                  <a:pt x="24140" y="40140"/>
                </a:lnTo>
                <a:lnTo>
                  <a:pt x="24120" y="40070"/>
                </a:lnTo>
                <a:lnTo>
                  <a:pt x="24090" y="40060"/>
                </a:lnTo>
                <a:lnTo>
                  <a:pt x="24010" y="40080"/>
                </a:lnTo>
                <a:lnTo>
                  <a:pt x="23960" y="40070"/>
                </a:lnTo>
                <a:lnTo>
                  <a:pt x="23920" y="40050"/>
                </a:lnTo>
                <a:lnTo>
                  <a:pt x="23890" y="40030"/>
                </a:lnTo>
                <a:lnTo>
                  <a:pt x="23870" y="40000"/>
                </a:lnTo>
                <a:lnTo>
                  <a:pt x="23850" y="39980"/>
                </a:lnTo>
                <a:lnTo>
                  <a:pt x="23830" y="39940"/>
                </a:lnTo>
                <a:lnTo>
                  <a:pt x="23810" y="39920"/>
                </a:lnTo>
                <a:lnTo>
                  <a:pt x="23790" y="39910"/>
                </a:lnTo>
                <a:lnTo>
                  <a:pt x="23750" y="39890"/>
                </a:lnTo>
                <a:lnTo>
                  <a:pt x="23740" y="39880"/>
                </a:lnTo>
                <a:lnTo>
                  <a:pt x="23730" y="39850"/>
                </a:lnTo>
                <a:lnTo>
                  <a:pt x="23770" y="39760"/>
                </a:lnTo>
                <a:lnTo>
                  <a:pt x="23780" y="39720"/>
                </a:lnTo>
                <a:lnTo>
                  <a:pt x="23780" y="39670"/>
                </a:lnTo>
                <a:lnTo>
                  <a:pt x="23780" y="39650"/>
                </a:lnTo>
                <a:lnTo>
                  <a:pt x="23770" y="39630"/>
                </a:lnTo>
                <a:lnTo>
                  <a:pt x="23740" y="39600"/>
                </a:lnTo>
                <a:lnTo>
                  <a:pt x="23730" y="39600"/>
                </a:lnTo>
                <a:lnTo>
                  <a:pt x="23700" y="39600"/>
                </a:lnTo>
                <a:lnTo>
                  <a:pt x="23690" y="39600"/>
                </a:lnTo>
                <a:lnTo>
                  <a:pt x="23690" y="39610"/>
                </a:lnTo>
                <a:lnTo>
                  <a:pt x="23650" y="39590"/>
                </a:lnTo>
                <a:lnTo>
                  <a:pt x="23620" y="39560"/>
                </a:lnTo>
                <a:lnTo>
                  <a:pt x="23600" y="39560"/>
                </a:lnTo>
                <a:lnTo>
                  <a:pt x="23550" y="39560"/>
                </a:lnTo>
                <a:lnTo>
                  <a:pt x="23530" y="39560"/>
                </a:lnTo>
                <a:lnTo>
                  <a:pt x="23430" y="39510"/>
                </a:lnTo>
                <a:lnTo>
                  <a:pt x="23380" y="39480"/>
                </a:lnTo>
                <a:lnTo>
                  <a:pt x="23360" y="39460"/>
                </a:lnTo>
                <a:lnTo>
                  <a:pt x="23340" y="39440"/>
                </a:lnTo>
                <a:lnTo>
                  <a:pt x="23330" y="39430"/>
                </a:lnTo>
                <a:lnTo>
                  <a:pt x="23330" y="39410"/>
                </a:lnTo>
                <a:lnTo>
                  <a:pt x="23350" y="39390"/>
                </a:lnTo>
                <a:lnTo>
                  <a:pt x="23350" y="39370"/>
                </a:lnTo>
                <a:lnTo>
                  <a:pt x="23340" y="39340"/>
                </a:lnTo>
                <a:lnTo>
                  <a:pt x="23330" y="39330"/>
                </a:lnTo>
                <a:lnTo>
                  <a:pt x="23300" y="39330"/>
                </a:lnTo>
                <a:lnTo>
                  <a:pt x="23290" y="39340"/>
                </a:lnTo>
                <a:lnTo>
                  <a:pt x="23280" y="39400"/>
                </a:lnTo>
                <a:lnTo>
                  <a:pt x="23280" y="39410"/>
                </a:lnTo>
                <a:lnTo>
                  <a:pt x="23250" y="39420"/>
                </a:lnTo>
                <a:lnTo>
                  <a:pt x="23230" y="39410"/>
                </a:lnTo>
                <a:lnTo>
                  <a:pt x="23220" y="39390"/>
                </a:lnTo>
                <a:lnTo>
                  <a:pt x="23240" y="39360"/>
                </a:lnTo>
                <a:lnTo>
                  <a:pt x="23170" y="39290"/>
                </a:lnTo>
                <a:lnTo>
                  <a:pt x="23150" y="39250"/>
                </a:lnTo>
                <a:lnTo>
                  <a:pt x="23140" y="39210"/>
                </a:lnTo>
                <a:lnTo>
                  <a:pt x="23130" y="39180"/>
                </a:lnTo>
                <a:lnTo>
                  <a:pt x="23090" y="39160"/>
                </a:lnTo>
                <a:lnTo>
                  <a:pt x="23050" y="39160"/>
                </a:lnTo>
                <a:lnTo>
                  <a:pt x="23030" y="39150"/>
                </a:lnTo>
                <a:lnTo>
                  <a:pt x="22990" y="39160"/>
                </a:lnTo>
                <a:lnTo>
                  <a:pt x="22940" y="39160"/>
                </a:lnTo>
                <a:lnTo>
                  <a:pt x="22900" y="39140"/>
                </a:lnTo>
                <a:lnTo>
                  <a:pt x="22860" y="39130"/>
                </a:lnTo>
                <a:lnTo>
                  <a:pt x="22770" y="39130"/>
                </a:lnTo>
                <a:lnTo>
                  <a:pt x="22740" y="39120"/>
                </a:lnTo>
                <a:lnTo>
                  <a:pt x="22710" y="39100"/>
                </a:lnTo>
                <a:lnTo>
                  <a:pt x="22690" y="39080"/>
                </a:lnTo>
                <a:lnTo>
                  <a:pt x="22670" y="39050"/>
                </a:lnTo>
                <a:lnTo>
                  <a:pt x="22680" y="39010"/>
                </a:lnTo>
                <a:lnTo>
                  <a:pt x="22710" y="38970"/>
                </a:lnTo>
                <a:lnTo>
                  <a:pt x="22710" y="38950"/>
                </a:lnTo>
                <a:lnTo>
                  <a:pt x="22710" y="38920"/>
                </a:lnTo>
                <a:lnTo>
                  <a:pt x="22700" y="38900"/>
                </a:lnTo>
                <a:lnTo>
                  <a:pt x="22680" y="38890"/>
                </a:lnTo>
                <a:lnTo>
                  <a:pt x="22670" y="38890"/>
                </a:lnTo>
                <a:lnTo>
                  <a:pt x="22650" y="38880"/>
                </a:lnTo>
                <a:lnTo>
                  <a:pt x="22640" y="38860"/>
                </a:lnTo>
                <a:lnTo>
                  <a:pt x="22630" y="38820"/>
                </a:lnTo>
                <a:lnTo>
                  <a:pt x="22630" y="38800"/>
                </a:lnTo>
                <a:lnTo>
                  <a:pt x="22630" y="38760"/>
                </a:lnTo>
                <a:lnTo>
                  <a:pt x="22630" y="38740"/>
                </a:lnTo>
                <a:lnTo>
                  <a:pt x="22620" y="38720"/>
                </a:lnTo>
                <a:lnTo>
                  <a:pt x="22590" y="38670"/>
                </a:lnTo>
                <a:lnTo>
                  <a:pt x="22580" y="38600"/>
                </a:lnTo>
                <a:lnTo>
                  <a:pt x="22540" y="38580"/>
                </a:lnTo>
                <a:lnTo>
                  <a:pt x="22510" y="38570"/>
                </a:lnTo>
                <a:lnTo>
                  <a:pt x="22480" y="38540"/>
                </a:lnTo>
                <a:lnTo>
                  <a:pt x="22490" y="38490"/>
                </a:lnTo>
                <a:lnTo>
                  <a:pt x="22480" y="38470"/>
                </a:lnTo>
                <a:lnTo>
                  <a:pt x="22450" y="38480"/>
                </a:lnTo>
                <a:lnTo>
                  <a:pt x="22440" y="38500"/>
                </a:lnTo>
                <a:lnTo>
                  <a:pt x="22430" y="38530"/>
                </a:lnTo>
                <a:lnTo>
                  <a:pt x="22420" y="38630"/>
                </a:lnTo>
                <a:lnTo>
                  <a:pt x="22400" y="38640"/>
                </a:lnTo>
                <a:lnTo>
                  <a:pt x="22380" y="38640"/>
                </a:lnTo>
                <a:lnTo>
                  <a:pt x="22340" y="38610"/>
                </a:lnTo>
                <a:lnTo>
                  <a:pt x="22310" y="38580"/>
                </a:lnTo>
                <a:lnTo>
                  <a:pt x="22300" y="38550"/>
                </a:lnTo>
                <a:lnTo>
                  <a:pt x="22300" y="38480"/>
                </a:lnTo>
                <a:lnTo>
                  <a:pt x="22300" y="38460"/>
                </a:lnTo>
                <a:lnTo>
                  <a:pt x="22320" y="38430"/>
                </a:lnTo>
                <a:lnTo>
                  <a:pt x="22330" y="38410"/>
                </a:lnTo>
                <a:lnTo>
                  <a:pt x="22320" y="38360"/>
                </a:lnTo>
                <a:lnTo>
                  <a:pt x="22320" y="38340"/>
                </a:lnTo>
                <a:lnTo>
                  <a:pt x="22370" y="38320"/>
                </a:lnTo>
                <a:lnTo>
                  <a:pt x="22360" y="38300"/>
                </a:lnTo>
                <a:lnTo>
                  <a:pt x="22310" y="38270"/>
                </a:lnTo>
                <a:lnTo>
                  <a:pt x="22290" y="38260"/>
                </a:lnTo>
                <a:lnTo>
                  <a:pt x="22280" y="38260"/>
                </a:lnTo>
                <a:lnTo>
                  <a:pt x="22270" y="38260"/>
                </a:lnTo>
                <a:lnTo>
                  <a:pt x="22260" y="38230"/>
                </a:lnTo>
                <a:lnTo>
                  <a:pt x="22260" y="38200"/>
                </a:lnTo>
                <a:lnTo>
                  <a:pt x="22270" y="38170"/>
                </a:lnTo>
                <a:lnTo>
                  <a:pt x="22270" y="38150"/>
                </a:lnTo>
                <a:lnTo>
                  <a:pt x="22260" y="38120"/>
                </a:lnTo>
                <a:lnTo>
                  <a:pt x="22240" y="38100"/>
                </a:lnTo>
                <a:lnTo>
                  <a:pt x="22190" y="38070"/>
                </a:lnTo>
                <a:lnTo>
                  <a:pt x="22120" y="38090"/>
                </a:lnTo>
                <a:lnTo>
                  <a:pt x="22060" y="38030"/>
                </a:lnTo>
                <a:lnTo>
                  <a:pt x="22000" y="37860"/>
                </a:lnTo>
                <a:lnTo>
                  <a:pt x="21990" y="37840"/>
                </a:lnTo>
                <a:lnTo>
                  <a:pt x="22000" y="37820"/>
                </a:lnTo>
                <a:lnTo>
                  <a:pt x="22010" y="37800"/>
                </a:lnTo>
                <a:lnTo>
                  <a:pt x="22040" y="37760"/>
                </a:lnTo>
                <a:lnTo>
                  <a:pt x="22050" y="37730"/>
                </a:lnTo>
                <a:lnTo>
                  <a:pt x="22030" y="37720"/>
                </a:lnTo>
                <a:lnTo>
                  <a:pt x="21990" y="37690"/>
                </a:lnTo>
                <a:lnTo>
                  <a:pt x="21950" y="37660"/>
                </a:lnTo>
                <a:lnTo>
                  <a:pt x="21930" y="37630"/>
                </a:lnTo>
                <a:lnTo>
                  <a:pt x="21920" y="37580"/>
                </a:lnTo>
                <a:lnTo>
                  <a:pt x="21950" y="37550"/>
                </a:lnTo>
                <a:lnTo>
                  <a:pt x="21970" y="37540"/>
                </a:lnTo>
                <a:lnTo>
                  <a:pt x="21980" y="37510"/>
                </a:lnTo>
                <a:lnTo>
                  <a:pt x="21970" y="37480"/>
                </a:lnTo>
                <a:lnTo>
                  <a:pt x="21930" y="37450"/>
                </a:lnTo>
                <a:lnTo>
                  <a:pt x="21910" y="37420"/>
                </a:lnTo>
                <a:lnTo>
                  <a:pt x="21910" y="37370"/>
                </a:lnTo>
                <a:lnTo>
                  <a:pt x="21940" y="37340"/>
                </a:lnTo>
                <a:lnTo>
                  <a:pt x="22020" y="37280"/>
                </a:lnTo>
                <a:lnTo>
                  <a:pt x="22040" y="37240"/>
                </a:lnTo>
                <a:lnTo>
                  <a:pt x="22030" y="37200"/>
                </a:lnTo>
                <a:lnTo>
                  <a:pt x="22020" y="37160"/>
                </a:lnTo>
                <a:lnTo>
                  <a:pt x="22020" y="37120"/>
                </a:lnTo>
                <a:lnTo>
                  <a:pt x="22050" y="37080"/>
                </a:lnTo>
                <a:lnTo>
                  <a:pt x="22070" y="37060"/>
                </a:lnTo>
                <a:lnTo>
                  <a:pt x="22080" y="37050"/>
                </a:lnTo>
                <a:lnTo>
                  <a:pt x="22100" y="37040"/>
                </a:lnTo>
                <a:lnTo>
                  <a:pt x="22110" y="37020"/>
                </a:lnTo>
                <a:lnTo>
                  <a:pt x="22100" y="36990"/>
                </a:lnTo>
                <a:lnTo>
                  <a:pt x="22090" y="36980"/>
                </a:lnTo>
                <a:lnTo>
                  <a:pt x="22080" y="36970"/>
                </a:lnTo>
                <a:lnTo>
                  <a:pt x="22080" y="36960"/>
                </a:lnTo>
                <a:lnTo>
                  <a:pt x="22070" y="36780"/>
                </a:lnTo>
                <a:lnTo>
                  <a:pt x="22050" y="36750"/>
                </a:lnTo>
                <a:lnTo>
                  <a:pt x="22020" y="36720"/>
                </a:lnTo>
                <a:lnTo>
                  <a:pt x="21980" y="36690"/>
                </a:lnTo>
                <a:lnTo>
                  <a:pt x="21900" y="36670"/>
                </a:lnTo>
                <a:lnTo>
                  <a:pt x="21890" y="36640"/>
                </a:lnTo>
                <a:lnTo>
                  <a:pt x="21920" y="36550"/>
                </a:lnTo>
                <a:lnTo>
                  <a:pt x="21940" y="36470"/>
                </a:lnTo>
                <a:lnTo>
                  <a:pt x="21940" y="36440"/>
                </a:lnTo>
                <a:lnTo>
                  <a:pt x="21930" y="36380"/>
                </a:lnTo>
                <a:lnTo>
                  <a:pt x="21900" y="36350"/>
                </a:lnTo>
                <a:lnTo>
                  <a:pt x="21860" y="36330"/>
                </a:lnTo>
                <a:lnTo>
                  <a:pt x="21830" y="36290"/>
                </a:lnTo>
                <a:lnTo>
                  <a:pt x="21830" y="36260"/>
                </a:lnTo>
                <a:lnTo>
                  <a:pt x="21840" y="36160"/>
                </a:lnTo>
                <a:lnTo>
                  <a:pt x="21840" y="36140"/>
                </a:lnTo>
                <a:lnTo>
                  <a:pt x="21830" y="36130"/>
                </a:lnTo>
                <a:lnTo>
                  <a:pt x="21820" y="36110"/>
                </a:lnTo>
                <a:lnTo>
                  <a:pt x="21820" y="36090"/>
                </a:lnTo>
                <a:lnTo>
                  <a:pt x="21820" y="36070"/>
                </a:lnTo>
                <a:lnTo>
                  <a:pt x="21820" y="36060"/>
                </a:lnTo>
                <a:lnTo>
                  <a:pt x="21830" y="36040"/>
                </a:lnTo>
                <a:lnTo>
                  <a:pt x="21830" y="36030"/>
                </a:lnTo>
                <a:lnTo>
                  <a:pt x="21830" y="36020"/>
                </a:lnTo>
                <a:lnTo>
                  <a:pt x="21800" y="35980"/>
                </a:lnTo>
                <a:lnTo>
                  <a:pt x="21800" y="35970"/>
                </a:lnTo>
                <a:lnTo>
                  <a:pt x="21850" y="35960"/>
                </a:lnTo>
                <a:lnTo>
                  <a:pt x="21880" y="35930"/>
                </a:lnTo>
                <a:lnTo>
                  <a:pt x="21930" y="35840"/>
                </a:lnTo>
                <a:lnTo>
                  <a:pt x="21920" y="35830"/>
                </a:lnTo>
                <a:lnTo>
                  <a:pt x="21910" y="35810"/>
                </a:lnTo>
                <a:lnTo>
                  <a:pt x="21920" y="35770"/>
                </a:lnTo>
                <a:lnTo>
                  <a:pt x="21940" y="35730"/>
                </a:lnTo>
                <a:lnTo>
                  <a:pt x="21970" y="35690"/>
                </a:lnTo>
                <a:lnTo>
                  <a:pt x="22050" y="35650"/>
                </a:lnTo>
                <a:lnTo>
                  <a:pt x="22070" y="35600"/>
                </a:lnTo>
                <a:lnTo>
                  <a:pt x="22090" y="35500"/>
                </a:lnTo>
                <a:lnTo>
                  <a:pt x="22130" y="35450"/>
                </a:lnTo>
                <a:lnTo>
                  <a:pt x="22130" y="35430"/>
                </a:lnTo>
                <a:lnTo>
                  <a:pt x="22130" y="35410"/>
                </a:lnTo>
                <a:lnTo>
                  <a:pt x="22110" y="35360"/>
                </a:lnTo>
                <a:lnTo>
                  <a:pt x="22110" y="35340"/>
                </a:lnTo>
                <a:lnTo>
                  <a:pt x="22100" y="35250"/>
                </a:lnTo>
                <a:lnTo>
                  <a:pt x="22090" y="35210"/>
                </a:lnTo>
                <a:lnTo>
                  <a:pt x="22050" y="35100"/>
                </a:lnTo>
                <a:lnTo>
                  <a:pt x="22040" y="35030"/>
                </a:lnTo>
                <a:lnTo>
                  <a:pt x="22030" y="34940"/>
                </a:lnTo>
                <a:lnTo>
                  <a:pt x="22040" y="34860"/>
                </a:lnTo>
                <a:lnTo>
                  <a:pt x="22050" y="34810"/>
                </a:lnTo>
                <a:lnTo>
                  <a:pt x="22100" y="34730"/>
                </a:lnTo>
                <a:lnTo>
                  <a:pt x="22110" y="34680"/>
                </a:lnTo>
                <a:lnTo>
                  <a:pt x="22090" y="34650"/>
                </a:lnTo>
                <a:lnTo>
                  <a:pt x="22070" y="34630"/>
                </a:lnTo>
                <a:lnTo>
                  <a:pt x="22040" y="34600"/>
                </a:lnTo>
                <a:lnTo>
                  <a:pt x="22020" y="34580"/>
                </a:lnTo>
                <a:lnTo>
                  <a:pt x="22000" y="34490"/>
                </a:lnTo>
                <a:lnTo>
                  <a:pt x="21990" y="34480"/>
                </a:lnTo>
                <a:lnTo>
                  <a:pt x="21960" y="34420"/>
                </a:lnTo>
                <a:lnTo>
                  <a:pt x="21910" y="34370"/>
                </a:lnTo>
                <a:lnTo>
                  <a:pt x="21870" y="34350"/>
                </a:lnTo>
                <a:lnTo>
                  <a:pt x="21820" y="34350"/>
                </a:lnTo>
                <a:lnTo>
                  <a:pt x="21800" y="34360"/>
                </a:lnTo>
                <a:lnTo>
                  <a:pt x="21770" y="34390"/>
                </a:lnTo>
                <a:lnTo>
                  <a:pt x="21680" y="34460"/>
                </a:lnTo>
                <a:lnTo>
                  <a:pt x="21670" y="34480"/>
                </a:lnTo>
                <a:lnTo>
                  <a:pt x="21660" y="34510"/>
                </a:lnTo>
                <a:lnTo>
                  <a:pt x="21650" y="34530"/>
                </a:lnTo>
                <a:lnTo>
                  <a:pt x="21630" y="34560"/>
                </a:lnTo>
                <a:lnTo>
                  <a:pt x="21610" y="34590"/>
                </a:lnTo>
                <a:lnTo>
                  <a:pt x="21600" y="34590"/>
                </a:lnTo>
                <a:lnTo>
                  <a:pt x="21570" y="34600"/>
                </a:lnTo>
                <a:lnTo>
                  <a:pt x="21560" y="34600"/>
                </a:lnTo>
                <a:lnTo>
                  <a:pt x="21560" y="34610"/>
                </a:lnTo>
                <a:lnTo>
                  <a:pt x="21560" y="34630"/>
                </a:lnTo>
                <a:lnTo>
                  <a:pt x="21560" y="34640"/>
                </a:lnTo>
                <a:lnTo>
                  <a:pt x="21550" y="34650"/>
                </a:lnTo>
                <a:lnTo>
                  <a:pt x="21540" y="34670"/>
                </a:lnTo>
                <a:lnTo>
                  <a:pt x="21530" y="34680"/>
                </a:lnTo>
                <a:lnTo>
                  <a:pt x="21510" y="34680"/>
                </a:lnTo>
                <a:lnTo>
                  <a:pt x="21470" y="34670"/>
                </a:lnTo>
                <a:lnTo>
                  <a:pt x="21440" y="34650"/>
                </a:lnTo>
                <a:lnTo>
                  <a:pt x="21380" y="34610"/>
                </a:lnTo>
                <a:lnTo>
                  <a:pt x="21370" y="34610"/>
                </a:lnTo>
                <a:lnTo>
                  <a:pt x="21350" y="34580"/>
                </a:lnTo>
                <a:lnTo>
                  <a:pt x="21340" y="34580"/>
                </a:lnTo>
                <a:lnTo>
                  <a:pt x="21330" y="34580"/>
                </a:lnTo>
                <a:lnTo>
                  <a:pt x="21310" y="34590"/>
                </a:lnTo>
                <a:lnTo>
                  <a:pt x="21300" y="34590"/>
                </a:lnTo>
                <a:lnTo>
                  <a:pt x="21290" y="34590"/>
                </a:lnTo>
                <a:lnTo>
                  <a:pt x="21270" y="34590"/>
                </a:lnTo>
                <a:lnTo>
                  <a:pt x="21260" y="34580"/>
                </a:lnTo>
                <a:lnTo>
                  <a:pt x="21270" y="34560"/>
                </a:lnTo>
                <a:lnTo>
                  <a:pt x="21280" y="34510"/>
                </a:lnTo>
                <a:lnTo>
                  <a:pt x="21250" y="34510"/>
                </a:lnTo>
                <a:lnTo>
                  <a:pt x="21170" y="34540"/>
                </a:lnTo>
                <a:lnTo>
                  <a:pt x="21150" y="34540"/>
                </a:lnTo>
                <a:lnTo>
                  <a:pt x="21140" y="34520"/>
                </a:lnTo>
                <a:lnTo>
                  <a:pt x="21140" y="34510"/>
                </a:lnTo>
                <a:lnTo>
                  <a:pt x="21130" y="34490"/>
                </a:lnTo>
                <a:lnTo>
                  <a:pt x="21120" y="34460"/>
                </a:lnTo>
                <a:lnTo>
                  <a:pt x="21110" y="34470"/>
                </a:lnTo>
                <a:lnTo>
                  <a:pt x="21090" y="34510"/>
                </a:lnTo>
                <a:lnTo>
                  <a:pt x="21090" y="34530"/>
                </a:lnTo>
                <a:lnTo>
                  <a:pt x="21090" y="34550"/>
                </a:lnTo>
                <a:lnTo>
                  <a:pt x="21080" y="34570"/>
                </a:lnTo>
                <a:lnTo>
                  <a:pt x="21060" y="34570"/>
                </a:lnTo>
                <a:lnTo>
                  <a:pt x="21050" y="34560"/>
                </a:lnTo>
                <a:lnTo>
                  <a:pt x="21040" y="34550"/>
                </a:lnTo>
                <a:lnTo>
                  <a:pt x="21030" y="34530"/>
                </a:lnTo>
                <a:lnTo>
                  <a:pt x="21030" y="34510"/>
                </a:lnTo>
                <a:lnTo>
                  <a:pt x="20990" y="34550"/>
                </a:lnTo>
                <a:lnTo>
                  <a:pt x="20970" y="34560"/>
                </a:lnTo>
                <a:lnTo>
                  <a:pt x="20950" y="34560"/>
                </a:lnTo>
                <a:lnTo>
                  <a:pt x="20860" y="34540"/>
                </a:lnTo>
                <a:lnTo>
                  <a:pt x="20840" y="34540"/>
                </a:lnTo>
                <a:lnTo>
                  <a:pt x="20800" y="34540"/>
                </a:lnTo>
                <a:lnTo>
                  <a:pt x="20760" y="34550"/>
                </a:lnTo>
                <a:lnTo>
                  <a:pt x="20670" y="34610"/>
                </a:lnTo>
                <a:lnTo>
                  <a:pt x="20630" y="34620"/>
                </a:lnTo>
                <a:lnTo>
                  <a:pt x="20610" y="34610"/>
                </a:lnTo>
                <a:lnTo>
                  <a:pt x="20550" y="34580"/>
                </a:lnTo>
                <a:lnTo>
                  <a:pt x="20530" y="34570"/>
                </a:lnTo>
                <a:lnTo>
                  <a:pt x="20520" y="34570"/>
                </a:lnTo>
                <a:lnTo>
                  <a:pt x="20490" y="34570"/>
                </a:lnTo>
                <a:lnTo>
                  <a:pt x="20480" y="34580"/>
                </a:lnTo>
                <a:lnTo>
                  <a:pt x="20470" y="34600"/>
                </a:lnTo>
                <a:lnTo>
                  <a:pt x="20460" y="34610"/>
                </a:lnTo>
                <a:lnTo>
                  <a:pt x="20440" y="34610"/>
                </a:lnTo>
                <a:lnTo>
                  <a:pt x="20440" y="34600"/>
                </a:lnTo>
                <a:lnTo>
                  <a:pt x="20430" y="34590"/>
                </a:lnTo>
                <a:lnTo>
                  <a:pt x="20420" y="34590"/>
                </a:lnTo>
                <a:lnTo>
                  <a:pt x="20310" y="34600"/>
                </a:lnTo>
                <a:lnTo>
                  <a:pt x="20270" y="34620"/>
                </a:lnTo>
                <a:lnTo>
                  <a:pt x="20210" y="34660"/>
                </a:lnTo>
                <a:lnTo>
                  <a:pt x="20180" y="34670"/>
                </a:lnTo>
                <a:lnTo>
                  <a:pt x="19980" y="34700"/>
                </a:lnTo>
                <a:lnTo>
                  <a:pt x="19950" y="34710"/>
                </a:lnTo>
                <a:lnTo>
                  <a:pt x="19860" y="34760"/>
                </a:lnTo>
                <a:lnTo>
                  <a:pt x="19820" y="34780"/>
                </a:lnTo>
                <a:lnTo>
                  <a:pt x="19780" y="34780"/>
                </a:lnTo>
                <a:lnTo>
                  <a:pt x="19660" y="34770"/>
                </a:lnTo>
                <a:lnTo>
                  <a:pt x="19420" y="34810"/>
                </a:lnTo>
                <a:lnTo>
                  <a:pt x="19400" y="34820"/>
                </a:lnTo>
                <a:lnTo>
                  <a:pt x="19390" y="3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