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Rio de Janeiro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Rio de Janeir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9300" y="57560"/>
                </a:moveTo>
                <a:lnTo>
                  <a:pt x="69410" y="57600"/>
                </a:lnTo>
                <a:lnTo>
                  <a:pt x="69520" y="57630"/>
                </a:lnTo>
                <a:lnTo>
                  <a:pt x="69530" y="57640"/>
                </a:lnTo>
                <a:lnTo>
                  <a:pt x="69540" y="57650"/>
                </a:lnTo>
                <a:lnTo>
                  <a:pt x="69550" y="57650"/>
                </a:lnTo>
                <a:lnTo>
                  <a:pt x="69550" y="57660"/>
                </a:lnTo>
                <a:lnTo>
                  <a:pt x="69550" y="57680"/>
                </a:lnTo>
                <a:lnTo>
                  <a:pt x="69550" y="57710"/>
                </a:lnTo>
                <a:lnTo>
                  <a:pt x="69550" y="57730"/>
                </a:lnTo>
                <a:lnTo>
                  <a:pt x="69560" y="57740"/>
                </a:lnTo>
                <a:lnTo>
                  <a:pt x="69570" y="57750"/>
                </a:lnTo>
                <a:lnTo>
                  <a:pt x="69590" y="57760"/>
                </a:lnTo>
                <a:lnTo>
                  <a:pt x="69590" y="57770"/>
                </a:lnTo>
                <a:lnTo>
                  <a:pt x="69590" y="57790"/>
                </a:lnTo>
                <a:lnTo>
                  <a:pt x="69580" y="57800"/>
                </a:lnTo>
                <a:lnTo>
                  <a:pt x="69580" y="57830"/>
                </a:lnTo>
                <a:lnTo>
                  <a:pt x="69580" y="57850"/>
                </a:lnTo>
                <a:lnTo>
                  <a:pt x="69570" y="57870"/>
                </a:lnTo>
                <a:lnTo>
                  <a:pt x="69570" y="57890"/>
                </a:lnTo>
                <a:lnTo>
                  <a:pt x="69580" y="57910"/>
                </a:lnTo>
                <a:lnTo>
                  <a:pt x="69590" y="57950"/>
                </a:lnTo>
                <a:lnTo>
                  <a:pt x="69600" y="57990"/>
                </a:lnTo>
                <a:lnTo>
                  <a:pt x="69600" y="58000"/>
                </a:lnTo>
                <a:lnTo>
                  <a:pt x="69600" y="58010"/>
                </a:lnTo>
                <a:lnTo>
                  <a:pt x="69590" y="58040"/>
                </a:lnTo>
                <a:lnTo>
                  <a:pt x="69590" y="58060"/>
                </a:lnTo>
                <a:lnTo>
                  <a:pt x="69590" y="58070"/>
                </a:lnTo>
                <a:lnTo>
                  <a:pt x="69590" y="58090"/>
                </a:lnTo>
                <a:lnTo>
                  <a:pt x="69590" y="58100"/>
                </a:lnTo>
                <a:lnTo>
                  <a:pt x="69580" y="58110"/>
                </a:lnTo>
                <a:lnTo>
                  <a:pt x="69580" y="58120"/>
                </a:lnTo>
                <a:lnTo>
                  <a:pt x="69570" y="58130"/>
                </a:lnTo>
                <a:lnTo>
                  <a:pt x="69580" y="58170"/>
                </a:lnTo>
                <a:lnTo>
                  <a:pt x="69580" y="58180"/>
                </a:lnTo>
                <a:lnTo>
                  <a:pt x="69580" y="58200"/>
                </a:lnTo>
                <a:lnTo>
                  <a:pt x="69580" y="58220"/>
                </a:lnTo>
                <a:lnTo>
                  <a:pt x="69590" y="58230"/>
                </a:lnTo>
                <a:lnTo>
                  <a:pt x="69600" y="58240"/>
                </a:lnTo>
                <a:lnTo>
                  <a:pt x="69610" y="58250"/>
                </a:lnTo>
                <a:lnTo>
                  <a:pt x="69600" y="58260"/>
                </a:lnTo>
                <a:lnTo>
                  <a:pt x="69600" y="58270"/>
                </a:lnTo>
                <a:lnTo>
                  <a:pt x="69610" y="58280"/>
                </a:lnTo>
                <a:lnTo>
                  <a:pt x="69620" y="58280"/>
                </a:lnTo>
                <a:lnTo>
                  <a:pt x="69630" y="58270"/>
                </a:lnTo>
                <a:lnTo>
                  <a:pt x="69640" y="58270"/>
                </a:lnTo>
                <a:lnTo>
                  <a:pt x="69650" y="58270"/>
                </a:lnTo>
                <a:lnTo>
                  <a:pt x="69660" y="58270"/>
                </a:lnTo>
                <a:lnTo>
                  <a:pt x="69680" y="58280"/>
                </a:lnTo>
                <a:lnTo>
                  <a:pt x="69690" y="58280"/>
                </a:lnTo>
                <a:lnTo>
                  <a:pt x="69730" y="58320"/>
                </a:lnTo>
                <a:lnTo>
                  <a:pt x="69740" y="58320"/>
                </a:lnTo>
                <a:lnTo>
                  <a:pt x="69790" y="58340"/>
                </a:lnTo>
                <a:lnTo>
                  <a:pt x="69810" y="58350"/>
                </a:lnTo>
                <a:lnTo>
                  <a:pt x="69850" y="58360"/>
                </a:lnTo>
                <a:lnTo>
                  <a:pt x="69880" y="58390"/>
                </a:lnTo>
                <a:lnTo>
                  <a:pt x="69900" y="58400"/>
                </a:lnTo>
                <a:lnTo>
                  <a:pt x="69920" y="58400"/>
                </a:lnTo>
                <a:lnTo>
                  <a:pt x="69930" y="58400"/>
                </a:lnTo>
                <a:lnTo>
                  <a:pt x="69940" y="58410"/>
                </a:lnTo>
                <a:lnTo>
                  <a:pt x="69960" y="58410"/>
                </a:lnTo>
                <a:lnTo>
                  <a:pt x="69990" y="58420"/>
                </a:lnTo>
                <a:lnTo>
                  <a:pt x="70000" y="58420"/>
                </a:lnTo>
                <a:lnTo>
                  <a:pt x="70010" y="58410"/>
                </a:lnTo>
                <a:lnTo>
                  <a:pt x="70020" y="58410"/>
                </a:lnTo>
                <a:lnTo>
                  <a:pt x="70030" y="58410"/>
                </a:lnTo>
                <a:lnTo>
                  <a:pt x="70040" y="58410"/>
                </a:lnTo>
                <a:lnTo>
                  <a:pt x="70070" y="58420"/>
                </a:lnTo>
                <a:lnTo>
                  <a:pt x="70110" y="58450"/>
                </a:lnTo>
                <a:lnTo>
                  <a:pt x="70120" y="58460"/>
                </a:lnTo>
                <a:lnTo>
                  <a:pt x="70160" y="58470"/>
                </a:lnTo>
                <a:lnTo>
                  <a:pt x="70170" y="58480"/>
                </a:lnTo>
                <a:lnTo>
                  <a:pt x="70180" y="58480"/>
                </a:lnTo>
                <a:lnTo>
                  <a:pt x="70190" y="58470"/>
                </a:lnTo>
                <a:lnTo>
                  <a:pt x="70220" y="58450"/>
                </a:lnTo>
                <a:lnTo>
                  <a:pt x="70240" y="58450"/>
                </a:lnTo>
                <a:lnTo>
                  <a:pt x="70260" y="58440"/>
                </a:lnTo>
                <a:lnTo>
                  <a:pt x="70310" y="58450"/>
                </a:lnTo>
                <a:lnTo>
                  <a:pt x="70400" y="58470"/>
                </a:lnTo>
                <a:lnTo>
                  <a:pt x="70410" y="58480"/>
                </a:lnTo>
                <a:lnTo>
                  <a:pt x="70420" y="58490"/>
                </a:lnTo>
                <a:lnTo>
                  <a:pt x="70430" y="58500"/>
                </a:lnTo>
                <a:lnTo>
                  <a:pt x="70440" y="58510"/>
                </a:lnTo>
                <a:lnTo>
                  <a:pt x="70510" y="58540"/>
                </a:lnTo>
                <a:lnTo>
                  <a:pt x="70530" y="58540"/>
                </a:lnTo>
                <a:lnTo>
                  <a:pt x="70540" y="58540"/>
                </a:lnTo>
                <a:lnTo>
                  <a:pt x="70590" y="58530"/>
                </a:lnTo>
                <a:lnTo>
                  <a:pt x="70690" y="58530"/>
                </a:lnTo>
                <a:lnTo>
                  <a:pt x="70830" y="58500"/>
                </a:lnTo>
                <a:lnTo>
                  <a:pt x="70900" y="58500"/>
                </a:lnTo>
                <a:lnTo>
                  <a:pt x="70920" y="58510"/>
                </a:lnTo>
                <a:lnTo>
                  <a:pt x="70940" y="58530"/>
                </a:lnTo>
                <a:lnTo>
                  <a:pt x="70960" y="58530"/>
                </a:lnTo>
                <a:lnTo>
                  <a:pt x="71050" y="58560"/>
                </a:lnTo>
                <a:lnTo>
                  <a:pt x="71060" y="58570"/>
                </a:lnTo>
                <a:lnTo>
                  <a:pt x="71070" y="58580"/>
                </a:lnTo>
                <a:lnTo>
                  <a:pt x="71080" y="58610"/>
                </a:lnTo>
                <a:lnTo>
                  <a:pt x="71110" y="58630"/>
                </a:lnTo>
                <a:lnTo>
                  <a:pt x="71120" y="58660"/>
                </a:lnTo>
                <a:lnTo>
                  <a:pt x="71120" y="58690"/>
                </a:lnTo>
                <a:lnTo>
                  <a:pt x="71120" y="58730"/>
                </a:lnTo>
                <a:lnTo>
                  <a:pt x="71110" y="58760"/>
                </a:lnTo>
                <a:lnTo>
                  <a:pt x="71110" y="58830"/>
                </a:lnTo>
                <a:lnTo>
                  <a:pt x="71070" y="58880"/>
                </a:lnTo>
                <a:lnTo>
                  <a:pt x="71000" y="58990"/>
                </a:lnTo>
                <a:lnTo>
                  <a:pt x="70940" y="59050"/>
                </a:lnTo>
                <a:lnTo>
                  <a:pt x="70930" y="59080"/>
                </a:lnTo>
                <a:lnTo>
                  <a:pt x="70900" y="59170"/>
                </a:lnTo>
                <a:lnTo>
                  <a:pt x="70920" y="59250"/>
                </a:lnTo>
                <a:lnTo>
                  <a:pt x="71000" y="59350"/>
                </a:lnTo>
                <a:lnTo>
                  <a:pt x="71010" y="59450"/>
                </a:lnTo>
                <a:lnTo>
                  <a:pt x="70990" y="59590"/>
                </a:lnTo>
                <a:lnTo>
                  <a:pt x="71030" y="59820"/>
                </a:lnTo>
                <a:lnTo>
                  <a:pt x="71110" y="60090"/>
                </a:lnTo>
                <a:lnTo>
                  <a:pt x="71100" y="60170"/>
                </a:lnTo>
                <a:lnTo>
                  <a:pt x="71050" y="60230"/>
                </a:lnTo>
                <a:lnTo>
                  <a:pt x="70760" y="60410"/>
                </a:lnTo>
                <a:lnTo>
                  <a:pt x="70550" y="60520"/>
                </a:lnTo>
                <a:lnTo>
                  <a:pt x="70340" y="60580"/>
                </a:lnTo>
                <a:lnTo>
                  <a:pt x="70100" y="60640"/>
                </a:lnTo>
                <a:lnTo>
                  <a:pt x="69920" y="60710"/>
                </a:lnTo>
                <a:lnTo>
                  <a:pt x="69700" y="60820"/>
                </a:lnTo>
                <a:lnTo>
                  <a:pt x="69550" y="60920"/>
                </a:lnTo>
                <a:lnTo>
                  <a:pt x="69490" y="60970"/>
                </a:lnTo>
                <a:lnTo>
                  <a:pt x="69480" y="60990"/>
                </a:lnTo>
                <a:lnTo>
                  <a:pt x="69470" y="61030"/>
                </a:lnTo>
                <a:lnTo>
                  <a:pt x="69460" y="61050"/>
                </a:lnTo>
                <a:lnTo>
                  <a:pt x="69420" y="61080"/>
                </a:lnTo>
                <a:lnTo>
                  <a:pt x="69360" y="61120"/>
                </a:lnTo>
                <a:lnTo>
                  <a:pt x="69330" y="61140"/>
                </a:lnTo>
                <a:lnTo>
                  <a:pt x="69290" y="61220"/>
                </a:lnTo>
                <a:lnTo>
                  <a:pt x="69280" y="61230"/>
                </a:lnTo>
                <a:lnTo>
                  <a:pt x="69260" y="61240"/>
                </a:lnTo>
                <a:lnTo>
                  <a:pt x="69240" y="61250"/>
                </a:lnTo>
                <a:lnTo>
                  <a:pt x="69230" y="61260"/>
                </a:lnTo>
                <a:lnTo>
                  <a:pt x="69220" y="61270"/>
                </a:lnTo>
                <a:lnTo>
                  <a:pt x="69200" y="61310"/>
                </a:lnTo>
                <a:lnTo>
                  <a:pt x="69170" y="61330"/>
                </a:lnTo>
                <a:lnTo>
                  <a:pt x="69090" y="61370"/>
                </a:lnTo>
                <a:lnTo>
                  <a:pt x="69050" y="61430"/>
                </a:lnTo>
                <a:lnTo>
                  <a:pt x="69030" y="61530"/>
                </a:lnTo>
                <a:lnTo>
                  <a:pt x="69030" y="61630"/>
                </a:lnTo>
                <a:lnTo>
                  <a:pt x="69040" y="61730"/>
                </a:lnTo>
                <a:lnTo>
                  <a:pt x="69060" y="61760"/>
                </a:lnTo>
                <a:lnTo>
                  <a:pt x="69130" y="61840"/>
                </a:lnTo>
                <a:lnTo>
                  <a:pt x="69150" y="61870"/>
                </a:lnTo>
                <a:lnTo>
                  <a:pt x="69160" y="61880"/>
                </a:lnTo>
                <a:lnTo>
                  <a:pt x="69180" y="61860"/>
                </a:lnTo>
                <a:lnTo>
                  <a:pt x="69210" y="61830"/>
                </a:lnTo>
                <a:lnTo>
                  <a:pt x="69220" y="61820"/>
                </a:lnTo>
                <a:lnTo>
                  <a:pt x="69270" y="61810"/>
                </a:lnTo>
                <a:lnTo>
                  <a:pt x="69290" y="61800"/>
                </a:lnTo>
                <a:lnTo>
                  <a:pt x="69290" y="61840"/>
                </a:lnTo>
                <a:lnTo>
                  <a:pt x="69280" y="61860"/>
                </a:lnTo>
                <a:lnTo>
                  <a:pt x="69260" y="61880"/>
                </a:lnTo>
                <a:lnTo>
                  <a:pt x="69250" y="61910"/>
                </a:lnTo>
                <a:lnTo>
                  <a:pt x="69210" y="61890"/>
                </a:lnTo>
                <a:lnTo>
                  <a:pt x="69180" y="61910"/>
                </a:lnTo>
                <a:lnTo>
                  <a:pt x="69140" y="61970"/>
                </a:lnTo>
                <a:lnTo>
                  <a:pt x="69080" y="61990"/>
                </a:lnTo>
                <a:lnTo>
                  <a:pt x="69060" y="62000"/>
                </a:lnTo>
                <a:lnTo>
                  <a:pt x="69050" y="62000"/>
                </a:lnTo>
                <a:lnTo>
                  <a:pt x="69040" y="62020"/>
                </a:lnTo>
                <a:lnTo>
                  <a:pt x="69040" y="62040"/>
                </a:lnTo>
                <a:lnTo>
                  <a:pt x="69040" y="62080"/>
                </a:lnTo>
                <a:lnTo>
                  <a:pt x="69040" y="62090"/>
                </a:lnTo>
                <a:lnTo>
                  <a:pt x="69030" y="62110"/>
                </a:lnTo>
                <a:lnTo>
                  <a:pt x="69020" y="62120"/>
                </a:lnTo>
                <a:lnTo>
                  <a:pt x="69000" y="62120"/>
                </a:lnTo>
                <a:lnTo>
                  <a:pt x="68990" y="62120"/>
                </a:lnTo>
                <a:lnTo>
                  <a:pt x="68980" y="62130"/>
                </a:lnTo>
                <a:lnTo>
                  <a:pt x="68970" y="62150"/>
                </a:lnTo>
                <a:lnTo>
                  <a:pt x="68960" y="62190"/>
                </a:lnTo>
                <a:lnTo>
                  <a:pt x="68970" y="62240"/>
                </a:lnTo>
                <a:lnTo>
                  <a:pt x="68980" y="62260"/>
                </a:lnTo>
                <a:lnTo>
                  <a:pt x="69000" y="62240"/>
                </a:lnTo>
                <a:lnTo>
                  <a:pt x="69010" y="62240"/>
                </a:lnTo>
                <a:lnTo>
                  <a:pt x="69020" y="62270"/>
                </a:lnTo>
                <a:lnTo>
                  <a:pt x="69020" y="62290"/>
                </a:lnTo>
                <a:lnTo>
                  <a:pt x="69000" y="62340"/>
                </a:lnTo>
                <a:lnTo>
                  <a:pt x="68970" y="62330"/>
                </a:lnTo>
                <a:lnTo>
                  <a:pt x="68930" y="62290"/>
                </a:lnTo>
                <a:lnTo>
                  <a:pt x="68910" y="62280"/>
                </a:lnTo>
                <a:lnTo>
                  <a:pt x="68680" y="62270"/>
                </a:lnTo>
                <a:lnTo>
                  <a:pt x="68270" y="62250"/>
                </a:lnTo>
                <a:lnTo>
                  <a:pt x="67960" y="62240"/>
                </a:lnTo>
                <a:lnTo>
                  <a:pt x="67770" y="62250"/>
                </a:lnTo>
                <a:lnTo>
                  <a:pt x="67710" y="62260"/>
                </a:lnTo>
                <a:lnTo>
                  <a:pt x="67680" y="62270"/>
                </a:lnTo>
                <a:lnTo>
                  <a:pt x="67670" y="62270"/>
                </a:lnTo>
                <a:lnTo>
                  <a:pt x="67640" y="62300"/>
                </a:lnTo>
                <a:lnTo>
                  <a:pt x="67630" y="62310"/>
                </a:lnTo>
                <a:lnTo>
                  <a:pt x="67480" y="62310"/>
                </a:lnTo>
                <a:lnTo>
                  <a:pt x="67290" y="62330"/>
                </a:lnTo>
                <a:lnTo>
                  <a:pt x="67150" y="62320"/>
                </a:lnTo>
                <a:lnTo>
                  <a:pt x="66950" y="62330"/>
                </a:lnTo>
                <a:lnTo>
                  <a:pt x="66900" y="62280"/>
                </a:lnTo>
                <a:lnTo>
                  <a:pt x="66860" y="62260"/>
                </a:lnTo>
                <a:lnTo>
                  <a:pt x="66830" y="62280"/>
                </a:lnTo>
                <a:lnTo>
                  <a:pt x="66810" y="62260"/>
                </a:lnTo>
                <a:lnTo>
                  <a:pt x="66770" y="62230"/>
                </a:lnTo>
                <a:lnTo>
                  <a:pt x="66750" y="62210"/>
                </a:lnTo>
                <a:lnTo>
                  <a:pt x="66780" y="62210"/>
                </a:lnTo>
                <a:lnTo>
                  <a:pt x="66790" y="62210"/>
                </a:lnTo>
                <a:lnTo>
                  <a:pt x="66800" y="62220"/>
                </a:lnTo>
                <a:lnTo>
                  <a:pt x="66830" y="62200"/>
                </a:lnTo>
                <a:lnTo>
                  <a:pt x="66830" y="62180"/>
                </a:lnTo>
                <a:lnTo>
                  <a:pt x="66810" y="62170"/>
                </a:lnTo>
                <a:lnTo>
                  <a:pt x="66780" y="62160"/>
                </a:lnTo>
                <a:lnTo>
                  <a:pt x="66750" y="62150"/>
                </a:lnTo>
                <a:lnTo>
                  <a:pt x="66760" y="62130"/>
                </a:lnTo>
                <a:lnTo>
                  <a:pt x="66790" y="62080"/>
                </a:lnTo>
                <a:lnTo>
                  <a:pt x="66810" y="62020"/>
                </a:lnTo>
                <a:lnTo>
                  <a:pt x="66850" y="61980"/>
                </a:lnTo>
                <a:lnTo>
                  <a:pt x="66940" y="61890"/>
                </a:lnTo>
                <a:lnTo>
                  <a:pt x="66910" y="61900"/>
                </a:lnTo>
                <a:lnTo>
                  <a:pt x="66890" y="61890"/>
                </a:lnTo>
                <a:lnTo>
                  <a:pt x="66890" y="61870"/>
                </a:lnTo>
                <a:lnTo>
                  <a:pt x="66900" y="61850"/>
                </a:lnTo>
                <a:lnTo>
                  <a:pt x="66940" y="61830"/>
                </a:lnTo>
                <a:lnTo>
                  <a:pt x="66960" y="61820"/>
                </a:lnTo>
                <a:lnTo>
                  <a:pt x="66960" y="61800"/>
                </a:lnTo>
                <a:lnTo>
                  <a:pt x="66970" y="61760"/>
                </a:lnTo>
                <a:lnTo>
                  <a:pt x="66970" y="61740"/>
                </a:lnTo>
                <a:lnTo>
                  <a:pt x="66960" y="61680"/>
                </a:lnTo>
                <a:lnTo>
                  <a:pt x="66960" y="61670"/>
                </a:lnTo>
                <a:lnTo>
                  <a:pt x="66930" y="61660"/>
                </a:lnTo>
                <a:lnTo>
                  <a:pt x="66880" y="61660"/>
                </a:lnTo>
                <a:lnTo>
                  <a:pt x="66860" y="61650"/>
                </a:lnTo>
                <a:lnTo>
                  <a:pt x="66840" y="61670"/>
                </a:lnTo>
                <a:lnTo>
                  <a:pt x="66820" y="61700"/>
                </a:lnTo>
                <a:lnTo>
                  <a:pt x="66800" y="61710"/>
                </a:lnTo>
                <a:lnTo>
                  <a:pt x="66780" y="61720"/>
                </a:lnTo>
                <a:lnTo>
                  <a:pt x="66770" y="61720"/>
                </a:lnTo>
                <a:lnTo>
                  <a:pt x="66750" y="61720"/>
                </a:lnTo>
                <a:lnTo>
                  <a:pt x="66730" y="61710"/>
                </a:lnTo>
                <a:lnTo>
                  <a:pt x="66710" y="61720"/>
                </a:lnTo>
                <a:lnTo>
                  <a:pt x="66660" y="61740"/>
                </a:lnTo>
                <a:lnTo>
                  <a:pt x="66580" y="61800"/>
                </a:lnTo>
                <a:lnTo>
                  <a:pt x="66540" y="61800"/>
                </a:lnTo>
                <a:lnTo>
                  <a:pt x="66500" y="61810"/>
                </a:lnTo>
                <a:lnTo>
                  <a:pt x="66470" y="61830"/>
                </a:lnTo>
                <a:lnTo>
                  <a:pt x="66460" y="61880"/>
                </a:lnTo>
                <a:lnTo>
                  <a:pt x="66470" y="61920"/>
                </a:lnTo>
                <a:lnTo>
                  <a:pt x="66530" y="62040"/>
                </a:lnTo>
                <a:lnTo>
                  <a:pt x="66540" y="62040"/>
                </a:lnTo>
                <a:lnTo>
                  <a:pt x="66550" y="62030"/>
                </a:lnTo>
                <a:lnTo>
                  <a:pt x="66560" y="62020"/>
                </a:lnTo>
                <a:lnTo>
                  <a:pt x="66570" y="62010"/>
                </a:lnTo>
                <a:lnTo>
                  <a:pt x="66570" y="62030"/>
                </a:lnTo>
                <a:lnTo>
                  <a:pt x="66580" y="62050"/>
                </a:lnTo>
                <a:lnTo>
                  <a:pt x="66590" y="62060"/>
                </a:lnTo>
                <a:lnTo>
                  <a:pt x="66610" y="62070"/>
                </a:lnTo>
                <a:lnTo>
                  <a:pt x="66600" y="62070"/>
                </a:lnTo>
                <a:lnTo>
                  <a:pt x="66590" y="62080"/>
                </a:lnTo>
                <a:lnTo>
                  <a:pt x="66580" y="62090"/>
                </a:lnTo>
                <a:lnTo>
                  <a:pt x="66660" y="62140"/>
                </a:lnTo>
                <a:lnTo>
                  <a:pt x="66690" y="62150"/>
                </a:lnTo>
                <a:lnTo>
                  <a:pt x="66690" y="62180"/>
                </a:lnTo>
                <a:lnTo>
                  <a:pt x="66680" y="62220"/>
                </a:lnTo>
                <a:lnTo>
                  <a:pt x="66690" y="62250"/>
                </a:lnTo>
                <a:lnTo>
                  <a:pt x="66710" y="62240"/>
                </a:lnTo>
                <a:lnTo>
                  <a:pt x="66710" y="62280"/>
                </a:lnTo>
                <a:lnTo>
                  <a:pt x="66670" y="62320"/>
                </a:lnTo>
                <a:lnTo>
                  <a:pt x="66620" y="62350"/>
                </a:lnTo>
                <a:lnTo>
                  <a:pt x="66570" y="62370"/>
                </a:lnTo>
                <a:lnTo>
                  <a:pt x="66110" y="62420"/>
                </a:lnTo>
                <a:lnTo>
                  <a:pt x="66010" y="62450"/>
                </a:lnTo>
                <a:lnTo>
                  <a:pt x="65920" y="62490"/>
                </a:lnTo>
                <a:lnTo>
                  <a:pt x="65910" y="62500"/>
                </a:lnTo>
                <a:lnTo>
                  <a:pt x="65900" y="62520"/>
                </a:lnTo>
                <a:lnTo>
                  <a:pt x="65880" y="62530"/>
                </a:lnTo>
                <a:lnTo>
                  <a:pt x="65870" y="62530"/>
                </a:lnTo>
                <a:lnTo>
                  <a:pt x="65850" y="62490"/>
                </a:lnTo>
                <a:lnTo>
                  <a:pt x="65840" y="62490"/>
                </a:lnTo>
                <a:lnTo>
                  <a:pt x="65760" y="62480"/>
                </a:lnTo>
                <a:lnTo>
                  <a:pt x="65260" y="62530"/>
                </a:lnTo>
                <a:lnTo>
                  <a:pt x="65170" y="62530"/>
                </a:lnTo>
                <a:lnTo>
                  <a:pt x="65130" y="62540"/>
                </a:lnTo>
                <a:lnTo>
                  <a:pt x="65100" y="62560"/>
                </a:lnTo>
                <a:lnTo>
                  <a:pt x="65060" y="62590"/>
                </a:lnTo>
                <a:lnTo>
                  <a:pt x="65020" y="62600"/>
                </a:lnTo>
                <a:lnTo>
                  <a:pt x="64990" y="62580"/>
                </a:lnTo>
                <a:lnTo>
                  <a:pt x="64980" y="62530"/>
                </a:lnTo>
                <a:lnTo>
                  <a:pt x="65000" y="62490"/>
                </a:lnTo>
                <a:lnTo>
                  <a:pt x="65020" y="62470"/>
                </a:lnTo>
                <a:lnTo>
                  <a:pt x="65100" y="62480"/>
                </a:lnTo>
                <a:lnTo>
                  <a:pt x="65120" y="62480"/>
                </a:lnTo>
                <a:lnTo>
                  <a:pt x="65170" y="62510"/>
                </a:lnTo>
                <a:lnTo>
                  <a:pt x="65190" y="62500"/>
                </a:lnTo>
                <a:lnTo>
                  <a:pt x="65200" y="62490"/>
                </a:lnTo>
                <a:lnTo>
                  <a:pt x="65220" y="62430"/>
                </a:lnTo>
                <a:lnTo>
                  <a:pt x="65260" y="62470"/>
                </a:lnTo>
                <a:lnTo>
                  <a:pt x="65340" y="62490"/>
                </a:lnTo>
                <a:lnTo>
                  <a:pt x="65500" y="62490"/>
                </a:lnTo>
                <a:lnTo>
                  <a:pt x="65660" y="62460"/>
                </a:lnTo>
                <a:lnTo>
                  <a:pt x="65750" y="62430"/>
                </a:lnTo>
                <a:lnTo>
                  <a:pt x="65800" y="62400"/>
                </a:lnTo>
                <a:lnTo>
                  <a:pt x="65760" y="62390"/>
                </a:lnTo>
                <a:lnTo>
                  <a:pt x="65710" y="62380"/>
                </a:lnTo>
                <a:lnTo>
                  <a:pt x="65670" y="62360"/>
                </a:lnTo>
                <a:lnTo>
                  <a:pt x="65660" y="62330"/>
                </a:lnTo>
                <a:lnTo>
                  <a:pt x="65650" y="62340"/>
                </a:lnTo>
                <a:lnTo>
                  <a:pt x="65630" y="62340"/>
                </a:lnTo>
                <a:lnTo>
                  <a:pt x="65600" y="62330"/>
                </a:lnTo>
                <a:lnTo>
                  <a:pt x="65590" y="62330"/>
                </a:lnTo>
                <a:lnTo>
                  <a:pt x="65570" y="62310"/>
                </a:lnTo>
                <a:lnTo>
                  <a:pt x="65540" y="62260"/>
                </a:lnTo>
                <a:lnTo>
                  <a:pt x="65530" y="62250"/>
                </a:lnTo>
                <a:lnTo>
                  <a:pt x="65500" y="62240"/>
                </a:lnTo>
                <a:lnTo>
                  <a:pt x="65410" y="62230"/>
                </a:lnTo>
                <a:lnTo>
                  <a:pt x="65400" y="62230"/>
                </a:lnTo>
                <a:lnTo>
                  <a:pt x="65380" y="62180"/>
                </a:lnTo>
                <a:lnTo>
                  <a:pt x="65350" y="62180"/>
                </a:lnTo>
                <a:lnTo>
                  <a:pt x="65310" y="62190"/>
                </a:lnTo>
                <a:lnTo>
                  <a:pt x="65270" y="62180"/>
                </a:lnTo>
                <a:lnTo>
                  <a:pt x="65300" y="62160"/>
                </a:lnTo>
                <a:lnTo>
                  <a:pt x="65300" y="62150"/>
                </a:lnTo>
                <a:lnTo>
                  <a:pt x="65270" y="62160"/>
                </a:lnTo>
                <a:lnTo>
                  <a:pt x="65210" y="62180"/>
                </a:lnTo>
                <a:lnTo>
                  <a:pt x="65200" y="62190"/>
                </a:lnTo>
                <a:lnTo>
                  <a:pt x="65090" y="62210"/>
                </a:lnTo>
                <a:lnTo>
                  <a:pt x="65070" y="62210"/>
                </a:lnTo>
                <a:lnTo>
                  <a:pt x="65010" y="62240"/>
                </a:lnTo>
                <a:lnTo>
                  <a:pt x="64990" y="62250"/>
                </a:lnTo>
                <a:lnTo>
                  <a:pt x="64970" y="62260"/>
                </a:lnTo>
                <a:lnTo>
                  <a:pt x="64960" y="62290"/>
                </a:lnTo>
                <a:lnTo>
                  <a:pt x="64940" y="62320"/>
                </a:lnTo>
                <a:lnTo>
                  <a:pt x="64900" y="62330"/>
                </a:lnTo>
                <a:lnTo>
                  <a:pt x="64910" y="62290"/>
                </a:lnTo>
                <a:lnTo>
                  <a:pt x="64920" y="62260"/>
                </a:lnTo>
                <a:lnTo>
                  <a:pt x="64910" y="62240"/>
                </a:lnTo>
                <a:lnTo>
                  <a:pt x="64890" y="62250"/>
                </a:lnTo>
                <a:lnTo>
                  <a:pt x="64870" y="62270"/>
                </a:lnTo>
                <a:lnTo>
                  <a:pt x="64840" y="62350"/>
                </a:lnTo>
                <a:lnTo>
                  <a:pt x="64820" y="62370"/>
                </a:lnTo>
                <a:lnTo>
                  <a:pt x="64770" y="62430"/>
                </a:lnTo>
                <a:lnTo>
                  <a:pt x="64740" y="62450"/>
                </a:lnTo>
                <a:lnTo>
                  <a:pt x="64690" y="62450"/>
                </a:lnTo>
                <a:lnTo>
                  <a:pt x="64680" y="62450"/>
                </a:lnTo>
                <a:lnTo>
                  <a:pt x="64650" y="62480"/>
                </a:lnTo>
                <a:lnTo>
                  <a:pt x="64640" y="62480"/>
                </a:lnTo>
                <a:lnTo>
                  <a:pt x="64620" y="62490"/>
                </a:lnTo>
                <a:lnTo>
                  <a:pt x="64610" y="62490"/>
                </a:lnTo>
                <a:lnTo>
                  <a:pt x="64610" y="62470"/>
                </a:lnTo>
                <a:lnTo>
                  <a:pt x="64600" y="62460"/>
                </a:lnTo>
                <a:lnTo>
                  <a:pt x="64580" y="62470"/>
                </a:lnTo>
                <a:lnTo>
                  <a:pt x="64560" y="62490"/>
                </a:lnTo>
                <a:lnTo>
                  <a:pt x="64520" y="62490"/>
                </a:lnTo>
                <a:lnTo>
                  <a:pt x="64510" y="62480"/>
                </a:lnTo>
                <a:lnTo>
                  <a:pt x="64510" y="62400"/>
                </a:lnTo>
                <a:lnTo>
                  <a:pt x="64510" y="62380"/>
                </a:lnTo>
                <a:lnTo>
                  <a:pt x="64490" y="62370"/>
                </a:lnTo>
                <a:lnTo>
                  <a:pt x="64450" y="62370"/>
                </a:lnTo>
                <a:lnTo>
                  <a:pt x="64420" y="62410"/>
                </a:lnTo>
                <a:lnTo>
                  <a:pt x="64400" y="62410"/>
                </a:lnTo>
                <a:lnTo>
                  <a:pt x="64390" y="62370"/>
                </a:lnTo>
                <a:lnTo>
                  <a:pt x="64360" y="62390"/>
                </a:lnTo>
                <a:lnTo>
                  <a:pt x="64350" y="62400"/>
                </a:lnTo>
                <a:lnTo>
                  <a:pt x="64330" y="62420"/>
                </a:lnTo>
                <a:lnTo>
                  <a:pt x="64290" y="62380"/>
                </a:lnTo>
                <a:lnTo>
                  <a:pt x="64280" y="62350"/>
                </a:lnTo>
                <a:lnTo>
                  <a:pt x="64310" y="62330"/>
                </a:lnTo>
                <a:lnTo>
                  <a:pt x="64350" y="62330"/>
                </a:lnTo>
                <a:lnTo>
                  <a:pt x="64370" y="62320"/>
                </a:lnTo>
                <a:lnTo>
                  <a:pt x="64370" y="62300"/>
                </a:lnTo>
                <a:lnTo>
                  <a:pt x="64360" y="62270"/>
                </a:lnTo>
                <a:lnTo>
                  <a:pt x="64350" y="62260"/>
                </a:lnTo>
                <a:lnTo>
                  <a:pt x="64340" y="62250"/>
                </a:lnTo>
                <a:lnTo>
                  <a:pt x="64340" y="62240"/>
                </a:lnTo>
                <a:lnTo>
                  <a:pt x="64360" y="62220"/>
                </a:lnTo>
                <a:lnTo>
                  <a:pt x="64340" y="62210"/>
                </a:lnTo>
                <a:lnTo>
                  <a:pt x="64320" y="62210"/>
                </a:lnTo>
                <a:lnTo>
                  <a:pt x="64300" y="62200"/>
                </a:lnTo>
                <a:lnTo>
                  <a:pt x="64280" y="62210"/>
                </a:lnTo>
                <a:lnTo>
                  <a:pt x="64290" y="62240"/>
                </a:lnTo>
                <a:lnTo>
                  <a:pt x="64280" y="62260"/>
                </a:lnTo>
                <a:lnTo>
                  <a:pt x="64270" y="62280"/>
                </a:lnTo>
                <a:lnTo>
                  <a:pt x="64250" y="62300"/>
                </a:lnTo>
                <a:lnTo>
                  <a:pt x="64240" y="62280"/>
                </a:lnTo>
                <a:lnTo>
                  <a:pt x="64230" y="62260"/>
                </a:lnTo>
                <a:lnTo>
                  <a:pt x="64220" y="62250"/>
                </a:lnTo>
                <a:lnTo>
                  <a:pt x="64210" y="62260"/>
                </a:lnTo>
                <a:lnTo>
                  <a:pt x="64200" y="62260"/>
                </a:lnTo>
                <a:lnTo>
                  <a:pt x="64200" y="62270"/>
                </a:lnTo>
                <a:lnTo>
                  <a:pt x="64170" y="62250"/>
                </a:lnTo>
                <a:lnTo>
                  <a:pt x="64150" y="62270"/>
                </a:lnTo>
                <a:lnTo>
                  <a:pt x="64110" y="62340"/>
                </a:lnTo>
                <a:lnTo>
                  <a:pt x="64120" y="62380"/>
                </a:lnTo>
                <a:lnTo>
                  <a:pt x="64080" y="62400"/>
                </a:lnTo>
                <a:lnTo>
                  <a:pt x="64020" y="62420"/>
                </a:lnTo>
                <a:lnTo>
                  <a:pt x="63920" y="62440"/>
                </a:lnTo>
                <a:lnTo>
                  <a:pt x="63780" y="62500"/>
                </a:lnTo>
                <a:lnTo>
                  <a:pt x="63790" y="62490"/>
                </a:lnTo>
                <a:lnTo>
                  <a:pt x="63790" y="62470"/>
                </a:lnTo>
                <a:lnTo>
                  <a:pt x="63790" y="62460"/>
                </a:lnTo>
                <a:lnTo>
                  <a:pt x="63730" y="62460"/>
                </a:lnTo>
                <a:lnTo>
                  <a:pt x="63680" y="62480"/>
                </a:lnTo>
                <a:lnTo>
                  <a:pt x="63640" y="62510"/>
                </a:lnTo>
                <a:lnTo>
                  <a:pt x="63590" y="62620"/>
                </a:lnTo>
                <a:lnTo>
                  <a:pt x="63590" y="62630"/>
                </a:lnTo>
                <a:lnTo>
                  <a:pt x="63600" y="62650"/>
                </a:lnTo>
                <a:lnTo>
                  <a:pt x="63600" y="62660"/>
                </a:lnTo>
                <a:lnTo>
                  <a:pt x="63580" y="62700"/>
                </a:lnTo>
                <a:lnTo>
                  <a:pt x="63560" y="62770"/>
                </a:lnTo>
                <a:lnTo>
                  <a:pt x="63560" y="62790"/>
                </a:lnTo>
                <a:lnTo>
                  <a:pt x="63570" y="62850"/>
                </a:lnTo>
                <a:lnTo>
                  <a:pt x="63610" y="62840"/>
                </a:lnTo>
                <a:lnTo>
                  <a:pt x="63660" y="62810"/>
                </a:lnTo>
                <a:lnTo>
                  <a:pt x="63700" y="62790"/>
                </a:lnTo>
                <a:lnTo>
                  <a:pt x="63740" y="62810"/>
                </a:lnTo>
                <a:lnTo>
                  <a:pt x="63640" y="62890"/>
                </a:lnTo>
                <a:lnTo>
                  <a:pt x="63630" y="62930"/>
                </a:lnTo>
                <a:lnTo>
                  <a:pt x="63650" y="62900"/>
                </a:lnTo>
                <a:lnTo>
                  <a:pt x="63680" y="62890"/>
                </a:lnTo>
                <a:lnTo>
                  <a:pt x="63710" y="62880"/>
                </a:lnTo>
                <a:lnTo>
                  <a:pt x="63740" y="62900"/>
                </a:lnTo>
                <a:lnTo>
                  <a:pt x="63710" y="62930"/>
                </a:lnTo>
                <a:lnTo>
                  <a:pt x="63690" y="62960"/>
                </a:lnTo>
                <a:lnTo>
                  <a:pt x="63680" y="62980"/>
                </a:lnTo>
                <a:lnTo>
                  <a:pt x="63690" y="63010"/>
                </a:lnTo>
                <a:lnTo>
                  <a:pt x="63700" y="63000"/>
                </a:lnTo>
                <a:lnTo>
                  <a:pt x="63730" y="62950"/>
                </a:lnTo>
                <a:lnTo>
                  <a:pt x="63760" y="62920"/>
                </a:lnTo>
                <a:lnTo>
                  <a:pt x="63790" y="62900"/>
                </a:lnTo>
                <a:lnTo>
                  <a:pt x="63820" y="62880"/>
                </a:lnTo>
                <a:lnTo>
                  <a:pt x="63880" y="62880"/>
                </a:lnTo>
                <a:lnTo>
                  <a:pt x="63860" y="62910"/>
                </a:lnTo>
                <a:lnTo>
                  <a:pt x="63850" y="62920"/>
                </a:lnTo>
                <a:lnTo>
                  <a:pt x="63840" y="62930"/>
                </a:lnTo>
                <a:lnTo>
                  <a:pt x="63870" y="62960"/>
                </a:lnTo>
                <a:lnTo>
                  <a:pt x="63930" y="62970"/>
                </a:lnTo>
                <a:lnTo>
                  <a:pt x="63970" y="62980"/>
                </a:lnTo>
                <a:lnTo>
                  <a:pt x="63990" y="63030"/>
                </a:lnTo>
                <a:lnTo>
                  <a:pt x="63940" y="63020"/>
                </a:lnTo>
                <a:lnTo>
                  <a:pt x="63910" y="63050"/>
                </a:lnTo>
                <a:lnTo>
                  <a:pt x="63860" y="63120"/>
                </a:lnTo>
                <a:lnTo>
                  <a:pt x="63820" y="63160"/>
                </a:lnTo>
                <a:lnTo>
                  <a:pt x="63790" y="63150"/>
                </a:lnTo>
                <a:lnTo>
                  <a:pt x="63760" y="63130"/>
                </a:lnTo>
                <a:lnTo>
                  <a:pt x="63730" y="63140"/>
                </a:lnTo>
                <a:lnTo>
                  <a:pt x="63700" y="63120"/>
                </a:lnTo>
                <a:lnTo>
                  <a:pt x="63640" y="63120"/>
                </a:lnTo>
                <a:lnTo>
                  <a:pt x="63580" y="63130"/>
                </a:lnTo>
                <a:lnTo>
                  <a:pt x="63530" y="63150"/>
                </a:lnTo>
                <a:lnTo>
                  <a:pt x="63470" y="63110"/>
                </a:lnTo>
                <a:lnTo>
                  <a:pt x="63450" y="63090"/>
                </a:lnTo>
                <a:lnTo>
                  <a:pt x="63430" y="63050"/>
                </a:lnTo>
                <a:lnTo>
                  <a:pt x="63420" y="63030"/>
                </a:lnTo>
                <a:lnTo>
                  <a:pt x="63400" y="63020"/>
                </a:lnTo>
                <a:lnTo>
                  <a:pt x="63390" y="63020"/>
                </a:lnTo>
                <a:lnTo>
                  <a:pt x="63390" y="63030"/>
                </a:lnTo>
                <a:lnTo>
                  <a:pt x="63380" y="63040"/>
                </a:lnTo>
                <a:lnTo>
                  <a:pt x="63360" y="63040"/>
                </a:lnTo>
                <a:lnTo>
                  <a:pt x="63350" y="63030"/>
                </a:lnTo>
                <a:lnTo>
                  <a:pt x="63320" y="62980"/>
                </a:lnTo>
                <a:lnTo>
                  <a:pt x="63270" y="62900"/>
                </a:lnTo>
                <a:lnTo>
                  <a:pt x="63260" y="62880"/>
                </a:lnTo>
                <a:lnTo>
                  <a:pt x="63260" y="62870"/>
                </a:lnTo>
                <a:lnTo>
                  <a:pt x="63260" y="62860"/>
                </a:lnTo>
                <a:lnTo>
                  <a:pt x="63260" y="62850"/>
                </a:lnTo>
                <a:lnTo>
                  <a:pt x="63260" y="62830"/>
                </a:lnTo>
                <a:lnTo>
                  <a:pt x="63300" y="62770"/>
                </a:lnTo>
                <a:lnTo>
                  <a:pt x="63320" y="62750"/>
                </a:lnTo>
                <a:lnTo>
                  <a:pt x="63330" y="62750"/>
                </a:lnTo>
                <a:lnTo>
                  <a:pt x="63340" y="62740"/>
                </a:lnTo>
                <a:lnTo>
                  <a:pt x="63360" y="62720"/>
                </a:lnTo>
                <a:lnTo>
                  <a:pt x="63380" y="62680"/>
                </a:lnTo>
                <a:lnTo>
                  <a:pt x="63380" y="62660"/>
                </a:lnTo>
                <a:lnTo>
                  <a:pt x="63380" y="62640"/>
                </a:lnTo>
                <a:lnTo>
                  <a:pt x="63380" y="62620"/>
                </a:lnTo>
                <a:lnTo>
                  <a:pt x="63380" y="62590"/>
                </a:lnTo>
                <a:lnTo>
                  <a:pt x="63380" y="62550"/>
                </a:lnTo>
                <a:lnTo>
                  <a:pt x="63400" y="62430"/>
                </a:lnTo>
                <a:lnTo>
                  <a:pt x="63400" y="62420"/>
                </a:lnTo>
                <a:lnTo>
                  <a:pt x="63400" y="62390"/>
                </a:lnTo>
                <a:lnTo>
                  <a:pt x="63400" y="62380"/>
                </a:lnTo>
                <a:lnTo>
                  <a:pt x="63400" y="62360"/>
                </a:lnTo>
                <a:lnTo>
                  <a:pt x="63400" y="62350"/>
                </a:lnTo>
                <a:lnTo>
                  <a:pt x="63410" y="62340"/>
                </a:lnTo>
                <a:lnTo>
                  <a:pt x="63450" y="62340"/>
                </a:lnTo>
                <a:lnTo>
                  <a:pt x="63460" y="62330"/>
                </a:lnTo>
                <a:lnTo>
                  <a:pt x="63480" y="62330"/>
                </a:lnTo>
                <a:lnTo>
                  <a:pt x="63490" y="62320"/>
                </a:lnTo>
                <a:lnTo>
                  <a:pt x="63510" y="62270"/>
                </a:lnTo>
                <a:lnTo>
                  <a:pt x="63520" y="62260"/>
                </a:lnTo>
                <a:lnTo>
                  <a:pt x="63540" y="62240"/>
                </a:lnTo>
                <a:lnTo>
                  <a:pt x="63550" y="62240"/>
                </a:lnTo>
                <a:lnTo>
                  <a:pt x="63560" y="62230"/>
                </a:lnTo>
                <a:lnTo>
                  <a:pt x="63570" y="62230"/>
                </a:lnTo>
                <a:lnTo>
                  <a:pt x="63640" y="62220"/>
                </a:lnTo>
                <a:lnTo>
                  <a:pt x="63660" y="62210"/>
                </a:lnTo>
                <a:lnTo>
                  <a:pt x="63700" y="62190"/>
                </a:lnTo>
                <a:lnTo>
                  <a:pt x="63770" y="62140"/>
                </a:lnTo>
                <a:lnTo>
                  <a:pt x="63820" y="62110"/>
                </a:lnTo>
                <a:lnTo>
                  <a:pt x="63830" y="62110"/>
                </a:lnTo>
                <a:lnTo>
                  <a:pt x="63840" y="62110"/>
                </a:lnTo>
                <a:lnTo>
                  <a:pt x="63860" y="62110"/>
                </a:lnTo>
                <a:lnTo>
                  <a:pt x="63870" y="62110"/>
                </a:lnTo>
                <a:lnTo>
                  <a:pt x="63900" y="62130"/>
                </a:lnTo>
                <a:lnTo>
                  <a:pt x="63910" y="62130"/>
                </a:lnTo>
                <a:lnTo>
                  <a:pt x="63940" y="62120"/>
                </a:lnTo>
                <a:lnTo>
                  <a:pt x="64050" y="62050"/>
                </a:lnTo>
                <a:lnTo>
                  <a:pt x="64060" y="62050"/>
                </a:lnTo>
                <a:lnTo>
                  <a:pt x="64070" y="62060"/>
                </a:lnTo>
                <a:lnTo>
                  <a:pt x="64070" y="62070"/>
                </a:lnTo>
                <a:lnTo>
                  <a:pt x="64080" y="62080"/>
                </a:lnTo>
                <a:lnTo>
                  <a:pt x="64080" y="62090"/>
                </a:lnTo>
                <a:lnTo>
                  <a:pt x="64090" y="62090"/>
                </a:lnTo>
                <a:lnTo>
                  <a:pt x="64100" y="62100"/>
                </a:lnTo>
                <a:lnTo>
                  <a:pt x="64120" y="62090"/>
                </a:lnTo>
                <a:lnTo>
                  <a:pt x="64140" y="62090"/>
                </a:lnTo>
                <a:lnTo>
                  <a:pt x="64200" y="62060"/>
                </a:lnTo>
                <a:lnTo>
                  <a:pt x="64210" y="62060"/>
                </a:lnTo>
                <a:lnTo>
                  <a:pt x="64220" y="62070"/>
                </a:lnTo>
                <a:lnTo>
                  <a:pt x="64240" y="62080"/>
                </a:lnTo>
                <a:lnTo>
                  <a:pt x="64250" y="62080"/>
                </a:lnTo>
                <a:lnTo>
                  <a:pt x="64280" y="62070"/>
                </a:lnTo>
                <a:lnTo>
                  <a:pt x="64380" y="62010"/>
                </a:lnTo>
                <a:lnTo>
                  <a:pt x="64450" y="61990"/>
                </a:lnTo>
                <a:lnTo>
                  <a:pt x="64460" y="61980"/>
                </a:lnTo>
                <a:lnTo>
                  <a:pt x="64470" y="61970"/>
                </a:lnTo>
                <a:lnTo>
                  <a:pt x="64500" y="61910"/>
                </a:lnTo>
                <a:lnTo>
                  <a:pt x="64500" y="61890"/>
                </a:lnTo>
                <a:lnTo>
                  <a:pt x="64500" y="61880"/>
                </a:lnTo>
                <a:lnTo>
                  <a:pt x="64500" y="61870"/>
                </a:lnTo>
                <a:lnTo>
                  <a:pt x="64490" y="61850"/>
                </a:lnTo>
                <a:lnTo>
                  <a:pt x="64500" y="61830"/>
                </a:lnTo>
                <a:lnTo>
                  <a:pt x="64550" y="61770"/>
                </a:lnTo>
                <a:lnTo>
                  <a:pt x="64570" y="61760"/>
                </a:lnTo>
                <a:lnTo>
                  <a:pt x="64590" y="61750"/>
                </a:lnTo>
                <a:lnTo>
                  <a:pt x="64620" y="61740"/>
                </a:lnTo>
                <a:lnTo>
                  <a:pt x="64630" y="61740"/>
                </a:lnTo>
                <a:lnTo>
                  <a:pt x="64650" y="61730"/>
                </a:lnTo>
                <a:lnTo>
                  <a:pt x="64660" y="61720"/>
                </a:lnTo>
                <a:lnTo>
                  <a:pt x="64670" y="61710"/>
                </a:lnTo>
                <a:lnTo>
                  <a:pt x="64670" y="61700"/>
                </a:lnTo>
                <a:lnTo>
                  <a:pt x="64670" y="61690"/>
                </a:lnTo>
                <a:lnTo>
                  <a:pt x="64670" y="61670"/>
                </a:lnTo>
                <a:lnTo>
                  <a:pt x="64660" y="61650"/>
                </a:lnTo>
                <a:lnTo>
                  <a:pt x="64620" y="61580"/>
                </a:lnTo>
                <a:lnTo>
                  <a:pt x="64590" y="61530"/>
                </a:lnTo>
                <a:lnTo>
                  <a:pt x="64560" y="61490"/>
                </a:lnTo>
                <a:lnTo>
                  <a:pt x="64560" y="61480"/>
                </a:lnTo>
                <a:lnTo>
                  <a:pt x="64550" y="61490"/>
                </a:lnTo>
                <a:lnTo>
                  <a:pt x="64540" y="61490"/>
                </a:lnTo>
                <a:lnTo>
                  <a:pt x="64530" y="61500"/>
                </a:lnTo>
                <a:lnTo>
                  <a:pt x="64520" y="61500"/>
                </a:lnTo>
                <a:lnTo>
                  <a:pt x="64490" y="61500"/>
                </a:lnTo>
                <a:lnTo>
                  <a:pt x="64420" y="61490"/>
                </a:lnTo>
                <a:lnTo>
                  <a:pt x="64370" y="61490"/>
                </a:lnTo>
                <a:lnTo>
                  <a:pt x="64340" y="61500"/>
                </a:lnTo>
                <a:lnTo>
                  <a:pt x="64320" y="61510"/>
                </a:lnTo>
                <a:lnTo>
                  <a:pt x="64290" y="61510"/>
                </a:lnTo>
                <a:lnTo>
                  <a:pt x="64280" y="61500"/>
                </a:lnTo>
                <a:lnTo>
                  <a:pt x="64260" y="61480"/>
                </a:lnTo>
                <a:lnTo>
                  <a:pt x="64250" y="61470"/>
                </a:lnTo>
                <a:lnTo>
                  <a:pt x="64240" y="61480"/>
                </a:lnTo>
                <a:lnTo>
                  <a:pt x="64230" y="61500"/>
                </a:lnTo>
                <a:lnTo>
                  <a:pt x="64220" y="61500"/>
                </a:lnTo>
                <a:lnTo>
                  <a:pt x="64200" y="61510"/>
                </a:lnTo>
                <a:lnTo>
                  <a:pt x="64160" y="61510"/>
                </a:lnTo>
                <a:lnTo>
                  <a:pt x="64140" y="61510"/>
                </a:lnTo>
                <a:lnTo>
                  <a:pt x="64130" y="61520"/>
                </a:lnTo>
                <a:lnTo>
                  <a:pt x="64120" y="61530"/>
                </a:lnTo>
                <a:lnTo>
                  <a:pt x="64110" y="61530"/>
                </a:lnTo>
                <a:lnTo>
                  <a:pt x="64020" y="61540"/>
                </a:lnTo>
                <a:lnTo>
                  <a:pt x="64010" y="61540"/>
                </a:lnTo>
                <a:lnTo>
                  <a:pt x="64000" y="61540"/>
                </a:lnTo>
                <a:lnTo>
                  <a:pt x="64000" y="61550"/>
                </a:lnTo>
                <a:lnTo>
                  <a:pt x="63990" y="61550"/>
                </a:lnTo>
                <a:lnTo>
                  <a:pt x="63970" y="61560"/>
                </a:lnTo>
                <a:lnTo>
                  <a:pt x="63940" y="61560"/>
                </a:lnTo>
                <a:lnTo>
                  <a:pt x="63930" y="61560"/>
                </a:lnTo>
                <a:lnTo>
                  <a:pt x="63910" y="61550"/>
                </a:lnTo>
                <a:lnTo>
                  <a:pt x="63880" y="61530"/>
                </a:lnTo>
                <a:lnTo>
                  <a:pt x="63870" y="61530"/>
                </a:lnTo>
                <a:lnTo>
                  <a:pt x="63850" y="61530"/>
                </a:lnTo>
                <a:lnTo>
                  <a:pt x="63840" y="61540"/>
                </a:lnTo>
                <a:lnTo>
                  <a:pt x="63810" y="61540"/>
                </a:lnTo>
                <a:lnTo>
                  <a:pt x="63790" y="61540"/>
                </a:lnTo>
                <a:lnTo>
                  <a:pt x="63780" y="61540"/>
                </a:lnTo>
                <a:lnTo>
                  <a:pt x="63730" y="61520"/>
                </a:lnTo>
                <a:lnTo>
                  <a:pt x="63720" y="61510"/>
                </a:lnTo>
                <a:lnTo>
                  <a:pt x="63710" y="61500"/>
                </a:lnTo>
                <a:lnTo>
                  <a:pt x="63710" y="61490"/>
                </a:lnTo>
                <a:lnTo>
                  <a:pt x="63690" y="61420"/>
                </a:lnTo>
                <a:lnTo>
                  <a:pt x="63690" y="61410"/>
                </a:lnTo>
                <a:lnTo>
                  <a:pt x="63670" y="61410"/>
                </a:lnTo>
                <a:lnTo>
                  <a:pt x="63660" y="61410"/>
                </a:lnTo>
                <a:lnTo>
                  <a:pt x="63650" y="61400"/>
                </a:lnTo>
                <a:lnTo>
                  <a:pt x="63650" y="61390"/>
                </a:lnTo>
                <a:lnTo>
                  <a:pt x="63640" y="61380"/>
                </a:lnTo>
                <a:lnTo>
                  <a:pt x="63610" y="61340"/>
                </a:lnTo>
                <a:lnTo>
                  <a:pt x="63580" y="61320"/>
                </a:lnTo>
                <a:lnTo>
                  <a:pt x="63560" y="61300"/>
                </a:lnTo>
                <a:lnTo>
                  <a:pt x="63550" y="61280"/>
                </a:lnTo>
                <a:lnTo>
                  <a:pt x="63500" y="61180"/>
                </a:lnTo>
                <a:lnTo>
                  <a:pt x="63490" y="61160"/>
                </a:lnTo>
                <a:lnTo>
                  <a:pt x="63470" y="61140"/>
                </a:lnTo>
                <a:lnTo>
                  <a:pt x="63440" y="61120"/>
                </a:lnTo>
                <a:lnTo>
                  <a:pt x="63380" y="61090"/>
                </a:lnTo>
                <a:lnTo>
                  <a:pt x="63350" y="61090"/>
                </a:lnTo>
                <a:lnTo>
                  <a:pt x="63320" y="61090"/>
                </a:lnTo>
                <a:lnTo>
                  <a:pt x="63400" y="61030"/>
                </a:lnTo>
                <a:lnTo>
                  <a:pt x="63440" y="61010"/>
                </a:lnTo>
                <a:lnTo>
                  <a:pt x="63530" y="60980"/>
                </a:lnTo>
                <a:lnTo>
                  <a:pt x="63550" y="60980"/>
                </a:lnTo>
                <a:lnTo>
                  <a:pt x="63570" y="60980"/>
                </a:lnTo>
                <a:lnTo>
                  <a:pt x="63620" y="60990"/>
                </a:lnTo>
                <a:lnTo>
                  <a:pt x="63660" y="61000"/>
                </a:lnTo>
                <a:lnTo>
                  <a:pt x="63690" y="61000"/>
                </a:lnTo>
                <a:lnTo>
                  <a:pt x="63690" y="60990"/>
                </a:lnTo>
                <a:lnTo>
                  <a:pt x="63700" y="60980"/>
                </a:lnTo>
                <a:lnTo>
                  <a:pt x="63730" y="60930"/>
                </a:lnTo>
                <a:lnTo>
                  <a:pt x="63760" y="60900"/>
                </a:lnTo>
                <a:lnTo>
                  <a:pt x="63770" y="60890"/>
                </a:lnTo>
                <a:lnTo>
                  <a:pt x="63790" y="60890"/>
                </a:lnTo>
                <a:lnTo>
                  <a:pt x="63850" y="60880"/>
                </a:lnTo>
                <a:lnTo>
                  <a:pt x="63900" y="60870"/>
                </a:lnTo>
                <a:lnTo>
                  <a:pt x="63930" y="60860"/>
                </a:lnTo>
                <a:lnTo>
                  <a:pt x="63940" y="60860"/>
                </a:lnTo>
                <a:lnTo>
                  <a:pt x="63950" y="60850"/>
                </a:lnTo>
                <a:lnTo>
                  <a:pt x="64110" y="60760"/>
                </a:lnTo>
                <a:lnTo>
                  <a:pt x="64130" y="60750"/>
                </a:lnTo>
                <a:lnTo>
                  <a:pt x="64150" y="60750"/>
                </a:lnTo>
                <a:lnTo>
                  <a:pt x="64170" y="60750"/>
                </a:lnTo>
                <a:lnTo>
                  <a:pt x="64190" y="60760"/>
                </a:lnTo>
                <a:lnTo>
                  <a:pt x="64290" y="60740"/>
                </a:lnTo>
                <a:lnTo>
                  <a:pt x="64320" y="60740"/>
                </a:lnTo>
                <a:lnTo>
                  <a:pt x="64410" y="60730"/>
                </a:lnTo>
                <a:lnTo>
                  <a:pt x="64420" y="60730"/>
                </a:lnTo>
                <a:lnTo>
                  <a:pt x="64440" y="60730"/>
                </a:lnTo>
                <a:lnTo>
                  <a:pt x="64450" y="60730"/>
                </a:lnTo>
                <a:lnTo>
                  <a:pt x="64460" y="60740"/>
                </a:lnTo>
                <a:lnTo>
                  <a:pt x="64470" y="60750"/>
                </a:lnTo>
                <a:lnTo>
                  <a:pt x="64480" y="60760"/>
                </a:lnTo>
                <a:lnTo>
                  <a:pt x="64510" y="60760"/>
                </a:lnTo>
                <a:lnTo>
                  <a:pt x="64560" y="60750"/>
                </a:lnTo>
                <a:lnTo>
                  <a:pt x="64750" y="60640"/>
                </a:lnTo>
                <a:lnTo>
                  <a:pt x="64770" y="60630"/>
                </a:lnTo>
                <a:lnTo>
                  <a:pt x="64810" y="60580"/>
                </a:lnTo>
                <a:lnTo>
                  <a:pt x="64830" y="60570"/>
                </a:lnTo>
                <a:lnTo>
                  <a:pt x="64840" y="60570"/>
                </a:lnTo>
                <a:lnTo>
                  <a:pt x="64860" y="60560"/>
                </a:lnTo>
                <a:lnTo>
                  <a:pt x="64870" y="60560"/>
                </a:lnTo>
                <a:lnTo>
                  <a:pt x="65110" y="60460"/>
                </a:lnTo>
                <a:lnTo>
                  <a:pt x="65180" y="60440"/>
                </a:lnTo>
                <a:lnTo>
                  <a:pt x="65210" y="60430"/>
                </a:lnTo>
                <a:lnTo>
                  <a:pt x="65230" y="60410"/>
                </a:lnTo>
                <a:lnTo>
                  <a:pt x="65260" y="60390"/>
                </a:lnTo>
                <a:lnTo>
                  <a:pt x="65370" y="60340"/>
                </a:lnTo>
                <a:lnTo>
                  <a:pt x="65430" y="60320"/>
                </a:lnTo>
                <a:lnTo>
                  <a:pt x="65450" y="60320"/>
                </a:lnTo>
                <a:lnTo>
                  <a:pt x="65460" y="60330"/>
                </a:lnTo>
                <a:lnTo>
                  <a:pt x="65470" y="60330"/>
                </a:lnTo>
                <a:lnTo>
                  <a:pt x="65470" y="60340"/>
                </a:lnTo>
                <a:lnTo>
                  <a:pt x="65480" y="60350"/>
                </a:lnTo>
                <a:lnTo>
                  <a:pt x="65490" y="60360"/>
                </a:lnTo>
                <a:lnTo>
                  <a:pt x="65500" y="60360"/>
                </a:lnTo>
                <a:lnTo>
                  <a:pt x="65510" y="60370"/>
                </a:lnTo>
                <a:lnTo>
                  <a:pt x="65540" y="60360"/>
                </a:lnTo>
                <a:lnTo>
                  <a:pt x="65560" y="60360"/>
                </a:lnTo>
                <a:lnTo>
                  <a:pt x="65600" y="60340"/>
                </a:lnTo>
                <a:lnTo>
                  <a:pt x="65620" y="60340"/>
                </a:lnTo>
                <a:lnTo>
                  <a:pt x="65630" y="60340"/>
                </a:lnTo>
                <a:lnTo>
                  <a:pt x="65650" y="60350"/>
                </a:lnTo>
                <a:lnTo>
                  <a:pt x="65660" y="60360"/>
                </a:lnTo>
                <a:lnTo>
                  <a:pt x="65670" y="60360"/>
                </a:lnTo>
                <a:lnTo>
                  <a:pt x="65690" y="60340"/>
                </a:lnTo>
                <a:lnTo>
                  <a:pt x="65710" y="60320"/>
                </a:lnTo>
                <a:lnTo>
                  <a:pt x="65720" y="60320"/>
                </a:lnTo>
                <a:lnTo>
                  <a:pt x="65740" y="60320"/>
                </a:lnTo>
                <a:lnTo>
                  <a:pt x="65760" y="60330"/>
                </a:lnTo>
                <a:lnTo>
                  <a:pt x="65780" y="60330"/>
                </a:lnTo>
                <a:lnTo>
                  <a:pt x="65790" y="60330"/>
                </a:lnTo>
                <a:lnTo>
                  <a:pt x="65800" y="60320"/>
                </a:lnTo>
                <a:lnTo>
                  <a:pt x="65820" y="60310"/>
                </a:lnTo>
                <a:lnTo>
                  <a:pt x="65830" y="60300"/>
                </a:lnTo>
                <a:lnTo>
                  <a:pt x="65840" y="60310"/>
                </a:lnTo>
                <a:lnTo>
                  <a:pt x="65860" y="60330"/>
                </a:lnTo>
                <a:lnTo>
                  <a:pt x="65870" y="60340"/>
                </a:lnTo>
                <a:lnTo>
                  <a:pt x="65880" y="60340"/>
                </a:lnTo>
                <a:lnTo>
                  <a:pt x="65890" y="60350"/>
                </a:lnTo>
                <a:lnTo>
                  <a:pt x="65920" y="60350"/>
                </a:lnTo>
                <a:lnTo>
                  <a:pt x="65950" y="60340"/>
                </a:lnTo>
                <a:lnTo>
                  <a:pt x="65980" y="60330"/>
                </a:lnTo>
                <a:lnTo>
                  <a:pt x="66000" y="60330"/>
                </a:lnTo>
                <a:lnTo>
                  <a:pt x="66040" y="60330"/>
                </a:lnTo>
                <a:lnTo>
                  <a:pt x="66070" y="60330"/>
                </a:lnTo>
                <a:lnTo>
                  <a:pt x="66080" y="60320"/>
                </a:lnTo>
                <a:lnTo>
                  <a:pt x="66110" y="60310"/>
                </a:lnTo>
                <a:lnTo>
                  <a:pt x="66270" y="60220"/>
                </a:lnTo>
                <a:lnTo>
                  <a:pt x="66320" y="60210"/>
                </a:lnTo>
                <a:lnTo>
                  <a:pt x="66350" y="60210"/>
                </a:lnTo>
                <a:lnTo>
                  <a:pt x="66360" y="60210"/>
                </a:lnTo>
                <a:lnTo>
                  <a:pt x="66370" y="60210"/>
                </a:lnTo>
                <a:lnTo>
                  <a:pt x="66380" y="60220"/>
                </a:lnTo>
                <a:lnTo>
                  <a:pt x="66390" y="60220"/>
                </a:lnTo>
                <a:lnTo>
                  <a:pt x="66420" y="60220"/>
                </a:lnTo>
                <a:lnTo>
                  <a:pt x="66480" y="60220"/>
                </a:lnTo>
                <a:lnTo>
                  <a:pt x="66500" y="60220"/>
                </a:lnTo>
                <a:lnTo>
                  <a:pt x="66510" y="60220"/>
                </a:lnTo>
                <a:lnTo>
                  <a:pt x="66520" y="60230"/>
                </a:lnTo>
                <a:lnTo>
                  <a:pt x="66540" y="60240"/>
                </a:lnTo>
                <a:lnTo>
                  <a:pt x="66550" y="60250"/>
                </a:lnTo>
                <a:lnTo>
                  <a:pt x="66570" y="60250"/>
                </a:lnTo>
                <a:lnTo>
                  <a:pt x="66600" y="60260"/>
                </a:lnTo>
                <a:lnTo>
                  <a:pt x="66630" y="60250"/>
                </a:lnTo>
                <a:lnTo>
                  <a:pt x="66680" y="60250"/>
                </a:lnTo>
                <a:lnTo>
                  <a:pt x="66730" y="60250"/>
                </a:lnTo>
                <a:lnTo>
                  <a:pt x="66740" y="60260"/>
                </a:lnTo>
                <a:lnTo>
                  <a:pt x="66750" y="60260"/>
                </a:lnTo>
                <a:lnTo>
                  <a:pt x="66750" y="60270"/>
                </a:lnTo>
                <a:lnTo>
                  <a:pt x="66750" y="60290"/>
                </a:lnTo>
                <a:lnTo>
                  <a:pt x="66750" y="60300"/>
                </a:lnTo>
                <a:lnTo>
                  <a:pt x="66750" y="60310"/>
                </a:lnTo>
                <a:lnTo>
                  <a:pt x="66740" y="60320"/>
                </a:lnTo>
                <a:lnTo>
                  <a:pt x="66730" y="60330"/>
                </a:lnTo>
                <a:lnTo>
                  <a:pt x="66730" y="60340"/>
                </a:lnTo>
                <a:lnTo>
                  <a:pt x="66720" y="60350"/>
                </a:lnTo>
                <a:lnTo>
                  <a:pt x="66720" y="60360"/>
                </a:lnTo>
                <a:lnTo>
                  <a:pt x="66720" y="60370"/>
                </a:lnTo>
                <a:lnTo>
                  <a:pt x="66720" y="60380"/>
                </a:lnTo>
                <a:lnTo>
                  <a:pt x="66730" y="60390"/>
                </a:lnTo>
                <a:lnTo>
                  <a:pt x="66730" y="60410"/>
                </a:lnTo>
                <a:lnTo>
                  <a:pt x="66760" y="60400"/>
                </a:lnTo>
                <a:lnTo>
                  <a:pt x="66780" y="60370"/>
                </a:lnTo>
                <a:lnTo>
                  <a:pt x="66800" y="60350"/>
                </a:lnTo>
                <a:lnTo>
                  <a:pt x="66830" y="60350"/>
                </a:lnTo>
                <a:lnTo>
                  <a:pt x="66880" y="60370"/>
                </a:lnTo>
                <a:lnTo>
                  <a:pt x="66890" y="60360"/>
                </a:lnTo>
                <a:lnTo>
                  <a:pt x="66910" y="60320"/>
                </a:lnTo>
                <a:lnTo>
                  <a:pt x="66920" y="60290"/>
                </a:lnTo>
                <a:lnTo>
                  <a:pt x="66940" y="60260"/>
                </a:lnTo>
                <a:lnTo>
                  <a:pt x="66980" y="60230"/>
                </a:lnTo>
                <a:lnTo>
                  <a:pt x="67110" y="60220"/>
                </a:lnTo>
                <a:lnTo>
                  <a:pt x="67140" y="60200"/>
                </a:lnTo>
                <a:lnTo>
                  <a:pt x="67210" y="60140"/>
                </a:lnTo>
                <a:lnTo>
                  <a:pt x="67240" y="60120"/>
                </a:lnTo>
                <a:lnTo>
                  <a:pt x="67510" y="60010"/>
                </a:lnTo>
                <a:lnTo>
                  <a:pt x="67660" y="59920"/>
                </a:lnTo>
                <a:lnTo>
                  <a:pt x="67910" y="59830"/>
                </a:lnTo>
                <a:lnTo>
                  <a:pt x="68100" y="59720"/>
                </a:lnTo>
                <a:lnTo>
                  <a:pt x="68210" y="59690"/>
                </a:lnTo>
                <a:lnTo>
                  <a:pt x="68250" y="59660"/>
                </a:lnTo>
                <a:lnTo>
                  <a:pt x="68270" y="59640"/>
                </a:lnTo>
                <a:lnTo>
                  <a:pt x="68290" y="59620"/>
                </a:lnTo>
                <a:lnTo>
                  <a:pt x="68320" y="59620"/>
                </a:lnTo>
                <a:lnTo>
                  <a:pt x="68350" y="59640"/>
                </a:lnTo>
                <a:lnTo>
                  <a:pt x="68380" y="59640"/>
                </a:lnTo>
                <a:lnTo>
                  <a:pt x="68400" y="59630"/>
                </a:lnTo>
                <a:lnTo>
                  <a:pt x="68440" y="59590"/>
                </a:lnTo>
                <a:lnTo>
                  <a:pt x="68460" y="59580"/>
                </a:lnTo>
                <a:lnTo>
                  <a:pt x="68490" y="59520"/>
                </a:lnTo>
                <a:lnTo>
                  <a:pt x="68500" y="59490"/>
                </a:lnTo>
                <a:lnTo>
                  <a:pt x="68490" y="59480"/>
                </a:lnTo>
                <a:lnTo>
                  <a:pt x="68480" y="59460"/>
                </a:lnTo>
                <a:lnTo>
                  <a:pt x="68470" y="59440"/>
                </a:lnTo>
                <a:lnTo>
                  <a:pt x="68460" y="59440"/>
                </a:lnTo>
                <a:lnTo>
                  <a:pt x="68460" y="59430"/>
                </a:lnTo>
                <a:lnTo>
                  <a:pt x="68440" y="59420"/>
                </a:lnTo>
                <a:lnTo>
                  <a:pt x="68430" y="59420"/>
                </a:lnTo>
                <a:lnTo>
                  <a:pt x="68420" y="59420"/>
                </a:lnTo>
                <a:lnTo>
                  <a:pt x="68410" y="59420"/>
                </a:lnTo>
                <a:lnTo>
                  <a:pt x="68400" y="59420"/>
                </a:lnTo>
                <a:lnTo>
                  <a:pt x="68390" y="59430"/>
                </a:lnTo>
                <a:lnTo>
                  <a:pt x="68370" y="59430"/>
                </a:lnTo>
                <a:lnTo>
                  <a:pt x="68360" y="59430"/>
                </a:lnTo>
                <a:lnTo>
                  <a:pt x="68340" y="59420"/>
                </a:lnTo>
                <a:lnTo>
                  <a:pt x="68320" y="59410"/>
                </a:lnTo>
                <a:lnTo>
                  <a:pt x="68310" y="59410"/>
                </a:lnTo>
                <a:lnTo>
                  <a:pt x="68300" y="59410"/>
                </a:lnTo>
                <a:lnTo>
                  <a:pt x="68280" y="59410"/>
                </a:lnTo>
                <a:lnTo>
                  <a:pt x="68280" y="59400"/>
                </a:lnTo>
                <a:lnTo>
                  <a:pt x="68280" y="59380"/>
                </a:lnTo>
                <a:lnTo>
                  <a:pt x="68290" y="59320"/>
                </a:lnTo>
                <a:lnTo>
                  <a:pt x="68330" y="59240"/>
                </a:lnTo>
                <a:lnTo>
                  <a:pt x="68420" y="59090"/>
                </a:lnTo>
                <a:lnTo>
                  <a:pt x="68420" y="59080"/>
                </a:lnTo>
                <a:lnTo>
                  <a:pt x="68430" y="59060"/>
                </a:lnTo>
                <a:lnTo>
                  <a:pt x="68430" y="59020"/>
                </a:lnTo>
                <a:lnTo>
                  <a:pt x="68430" y="58950"/>
                </a:lnTo>
                <a:lnTo>
                  <a:pt x="68430" y="58930"/>
                </a:lnTo>
                <a:lnTo>
                  <a:pt x="68430" y="58920"/>
                </a:lnTo>
                <a:lnTo>
                  <a:pt x="68460" y="58860"/>
                </a:lnTo>
                <a:lnTo>
                  <a:pt x="68470" y="58850"/>
                </a:lnTo>
                <a:lnTo>
                  <a:pt x="68580" y="58770"/>
                </a:lnTo>
                <a:lnTo>
                  <a:pt x="68600" y="58650"/>
                </a:lnTo>
                <a:lnTo>
                  <a:pt x="68610" y="58610"/>
                </a:lnTo>
                <a:lnTo>
                  <a:pt x="68660" y="58500"/>
                </a:lnTo>
                <a:lnTo>
                  <a:pt x="68670" y="58480"/>
                </a:lnTo>
                <a:lnTo>
                  <a:pt x="68670" y="58460"/>
                </a:lnTo>
                <a:lnTo>
                  <a:pt x="68660" y="58440"/>
                </a:lnTo>
                <a:lnTo>
                  <a:pt x="68660" y="58420"/>
                </a:lnTo>
                <a:lnTo>
                  <a:pt x="68660" y="58390"/>
                </a:lnTo>
                <a:lnTo>
                  <a:pt x="68670" y="58370"/>
                </a:lnTo>
                <a:lnTo>
                  <a:pt x="68670" y="58360"/>
                </a:lnTo>
                <a:lnTo>
                  <a:pt x="68690" y="58340"/>
                </a:lnTo>
                <a:lnTo>
                  <a:pt x="68700" y="58330"/>
                </a:lnTo>
                <a:lnTo>
                  <a:pt x="68710" y="58310"/>
                </a:lnTo>
                <a:lnTo>
                  <a:pt x="68720" y="58270"/>
                </a:lnTo>
                <a:lnTo>
                  <a:pt x="68730" y="58250"/>
                </a:lnTo>
                <a:lnTo>
                  <a:pt x="68760" y="58210"/>
                </a:lnTo>
                <a:lnTo>
                  <a:pt x="68780" y="58180"/>
                </a:lnTo>
                <a:lnTo>
                  <a:pt x="68820" y="58100"/>
                </a:lnTo>
                <a:lnTo>
                  <a:pt x="68830" y="58060"/>
                </a:lnTo>
                <a:lnTo>
                  <a:pt x="68830" y="58040"/>
                </a:lnTo>
                <a:lnTo>
                  <a:pt x="68820" y="58030"/>
                </a:lnTo>
                <a:lnTo>
                  <a:pt x="68790" y="58030"/>
                </a:lnTo>
                <a:lnTo>
                  <a:pt x="68780" y="58030"/>
                </a:lnTo>
                <a:lnTo>
                  <a:pt x="68770" y="58020"/>
                </a:lnTo>
                <a:lnTo>
                  <a:pt x="68760" y="58020"/>
                </a:lnTo>
                <a:lnTo>
                  <a:pt x="68750" y="58010"/>
                </a:lnTo>
                <a:lnTo>
                  <a:pt x="68750" y="57990"/>
                </a:lnTo>
                <a:lnTo>
                  <a:pt x="68740" y="57960"/>
                </a:lnTo>
                <a:lnTo>
                  <a:pt x="68750" y="57940"/>
                </a:lnTo>
                <a:lnTo>
                  <a:pt x="68760" y="57930"/>
                </a:lnTo>
                <a:lnTo>
                  <a:pt x="68780" y="57920"/>
                </a:lnTo>
                <a:lnTo>
                  <a:pt x="68800" y="57910"/>
                </a:lnTo>
                <a:lnTo>
                  <a:pt x="68820" y="57890"/>
                </a:lnTo>
                <a:lnTo>
                  <a:pt x="68830" y="57870"/>
                </a:lnTo>
                <a:lnTo>
                  <a:pt x="68850" y="57860"/>
                </a:lnTo>
                <a:lnTo>
                  <a:pt x="68860" y="57860"/>
                </a:lnTo>
                <a:lnTo>
                  <a:pt x="68870" y="57880"/>
                </a:lnTo>
                <a:lnTo>
                  <a:pt x="68890" y="57880"/>
                </a:lnTo>
                <a:lnTo>
                  <a:pt x="68900" y="57880"/>
                </a:lnTo>
                <a:lnTo>
                  <a:pt x="68910" y="57880"/>
                </a:lnTo>
                <a:lnTo>
                  <a:pt x="68930" y="57880"/>
                </a:lnTo>
                <a:lnTo>
                  <a:pt x="68970" y="57870"/>
                </a:lnTo>
                <a:lnTo>
                  <a:pt x="68980" y="57870"/>
                </a:lnTo>
                <a:lnTo>
                  <a:pt x="68990" y="57870"/>
                </a:lnTo>
                <a:lnTo>
                  <a:pt x="68990" y="57880"/>
                </a:lnTo>
                <a:lnTo>
                  <a:pt x="69000" y="57890"/>
                </a:lnTo>
                <a:lnTo>
                  <a:pt x="69010" y="57890"/>
                </a:lnTo>
                <a:lnTo>
                  <a:pt x="69030" y="57890"/>
                </a:lnTo>
                <a:lnTo>
                  <a:pt x="69040" y="57890"/>
                </a:lnTo>
                <a:lnTo>
                  <a:pt x="69050" y="57890"/>
                </a:lnTo>
                <a:lnTo>
                  <a:pt x="69060" y="57880"/>
                </a:lnTo>
                <a:lnTo>
                  <a:pt x="69080" y="57870"/>
                </a:lnTo>
                <a:lnTo>
                  <a:pt x="69090" y="57850"/>
                </a:lnTo>
                <a:lnTo>
                  <a:pt x="69100" y="57840"/>
                </a:lnTo>
                <a:lnTo>
                  <a:pt x="69140" y="57760"/>
                </a:lnTo>
                <a:lnTo>
                  <a:pt x="69170" y="57700"/>
                </a:lnTo>
                <a:lnTo>
                  <a:pt x="69180" y="57690"/>
                </a:lnTo>
                <a:lnTo>
                  <a:pt x="69170" y="57670"/>
                </a:lnTo>
                <a:lnTo>
                  <a:pt x="69190" y="57620"/>
                </a:lnTo>
                <a:lnTo>
                  <a:pt x="69210" y="57610"/>
                </a:lnTo>
                <a:lnTo>
                  <a:pt x="69230" y="57610"/>
                </a:lnTo>
                <a:lnTo>
                  <a:pt x="69260" y="57600"/>
                </a:lnTo>
                <a:lnTo>
                  <a:pt x="69270" y="57590"/>
                </a:lnTo>
                <a:lnTo>
                  <a:pt x="69280" y="57580"/>
                </a:lnTo>
                <a:lnTo>
                  <a:pt x="69300" y="57560"/>
                </a:lnTo>
                <a:close/>
                <a:moveTo>
                  <a:pt x="64800" y="62710"/>
                </a:moveTo>
                <a:lnTo>
                  <a:pt x="64830" y="62740"/>
                </a:lnTo>
                <a:lnTo>
                  <a:pt x="64830" y="62750"/>
                </a:lnTo>
                <a:lnTo>
                  <a:pt x="64800" y="62760"/>
                </a:lnTo>
                <a:lnTo>
                  <a:pt x="64790" y="62770"/>
                </a:lnTo>
                <a:lnTo>
                  <a:pt x="64780" y="62780"/>
                </a:lnTo>
                <a:lnTo>
                  <a:pt x="64770" y="62770"/>
                </a:lnTo>
                <a:lnTo>
                  <a:pt x="64760" y="62760"/>
                </a:lnTo>
                <a:lnTo>
                  <a:pt x="64760" y="62750"/>
                </a:lnTo>
                <a:lnTo>
                  <a:pt x="64760" y="62740"/>
                </a:lnTo>
                <a:lnTo>
                  <a:pt x="64740" y="62740"/>
                </a:lnTo>
                <a:lnTo>
                  <a:pt x="64730" y="62740"/>
                </a:lnTo>
                <a:lnTo>
                  <a:pt x="64710" y="62750"/>
                </a:lnTo>
                <a:lnTo>
                  <a:pt x="64710" y="62760"/>
                </a:lnTo>
                <a:lnTo>
                  <a:pt x="64680" y="62750"/>
                </a:lnTo>
                <a:lnTo>
                  <a:pt x="64660" y="62760"/>
                </a:lnTo>
                <a:lnTo>
                  <a:pt x="64640" y="62780"/>
                </a:lnTo>
                <a:lnTo>
                  <a:pt x="64620" y="62790"/>
                </a:lnTo>
                <a:lnTo>
                  <a:pt x="64530" y="62810"/>
                </a:lnTo>
                <a:lnTo>
                  <a:pt x="64510" y="62810"/>
                </a:lnTo>
                <a:lnTo>
                  <a:pt x="64480" y="62790"/>
                </a:lnTo>
                <a:lnTo>
                  <a:pt x="64460" y="62780"/>
                </a:lnTo>
                <a:lnTo>
                  <a:pt x="64440" y="62770"/>
                </a:lnTo>
                <a:lnTo>
                  <a:pt x="64410" y="62760"/>
                </a:lnTo>
                <a:lnTo>
                  <a:pt x="64390" y="62770"/>
                </a:lnTo>
                <a:lnTo>
                  <a:pt x="64370" y="62800"/>
                </a:lnTo>
                <a:lnTo>
                  <a:pt x="64360" y="62840"/>
                </a:lnTo>
                <a:lnTo>
                  <a:pt x="64350" y="62870"/>
                </a:lnTo>
                <a:lnTo>
                  <a:pt x="64340" y="62870"/>
                </a:lnTo>
                <a:lnTo>
                  <a:pt x="64340" y="62860"/>
                </a:lnTo>
                <a:lnTo>
                  <a:pt x="64330" y="62850"/>
                </a:lnTo>
                <a:lnTo>
                  <a:pt x="64320" y="62830"/>
                </a:lnTo>
                <a:lnTo>
                  <a:pt x="64310" y="62820"/>
                </a:lnTo>
                <a:lnTo>
                  <a:pt x="64310" y="62800"/>
                </a:lnTo>
                <a:lnTo>
                  <a:pt x="64320" y="62780"/>
                </a:lnTo>
                <a:lnTo>
                  <a:pt x="64280" y="62780"/>
                </a:lnTo>
                <a:lnTo>
                  <a:pt x="64270" y="62770"/>
                </a:lnTo>
                <a:lnTo>
                  <a:pt x="64260" y="62760"/>
                </a:lnTo>
                <a:lnTo>
                  <a:pt x="64260" y="62740"/>
                </a:lnTo>
                <a:lnTo>
                  <a:pt x="64270" y="62740"/>
                </a:lnTo>
                <a:lnTo>
                  <a:pt x="64350" y="62700"/>
                </a:lnTo>
                <a:lnTo>
                  <a:pt x="64400" y="62640"/>
                </a:lnTo>
                <a:lnTo>
                  <a:pt x="64430" y="62650"/>
                </a:lnTo>
                <a:lnTo>
                  <a:pt x="64450" y="62630"/>
                </a:lnTo>
                <a:lnTo>
                  <a:pt x="64500" y="62580"/>
                </a:lnTo>
                <a:lnTo>
                  <a:pt x="64510" y="62570"/>
                </a:lnTo>
                <a:lnTo>
                  <a:pt x="64510" y="62530"/>
                </a:lnTo>
                <a:lnTo>
                  <a:pt x="64530" y="62530"/>
                </a:lnTo>
                <a:lnTo>
                  <a:pt x="64530" y="62540"/>
                </a:lnTo>
                <a:lnTo>
                  <a:pt x="64540" y="62550"/>
                </a:lnTo>
                <a:lnTo>
                  <a:pt x="64560" y="62550"/>
                </a:lnTo>
                <a:lnTo>
                  <a:pt x="64580" y="62560"/>
                </a:lnTo>
                <a:lnTo>
                  <a:pt x="64600" y="62570"/>
                </a:lnTo>
                <a:lnTo>
                  <a:pt x="64620" y="62580"/>
                </a:lnTo>
                <a:lnTo>
                  <a:pt x="64620" y="62590"/>
                </a:lnTo>
                <a:lnTo>
                  <a:pt x="64610" y="62600"/>
                </a:lnTo>
                <a:lnTo>
                  <a:pt x="64600" y="62600"/>
                </a:lnTo>
                <a:lnTo>
                  <a:pt x="64590" y="62610"/>
                </a:lnTo>
                <a:lnTo>
                  <a:pt x="64580" y="62610"/>
                </a:lnTo>
                <a:lnTo>
                  <a:pt x="64620" y="62640"/>
                </a:lnTo>
                <a:lnTo>
                  <a:pt x="64650" y="62620"/>
                </a:lnTo>
                <a:lnTo>
                  <a:pt x="64670" y="62640"/>
                </a:lnTo>
                <a:lnTo>
                  <a:pt x="64690" y="62660"/>
                </a:lnTo>
                <a:lnTo>
                  <a:pt x="64710" y="62670"/>
                </a:lnTo>
                <a:lnTo>
                  <a:pt x="64730" y="62660"/>
                </a:lnTo>
                <a:lnTo>
                  <a:pt x="64740" y="62650"/>
                </a:lnTo>
                <a:lnTo>
                  <a:pt x="64740" y="62630"/>
                </a:lnTo>
                <a:lnTo>
                  <a:pt x="64750" y="62620"/>
                </a:lnTo>
                <a:lnTo>
                  <a:pt x="64770" y="62630"/>
                </a:lnTo>
                <a:lnTo>
                  <a:pt x="64770" y="62650"/>
                </a:lnTo>
                <a:lnTo>
                  <a:pt x="64760" y="62660"/>
                </a:lnTo>
                <a:lnTo>
                  <a:pt x="64760" y="62670"/>
                </a:lnTo>
                <a:lnTo>
                  <a:pt x="64780" y="62690"/>
                </a:lnTo>
                <a:lnTo>
                  <a:pt x="64800" y="6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