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Rio Grande do Sul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Rio Grande do Sul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45180" y="71640"/>
                </a:moveTo>
                <a:lnTo>
                  <a:pt x="45180" y="71650"/>
                </a:lnTo>
                <a:lnTo>
                  <a:pt x="45200" y="71650"/>
                </a:lnTo>
                <a:lnTo>
                  <a:pt x="45220" y="71640"/>
                </a:lnTo>
                <a:lnTo>
                  <a:pt x="45230" y="71630"/>
                </a:lnTo>
                <a:lnTo>
                  <a:pt x="45250" y="71620"/>
                </a:lnTo>
                <a:lnTo>
                  <a:pt x="45290" y="71610"/>
                </a:lnTo>
                <a:lnTo>
                  <a:pt x="45310" y="71610"/>
                </a:lnTo>
                <a:lnTo>
                  <a:pt x="45320" y="71630"/>
                </a:lnTo>
                <a:lnTo>
                  <a:pt x="45330" y="71650"/>
                </a:lnTo>
                <a:lnTo>
                  <a:pt x="45340" y="71670"/>
                </a:lnTo>
                <a:lnTo>
                  <a:pt x="45350" y="71680"/>
                </a:lnTo>
                <a:lnTo>
                  <a:pt x="45370" y="71680"/>
                </a:lnTo>
                <a:lnTo>
                  <a:pt x="45390" y="71680"/>
                </a:lnTo>
                <a:lnTo>
                  <a:pt x="45410" y="71680"/>
                </a:lnTo>
                <a:lnTo>
                  <a:pt x="45460" y="71650"/>
                </a:lnTo>
                <a:lnTo>
                  <a:pt x="45480" y="71630"/>
                </a:lnTo>
                <a:lnTo>
                  <a:pt x="45490" y="71620"/>
                </a:lnTo>
                <a:lnTo>
                  <a:pt x="45510" y="71620"/>
                </a:lnTo>
                <a:lnTo>
                  <a:pt x="45540" y="71650"/>
                </a:lnTo>
                <a:lnTo>
                  <a:pt x="45550" y="71700"/>
                </a:lnTo>
                <a:lnTo>
                  <a:pt x="45560" y="71760"/>
                </a:lnTo>
                <a:lnTo>
                  <a:pt x="45600" y="71750"/>
                </a:lnTo>
                <a:lnTo>
                  <a:pt x="45650" y="71690"/>
                </a:lnTo>
                <a:lnTo>
                  <a:pt x="45690" y="71670"/>
                </a:lnTo>
                <a:lnTo>
                  <a:pt x="45730" y="71680"/>
                </a:lnTo>
                <a:lnTo>
                  <a:pt x="45830" y="71710"/>
                </a:lnTo>
                <a:lnTo>
                  <a:pt x="45860" y="71710"/>
                </a:lnTo>
                <a:lnTo>
                  <a:pt x="45870" y="71670"/>
                </a:lnTo>
                <a:lnTo>
                  <a:pt x="45870" y="71610"/>
                </a:lnTo>
                <a:lnTo>
                  <a:pt x="45870" y="71560"/>
                </a:lnTo>
                <a:lnTo>
                  <a:pt x="45900" y="71530"/>
                </a:lnTo>
                <a:lnTo>
                  <a:pt x="45920" y="71540"/>
                </a:lnTo>
                <a:lnTo>
                  <a:pt x="45930" y="71560"/>
                </a:lnTo>
                <a:lnTo>
                  <a:pt x="45950" y="71580"/>
                </a:lnTo>
                <a:lnTo>
                  <a:pt x="45960" y="71590"/>
                </a:lnTo>
                <a:lnTo>
                  <a:pt x="45980" y="71590"/>
                </a:lnTo>
                <a:lnTo>
                  <a:pt x="46010" y="71570"/>
                </a:lnTo>
                <a:lnTo>
                  <a:pt x="46030" y="71560"/>
                </a:lnTo>
                <a:lnTo>
                  <a:pt x="46060" y="71550"/>
                </a:lnTo>
                <a:lnTo>
                  <a:pt x="46090" y="71510"/>
                </a:lnTo>
                <a:lnTo>
                  <a:pt x="46130" y="71440"/>
                </a:lnTo>
                <a:lnTo>
                  <a:pt x="46210" y="71490"/>
                </a:lnTo>
                <a:lnTo>
                  <a:pt x="46250" y="71510"/>
                </a:lnTo>
                <a:lnTo>
                  <a:pt x="46300" y="71510"/>
                </a:lnTo>
                <a:lnTo>
                  <a:pt x="46320" y="71540"/>
                </a:lnTo>
                <a:lnTo>
                  <a:pt x="46290" y="71610"/>
                </a:lnTo>
                <a:lnTo>
                  <a:pt x="46240" y="71720"/>
                </a:lnTo>
                <a:lnTo>
                  <a:pt x="46290" y="71720"/>
                </a:lnTo>
                <a:lnTo>
                  <a:pt x="46380" y="71660"/>
                </a:lnTo>
                <a:lnTo>
                  <a:pt x="46440" y="71640"/>
                </a:lnTo>
                <a:lnTo>
                  <a:pt x="46460" y="71650"/>
                </a:lnTo>
                <a:lnTo>
                  <a:pt x="46500" y="71680"/>
                </a:lnTo>
                <a:lnTo>
                  <a:pt x="46520" y="71680"/>
                </a:lnTo>
                <a:lnTo>
                  <a:pt x="46540" y="71670"/>
                </a:lnTo>
                <a:lnTo>
                  <a:pt x="46560" y="71640"/>
                </a:lnTo>
                <a:lnTo>
                  <a:pt x="46570" y="71570"/>
                </a:lnTo>
                <a:lnTo>
                  <a:pt x="46620" y="71630"/>
                </a:lnTo>
                <a:lnTo>
                  <a:pt x="46650" y="71640"/>
                </a:lnTo>
                <a:lnTo>
                  <a:pt x="46700" y="71640"/>
                </a:lnTo>
                <a:lnTo>
                  <a:pt x="46730" y="71610"/>
                </a:lnTo>
                <a:lnTo>
                  <a:pt x="46750" y="71580"/>
                </a:lnTo>
                <a:lnTo>
                  <a:pt x="46750" y="71540"/>
                </a:lnTo>
                <a:lnTo>
                  <a:pt x="46770" y="71500"/>
                </a:lnTo>
                <a:lnTo>
                  <a:pt x="46800" y="71470"/>
                </a:lnTo>
                <a:lnTo>
                  <a:pt x="46840" y="71460"/>
                </a:lnTo>
                <a:lnTo>
                  <a:pt x="46870" y="71470"/>
                </a:lnTo>
                <a:lnTo>
                  <a:pt x="46870" y="71490"/>
                </a:lnTo>
                <a:lnTo>
                  <a:pt x="46840" y="71530"/>
                </a:lnTo>
                <a:lnTo>
                  <a:pt x="46830" y="71550"/>
                </a:lnTo>
                <a:lnTo>
                  <a:pt x="46820" y="71570"/>
                </a:lnTo>
                <a:lnTo>
                  <a:pt x="46830" y="71600"/>
                </a:lnTo>
                <a:lnTo>
                  <a:pt x="46850" y="71610"/>
                </a:lnTo>
                <a:lnTo>
                  <a:pt x="46870" y="71600"/>
                </a:lnTo>
                <a:lnTo>
                  <a:pt x="46880" y="71590"/>
                </a:lnTo>
                <a:lnTo>
                  <a:pt x="46900" y="71620"/>
                </a:lnTo>
                <a:lnTo>
                  <a:pt x="46910" y="71650"/>
                </a:lnTo>
                <a:lnTo>
                  <a:pt x="46890" y="71690"/>
                </a:lnTo>
                <a:lnTo>
                  <a:pt x="46870" y="71720"/>
                </a:lnTo>
                <a:lnTo>
                  <a:pt x="46870" y="71740"/>
                </a:lnTo>
                <a:lnTo>
                  <a:pt x="46870" y="71760"/>
                </a:lnTo>
                <a:lnTo>
                  <a:pt x="46890" y="71780"/>
                </a:lnTo>
                <a:lnTo>
                  <a:pt x="46900" y="71780"/>
                </a:lnTo>
                <a:lnTo>
                  <a:pt x="46920" y="71770"/>
                </a:lnTo>
                <a:lnTo>
                  <a:pt x="46930" y="71750"/>
                </a:lnTo>
                <a:lnTo>
                  <a:pt x="46940" y="71720"/>
                </a:lnTo>
                <a:lnTo>
                  <a:pt x="46950" y="71700"/>
                </a:lnTo>
                <a:lnTo>
                  <a:pt x="46990" y="71640"/>
                </a:lnTo>
                <a:lnTo>
                  <a:pt x="46990" y="71660"/>
                </a:lnTo>
                <a:lnTo>
                  <a:pt x="47000" y="71710"/>
                </a:lnTo>
                <a:lnTo>
                  <a:pt x="47020" y="71730"/>
                </a:lnTo>
                <a:lnTo>
                  <a:pt x="47060" y="71720"/>
                </a:lnTo>
                <a:lnTo>
                  <a:pt x="47090" y="71690"/>
                </a:lnTo>
                <a:lnTo>
                  <a:pt x="47110" y="71660"/>
                </a:lnTo>
                <a:lnTo>
                  <a:pt x="47140" y="71640"/>
                </a:lnTo>
                <a:lnTo>
                  <a:pt x="47190" y="71640"/>
                </a:lnTo>
                <a:lnTo>
                  <a:pt x="47210" y="71680"/>
                </a:lnTo>
                <a:lnTo>
                  <a:pt x="47220" y="71730"/>
                </a:lnTo>
                <a:lnTo>
                  <a:pt x="47260" y="71750"/>
                </a:lnTo>
                <a:lnTo>
                  <a:pt x="47310" y="71750"/>
                </a:lnTo>
                <a:lnTo>
                  <a:pt x="47340" y="71780"/>
                </a:lnTo>
                <a:lnTo>
                  <a:pt x="47400" y="71840"/>
                </a:lnTo>
                <a:lnTo>
                  <a:pt x="47420" y="71810"/>
                </a:lnTo>
                <a:lnTo>
                  <a:pt x="47440" y="71810"/>
                </a:lnTo>
                <a:lnTo>
                  <a:pt x="47460" y="71830"/>
                </a:lnTo>
                <a:lnTo>
                  <a:pt x="47470" y="71860"/>
                </a:lnTo>
                <a:lnTo>
                  <a:pt x="47480" y="71890"/>
                </a:lnTo>
                <a:lnTo>
                  <a:pt x="47500" y="71880"/>
                </a:lnTo>
                <a:lnTo>
                  <a:pt x="47520" y="71850"/>
                </a:lnTo>
                <a:lnTo>
                  <a:pt x="47530" y="71840"/>
                </a:lnTo>
                <a:lnTo>
                  <a:pt x="47560" y="71840"/>
                </a:lnTo>
                <a:lnTo>
                  <a:pt x="47600" y="71850"/>
                </a:lnTo>
                <a:lnTo>
                  <a:pt x="47640" y="71860"/>
                </a:lnTo>
                <a:lnTo>
                  <a:pt x="47660" y="71850"/>
                </a:lnTo>
                <a:lnTo>
                  <a:pt x="47720" y="71830"/>
                </a:lnTo>
                <a:lnTo>
                  <a:pt x="47750" y="71820"/>
                </a:lnTo>
                <a:lnTo>
                  <a:pt x="47780" y="71810"/>
                </a:lnTo>
                <a:lnTo>
                  <a:pt x="47790" y="71810"/>
                </a:lnTo>
                <a:lnTo>
                  <a:pt x="47800" y="71810"/>
                </a:lnTo>
                <a:lnTo>
                  <a:pt x="47810" y="71830"/>
                </a:lnTo>
                <a:lnTo>
                  <a:pt x="47820" y="71840"/>
                </a:lnTo>
                <a:lnTo>
                  <a:pt x="47880" y="71860"/>
                </a:lnTo>
                <a:lnTo>
                  <a:pt x="47910" y="71860"/>
                </a:lnTo>
                <a:lnTo>
                  <a:pt x="47920" y="71830"/>
                </a:lnTo>
                <a:lnTo>
                  <a:pt x="47930" y="71810"/>
                </a:lnTo>
                <a:lnTo>
                  <a:pt x="47940" y="71790"/>
                </a:lnTo>
                <a:lnTo>
                  <a:pt x="47950" y="71770"/>
                </a:lnTo>
                <a:lnTo>
                  <a:pt x="47970" y="71760"/>
                </a:lnTo>
                <a:lnTo>
                  <a:pt x="47990" y="71760"/>
                </a:lnTo>
                <a:lnTo>
                  <a:pt x="47990" y="71770"/>
                </a:lnTo>
                <a:lnTo>
                  <a:pt x="47990" y="71780"/>
                </a:lnTo>
                <a:lnTo>
                  <a:pt x="47990" y="71790"/>
                </a:lnTo>
                <a:lnTo>
                  <a:pt x="48010" y="71820"/>
                </a:lnTo>
                <a:lnTo>
                  <a:pt x="48030" y="71860"/>
                </a:lnTo>
                <a:lnTo>
                  <a:pt x="48050" y="71890"/>
                </a:lnTo>
                <a:lnTo>
                  <a:pt x="48060" y="71860"/>
                </a:lnTo>
                <a:lnTo>
                  <a:pt x="48060" y="71850"/>
                </a:lnTo>
                <a:lnTo>
                  <a:pt x="48050" y="71840"/>
                </a:lnTo>
                <a:lnTo>
                  <a:pt x="48050" y="71830"/>
                </a:lnTo>
                <a:lnTo>
                  <a:pt x="48060" y="71810"/>
                </a:lnTo>
                <a:lnTo>
                  <a:pt x="48070" y="71810"/>
                </a:lnTo>
                <a:lnTo>
                  <a:pt x="48080" y="71820"/>
                </a:lnTo>
                <a:lnTo>
                  <a:pt x="48090" y="71830"/>
                </a:lnTo>
                <a:lnTo>
                  <a:pt x="48100" y="71850"/>
                </a:lnTo>
                <a:lnTo>
                  <a:pt x="48110" y="71910"/>
                </a:lnTo>
                <a:lnTo>
                  <a:pt x="48120" y="71920"/>
                </a:lnTo>
                <a:lnTo>
                  <a:pt x="48130" y="71910"/>
                </a:lnTo>
                <a:lnTo>
                  <a:pt x="48160" y="71900"/>
                </a:lnTo>
                <a:lnTo>
                  <a:pt x="48190" y="71900"/>
                </a:lnTo>
                <a:lnTo>
                  <a:pt x="48210" y="71900"/>
                </a:lnTo>
                <a:lnTo>
                  <a:pt x="48230" y="71920"/>
                </a:lnTo>
                <a:lnTo>
                  <a:pt x="48240" y="71930"/>
                </a:lnTo>
                <a:lnTo>
                  <a:pt x="48250" y="71940"/>
                </a:lnTo>
                <a:lnTo>
                  <a:pt x="48280" y="71930"/>
                </a:lnTo>
                <a:lnTo>
                  <a:pt x="48270" y="71880"/>
                </a:lnTo>
                <a:lnTo>
                  <a:pt x="48270" y="71850"/>
                </a:lnTo>
                <a:lnTo>
                  <a:pt x="48290" y="71830"/>
                </a:lnTo>
                <a:lnTo>
                  <a:pt x="48340" y="71820"/>
                </a:lnTo>
                <a:lnTo>
                  <a:pt x="48380" y="71840"/>
                </a:lnTo>
                <a:lnTo>
                  <a:pt x="48400" y="71860"/>
                </a:lnTo>
                <a:lnTo>
                  <a:pt x="48390" y="71880"/>
                </a:lnTo>
                <a:lnTo>
                  <a:pt x="48350" y="71890"/>
                </a:lnTo>
                <a:lnTo>
                  <a:pt x="48350" y="71900"/>
                </a:lnTo>
                <a:lnTo>
                  <a:pt x="48360" y="71940"/>
                </a:lnTo>
                <a:lnTo>
                  <a:pt x="48390" y="71980"/>
                </a:lnTo>
                <a:lnTo>
                  <a:pt x="48420" y="72000"/>
                </a:lnTo>
                <a:lnTo>
                  <a:pt x="48480" y="71920"/>
                </a:lnTo>
                <a:lnTo>
                  <a:pt x="48530" y="71880"/>
                </a:lnTo>
                <a:lnTo>
                  <a:pt x="48550" y="71890"/>
                </a:lnTo>
                <a:lnTo>
                  <a:pt x="48570" y="71940"/>
                </a:lnTo>
                <a:lnTo>
                  <a:pt x="48610" y="71940"/>
                </a:lnTo>
                <a:lnTo>
                  <a:pt x="48650" y="71940"/>
                </a:lnTo>
                <a:lnTo>
                  <a:pt x="48670" y="71960"/>
                </a:lnTo>
                <a:lnTo>
                  <a:pt x="48660" y="72000"/>
                </a:lnTo>
                <a:lnTo>
                  <a:pt x="48660" y="72020"/>
                </a:lnTo>
                <a:lnTo>
                  <a:pt x="48690" y="72020"/>
                </a:lnTo>
                <a:lnTo>
                  <a:pt x="48840" y="72020"/>
                </a:lnTo>
                <a:lnTo>
                  <a:pt x="48850" y="72020"/>
                </a:lnTo>
                <a:lnTo>
                  <a:pt x="48850" y="72050"/>
                </a:lnTo>
                <a:lnTo>
                  <a:pt x="48870" y="72090"/>
                </a:lnTo>
                <a:lnTo>
                  <a:pt x="48960" y="72110"/>
                </a:lnTo>
                <a:lnTo>
                  <a:pt x="48990" y="72150"/>
                </a:lnTo>
                <a:lnTo>
                  <a:pt x="48920" y="72150"/>
                </a:lnTo>
                <a:lnTo>
                  <a:pt x="48890" y="72150"/>
                </a:lnTo>
                <a:lnTo>
                  <a:pt x="48860" y="72170"/>
                </a:lnTo>
                <a:lnTo>
                  <a:pt x="48980" y="72230"/>
                </a:lnTo>
                <a:lnTo>
                  <a:pt x="49030" y="72280"/>
                </a:lnTo>
                <a:lnTo>
                  <a:pt x="48970" y="72320"/>
                </a:lnTo>
                <a:lnTo>
                  <a:pt x="49000" y="72330"/>
                </a:lnTo>
                <a:lnTo>
                  <a:pt x="49020" y="72320"/>
                </a:lnTo>
                <a:lnTo>
                  <a:pt x="49040" y="72310"/>
                </a:lnTo>
                <a:lnTo>
                  <a:pt x="49060" y="72290"/>
                </a:lnTo>
                <a:lnTo>
                  <a:pt x="49070" y="72330"/>
                </a:lnTo>
                <a:lnTo>
                  <a:pt x="49080" y="72400"/>
                </a:lnTo>
                <a:lnTo>
                  <a:pt x="49100" y="72440"/>
                </a:lnTo>
                <a:lnTo>
                  <a:pt x="49140" y="72450"/>
                </a:lnTo>
                <a:lnTo>
                  <a:pt x="49150" y="72430"/>
                </a:lnTo>
                <a:lnTo>
                  <a:pt x="49170" y="72350"/>
                </a:lnTo>
                <a:lnTo>
                  <a:pt x="49180" y="72360"/>
                </a:lnTo>
                <a:lnTo>
                  <a:pt x="49190" y="72370"/>
                </a:lnTo>
                <a:lnTo>
                  <a:pt x="49200" y="72390"/>
                </a:lnTo>
                <a:lnTo>
                  <a:pt x="49180" y="72430"/>
                </a:lnTo>
                <a:lnTo>
                  <a:pt x="49180" y="72440"/>
                </a:lnTo>
                <a:lnTo>
                  <a:pt x="49230" y="72450"/>
                </a:lnTo>
                <a:lnTo>
                  <a:pt x="49270" y="72460"/>
                </a:lnTo>
                <a:lnTo>
                  <a:pt x="49330" y="72460"/>
                </a:lnTo>
                <a:lnTo>
                  <a:pt x="49320" y="72410"/>
                </a:lnTo>
                <a:lnTo>
                  <a:pt x="49330" y="72380"/>
                </a:lnTo>
                <a:lnTo>
                  <a:pt x="49370" y="72380"/>
                </a:lnTo>
                <a:lnTo>
                  <a:pt x="49410" y="72380"/>
                </a:lnTo>
                <a:lnTo>
                  <a:pt x="49420" y="72390"/>
                </a:lnTo>
                <a:lnTo>
                  <a:pt x="49440" y="72410"/>
                </a:lnTo>
                <a:lnTo>
                  <a:pt x="49460" y="72430"/>
                </a:lnTo>
                <a:lnTo>
                  <a:pt x="49480" y="72420"/>
                </a:lnTo>
                <a:lnTo>
                  <a:pt x="49500" y="72380"/>
                </a:lnTo>
                <a:lnTo>
                  <a:pt x="49520" y="72360"/>
                </a:lnTo>
                <a:lnTo>
                  <a:pt x="49540" y="72350"/>
                </a:lnTo>
                <a:lnTo>
                  <a:pt x="49560" y="72360"/>
                </a:lnTo>
                <a:lnTo>
                  <a:pt x="49570" y="72380"/>
                </a:lnTo>
                <a:lnTo>
                  <a:pt x="49570" y="72400"/>
                </a:lnTo>
                <a:lnTo>
                  <a:pt x="49580" y="72410"/>
                </a:lnTo>
                <a:lnTo>
                  <a:pt x="49610" y="72430"/>
                </a:lnTo>
                <a:lnTo>
                  <a:pt x="49620" y="72430"/>
                </a:lnTo>
                <a:lnTo>
                  <a:pt x="49630" y="72410"/>
                </a:lnTo>
                <a:lnTo>
                  <a:pt x="49640" y="72390"/>
                </a:lnTo>
                <a:lnTo>
                  <a:pt x="49670" y="72380"/>
                </a:lnTo>
                <a:lnTo>
                  <a:pt x="49680" y="72410"/>
                </a:lnTo>
                <a:lnTo>
                  <a:pt x="49690" y="72450"/>
                </a:lnTo>
                <a:lnTo>
                  <a:pt x="49690" y="72480"/>
                </a:lnTo>
                <a:lnTo>
                  <a:pt x="49700" y="72490"/>
                </a:lnTo>
                <a:lnTo>
                  <a:pt x="49770" y="72460"/>
                </a:lnTo>
                <a:lnTo>
                  <a:pt x="49780" y="72470"/>
                </a:lnTo>
                <a:lnTo>
                  <a:pt x="49760" y="72520"/>
                </a:lnTo>
                <a:lnTo>
                  <a:pt x="49760" y="72540"/>
                </a:lnTo>
                <a:lnTo>
                  <a:pt x="49790" y="72570"/>
                </a:lnTo>
                <a:lnTo>
                  <a:pt x="49830" y="72560"/>
                </a:lnTo>
                <a:lnTo>
                  <a:pt x="49870" y="72550"/>
                </a:lnTo>
                <a:lnTo>
                  <a:pt x="49910" y="72540"/>
                </a:lnTo>
                <a:lnTo>
                  <a:pt x="49960" y="72550"/>
                </a:lnTo>
                <a:lnTo>
                  <a:pt x="49980" y="72570"/>
                </a:lnTo>
                <a:lnTo>
                  <a:pt x="49990" y="72600"/>
                </a:lnTo>
                <a:lnTo>
                  <a:pt x="50010" y="72650"/>
                </a:lnTo>
                <a:lnTo>
                  <a:pt x="50030" y="72670"/>
                </a:lnTo>
                <a:lnTo>
                  <a:pt x="50050" y="72670"/>
                </a:lnTo>
                <a:lnTo>
                  <a:pt x="50060" y="72670"/>
                </a:lnTo>
                <a:lnTo>
                  <a:pt x="50080" y="72690"/>
                </a:lnTo>
                <a:lnTo>
                  <a:pt x="50100" y="72700"/>
                </a:lnTo>
                <a:lnTo>
                  <a:pt x="50100" y="72720"/>
                </a:lnTo>
                <a:lnTo>
                  <a:pt x="50100" y="72740"/>
                </a:lnTo>
                <a:lnTo>
                  <a:pt x="50120" y="72760"/>
                </a:lnTo>
                <a:lnTo>
                  <a:pt x="50170" y="72710"/>
                </a:lnTo>
                <a:lnTo>
                  <a:pt x="50200" y="72690"/>
                </a:lnTo>
                <a:lnTo>
                  <a:pt x="50220" y="72730"/>
                </a:lnTo>
                <a:lnTo>
                  <a:pt x="50230" y="72790"/>
                </a:lnTo>
                <a:lnTo>
                  <a:pt x="50260" y="72800"/>
                </a:lnTo>
                <a:lnTo>
                  <a:pt x="50290" y="72800"/>
                </a:lnTo>
                <a:lnTo>
                  <a:pt x="50330" y="72820"/>
                </a:lnTo>
                <a:lnTo>
                  <a:pt x="50330" y="72840"/>
                </a:lnTo>
                <a:lnTo>
                  <a:pt x="50330" y="72860"/>
                </a:lnTo>
                <a:lnTo>
                  <a:pt x="50320" y="72880"/>
                </a:lnTo>
                <a:lnTo>
                  <a:pt x="50310" y="72900"/>
                </a:lnTo>
                <a:lnTo>
                  <a:pt x="50320" y="72910"/>
                </a:lnTo>
                <a:lnTo>
                  <a:pt x="50360" y="72920"/>
                </a:lnTo>
                <a:lnTo>
                  <a:pt x="50370" y="72940"/>
                </a:lnTo>
                <a:lnTo>
                  <a:pt x="50440" y="73010"/>
                </a:lnTo>
                <a:lnTo>
                  <a:pt x="50460" y="73020"/>
                </a:lnTo>
                <a:lnTo>
                  <a:pt x="50480" y="73020"/>
                </a:lnTo>
                <a:lnTo>
                  <a:pt x="50500" y="73010"/>
                </a:lnTo>
                <a:lnTo>
                  <a:pt x="50520" y="73010"/>
                </a:lnTo>
                <a:lnTo>
                  <a:pt x="50550" y="73020"/>
                </a:lnTo>
                <a:lnTo>
                  <a:pt x="50600" y="73070"/>
                </a:lnTo>
                <a:lnTo>
                  <a:pt x="50660" y="73090"/>
                </a:lnTo>
                <a:lnTo>
                  <a:pt x="50690" y="73120"/>
                </a:lnTo>
                <a:lnTo>
                  <a:pt x="50740" y="73140"/>
                </a:lnTo>
                <a:lnTo>
                  <a:pt x="50750" y="73150"/>
                </a:lnTo>
                <a:lnTo>
                  <a:pt x="50750" y="73160"/>
                </a:lnTo>
                <a:lnTo>
                  <a:pt x="50750" y="73180"/>
                </a:lnTo>
                <a:lnTo>
                  <a:pt x="50800" y="73250"/>
                </a:lnTo>
                <a:lnTo>
                  <a:pt x="50880" y="73390"/>
                </a:lnTo>
                <a:lnTo>
                  <a:pt x="50930" y="73440"/>
                </a:lnTo>
                <a:lnTo>
                  <a:pt x="50980" y="73430"/>
                </a:lnTo>
                <a:lnTo>
                  <a:pt x="51010" y="73460"/>
                </a:lnTo>
                <a:lnTo>
                  <a:pt x="51070" y="73540"/>
                </a:lnTo>
                <a:lnTo>
                  <a:pt x="51130" y="73600"/>
                </a:lnTo>
                <a:lnTo>
                  <a:pt x="51140" y="73630"/>
                </a:lnTo>
                <a:lnTo>
                  <a:pt x="51140" y="73680"/>
                </a:lnTo>
                <a:lnTo>
                  <a:pt x="51120" y="73710"/>
                </a:lnTo>
                <a:lnTo>
                  <a:pt x="51120" y="73730"/>
                </a:lnTo>
                <a:lnTo>
                  <a:pt x="51150" y="73740"/>
                </a:lnTo>
                <a:lnTo>
                  <a:pt x="51160" y="73750"/>
                </a:lnTo>
                <a:lnTo>
                  <a:pt x="51170" y="73780"/>
                </a:lnTo>
                <a:lnTo>
                  <a:pt x="51160" y="73810"/>
                </a:lnTo>
                <a:lnTo>
                  <a:pt x="51170" y="73830"/>
                </a:lnTo>
                <a:lnTo>
                  <a:pt x="51190" y="73850"/>
                </a:lnTo>
                <a:lnTo>
                  <a:pt x="51210" y="73840"/>
                </a:lnTo>
                <a:lnTo>
                  <a:pt x="51230" y="73830"/>
                </a:lnTo>
                <a:lnTo>
                  <a:pt x="51240" y="73820"/>
                </a:lnTo>
                <a:lnTo>
                  <a:pt x="51270" y="73830"/>
                </a:lnTo>
                <a:lnTo>
                  <a:pt x="51280" y="73850"/>
                </a:lnTo>
                <a:lnTo>
                  <a:pt x="51300" y="73860"/>
                </a:lnTo>
                <a:lnTo>
                  <a:pt x="51320" y="73850"/>
                </a:lnTo>
                <a:lnTo>
                  <a:pt x="51360" y="73900"/>
                </a:lnTo>
                <a:lnTo>
                  <a:pt x="51400" y="74040"/>
                </a:lnTo>
                <a:lnTo>
                  <a:pt x="51420" y="74080"/>
                </a:lnTo>
                <a:lnTo>
                  <a:pt x="51440" y="74100"/>
                </a:lnTo>
                <a:lnTo>
                  <a:pt x="51490" y="74130"/>
                </a:lnTo>
                <a:lnTo>
                  <a:pt x="51510" y="74150"/>
                </a:lnTo>
                <a:lnTo>
                  <a:pt x="51530" y="74170"/>
                </a:lnTo>
                <a:lnTo>
                  <a:pt x="51550" y="74230"/>
                </a:lnTo>
                <a:lnTo>
                  <a:pt x="51620" y="74320"/>
                </a:lnTo>
                <a:lnTo>
                  <a:pt x="51660" y="74380"/>
                </a:lnTo>
                <a:lnTo>
                  <a:pt x="51660" y="74400"/>
                </a:lnTo>
                <a:lnTo>
                  <a:pt x="51680" y="74410"/>
                </a:lnTo>
                <a:lnTo>
                  <a:pt x="51750" y="74430"/>
                </a:lnTo>
                <a:lnTo>
                  <a:pt x="51830" y="74490"/>
                </a:lnTo>
                <a:lnTo>
                  <a:pt x="51850" y="74480"/>
                </a:lnTo>
                <a:lnTo>
                  <a:pt x="51880" y="74460"/>
                </a:lnTo>
                <a:lnTo>
                  <a:pt x="51910" y="74460"/>
                </a:lnTo>
                <a:lnTo>
                  <a:pt x="51940" y="74460"/>
                </a:lnTo>
                <a:lnTo>
                  <a:pt x="51960" y="74470"/>
                </a:lnTo>
                <a:lnTo>
                  <a:pt x="52000" y="74500"/>
                </a:lnTo>
                <a:lnTo>
                  <a:pt x="52020" y="74510"/>
                </a:lnTo>
                <a:lnTo>
                  <a:pt x="52140" y="74510"/>
                </a:lnTo>
                <a:lnTo>
                  <a:pt x="52190" y="74530"/>
                </a:lnTo>
                <a:lnTo>
                  <a:pt x="52220" y="74570"/>
                </a:lnTo>
                <a:lnTo>
                  <a:pt x="52250" y="74550"/>
                </a:lnTo>
                <a:lnTo>
                  <a:pt x="52280" y="74550"/>
                </a:lnTo>
                <a:lnTo>
                  <a:pt x="52480" y="74570"/>
                </a:lnTo>
                <a:lnTo>
                  <a:pt x="52520" y="74590"/>
                </a:lnTo>
                <a:lnTo>
                  <a:pt x="52560" y="74630"/>
                </a:lnTo>
                <a:lnTo>
                  <a:pt x="52590" y="74650"/>
                </a:lnTo>
                <a:lnTo>
                  <a:pt x="52620" y="74650"/>
                </a:lnTo>
                <a:lnTo>
                  <a:pt x="52630" y="74620"/>
                </a:lnTo>
                <a:lnTo>
                  <a:pt x="52630" y="74580"/>
                </a:lnTo>
                <a:lnTo>
                  <a:pt x="52650" y="74550"/>
                </a:lnTo>
                <a:lnTo>
                  <a:pt x="52670" y="74560"/>
                </a:lnTo>
                <a:lnTo>
                  <a:pt x="52680" y="74580"/>
                </a:lnTo>
                <a:lnTo>
                  <a:pt x="52680" y="74610"/>
                </a:lnTo>
                <a:lnTo>
                  <a:pt x="52690" y="74620"/>
                </a:lnTo>
                <a:lnTo>
                  <a:pt x="52710" y="74620"/>
                </a:lnTo>
                <a:lnTo>
                  <a:pt x="52750" y="74630"/>
                </a:lnTo>
                <a:lnTo>
                  <a:pt x="52800" y="74640"/>
                </a:lnTo>
                <a:lnTo>
                  <a:pt x="52820" y="74640"/>
                </a:lnTo>
                <a:lnTo>
                  <a:pt x="52840" y="74640"/>
                </a:lnTo>
                <a:lnTo>
                  <a:pt x="52870" y="74630"/>
                </a:lnTo>
                <a:lnTo>
                  <a:pt x="52910" y="74600"/>
                </a:lnTo>
                <a:lnTo>
                  <a:pt x="52970" y="74570"/>
                </a:lnTo>
                <a:lnTo>
                  <a:pt x="52990" y="74580"/>
                </a:lnTo>
                <a:lnTo>
                  <a:pt x="53010" y="74590"/>
                </a:lnTo>
                <a:lnTo>
                  <a:pt x="53030" y="74620"/>
                </a:lnTo>
                <a:lnTo>
                  <a:pt x="53040" y="74620"/>
                </a:lnTo>
                <a:lnTo>
                  <a:pt x="53050" y="74610"/>
                </a:lnTo>
                <a:lnTo>
                  <a:pt x="53080" y="74600"/>
                </a:lnTo>
                <a:lnTo>
                  <a:pt x="53150" y="74570"/>
                </a:lnTo>
                <a:lnTo>
                  <a:pt x="53170" y="74570"/>
                </a:lnTo>
                <a:lnTo>
                  <a:pt x="53190" y="74590"/>
                </a:lnTo>
                <a:lnTo>
                  <a:pt x="53200" y="74600"/>
                </a:lnTo>
                <a:lnTo>
                  <a:pt x="53210" y="74630"/>
                </a:lnTo>
                <a:lnTo>
                  <a:pt x="53220" y="74650"/>
                </a:lnTo>
                <a:lnTo>
                  <a:pt x="53250" y="74670"/>
                </a:lnTo>
                <a:lnTo>
                  <a:pt x="53280" y="74680"/>
                </a:lnTo>
                <a:lnTo>
                  <a:pt x="53360" y="74680"/>
                </a:lnTo>
                <a:lnTo>
                  <a:pt x="53370" y="74670"/>
                </a:lnTo>
                <a:lnTo>
                  <a:pt x="53380" y="74650"/>
                </a:lnTo>
                <a:lnTo>
                  <a:pt x="53390" y="74620"/>
                </a:lnTo>
                <a:lnTo>
                  <a:pt x="53400" y="74620"/>
                </a:lnTo>
                <a:lnTo>
                  <a:pt x="53410" y="74630"/>
                </a:lnTo>
                <a:lnTo>
                  <a:pt x="53440" y="74690"/>
                </a:lnTo>
                <a:lnTo>
                  <a:pt x="53450" y="74710"/>
                </a:lnTo>
                <a:lnTo>
                  <a:pt x="53500" y="74750"/>
                </a:lnTo>
                <a:lnTo>
                  <a:pt x="53510" y="74760"/>
                </a:lnTo>
                <a:lnTo>
                  <a:pt x="53500" y="74770"/>
                </a:lnTo>
                <a:lnTo>
                  <a:pt x="53480" y="74780"/>
                </a:lnTo>
                <a:lnTo>
                  <a:pt x="53480" y="74790"/>
                </a:lnTo>
                <a:lnTo>
                  <a:pt x="53480" y="74810"/>
                </a:lnTo>
                <a:lnTo>
                  <a:pt x="53480" y="74830"/>
                </a:lnTo>
                <a:lnTo>
                  <a:pt x="53520" y="74910"/>
                </a:lnTo>
                <a:lnTo>
                  <a:pt x="53510" y="74940"/>
                </a:lnTo>
                <a:lnTo>
                  <a:pt x="53490" y="74950"/>
                </a:lnTo>
                <a:lnTo>
                  <a:pt x="53470" y="74960"/>
                </a:lnTo>
                <a:lnTo>
                  <a:pt x="53460" y="74960"/>
                </a:lnTo>
                <a:lnTo>
                  <a:pt x="53450" y="74950"/>
                </a:lnTo>
                <a:lnTo>
                  <a:pt x="53440" y="74950"/>
                </a:lnTo>
                <a:lnTo>
                  <a:pt x="53420" y="74940"/>
                </a:lnTo>
                <a:lnTo>
                  <a:pt x="53400" y="74930"/>
                </a:lnTo>
                <a:lnTo>
                  <a:pt x="53390" y="74930"/>
                </a:lnTo>
                <a:lnTo>
                  <a:pt x="53380" y="74930"/>
                </a:lnTo>
                <a:lnTo>
                  <a:pt x="53370" y="74930"/>
                </a:lnTo>
                <a:lnTo>
                  <a:pt x="53360" y="74940"/>
                </a:lnTo>
                <a:lnTo>
                  <a:pt x="53350" y="74950"/>
                </a:lnTo>
                <a:lnTo>
                  <a:pt x="53330" y="74960"/>
                </a:lnTo>
                <a:lnTo>
                  <a:pt x="53330" y="74970"/>
                </a:lnTo>
                <a:lnTo>
                  <a:pt x="53260" y="75090"/>
                </a:lnTo>
                <a:lnTo>
                  <a:pt x="53240" y="75120"/>
                </a:lnTo>
                <a:lnTo>
                  <a:pt x="53230" y="75140"/>
                </a:lnTo>
                <a:lnTo>
                  <a:pt x="53200" y="75140"/>
                </a:lnTo>
                <a:lnTo>
                  <a:pt x="53190" y="75150"/>
                </a:lnTo>
                <a:lnTo>
                  <a:pt x="53170" y="75160"/>
                </a:lnTo>
                <a:lnTo>
                  <a:pt x="53160" y="75170"/>
                </a:lnTo>
                <a:lnTo>
                  <a:pt x="53130" y="75210"/>
                </a:lnTo>
                <a:lnTo>
                  <a:pt x="53120" y="75220"/>
                </a:lnTo>
                <a:lnTo>
                  <a:pt x="53110" y="75220"/>
                </a:lnTo>
                <a:lnTo>
                  <a:pt x="53100" y="75210"/>
                </a:lnTo>
                <a:lnTo>
                  <a:pt x="53100" y="75200"/>
                </a:lnTo>
                <a:lnTo>
                  <a:pt x="53100" y="75190"/>
                </a:lnTo>
                <a:lnTo>
                  <a:pt x="53100" y="75180"/>
                </a:lnTo>
                <a:lnTo>
                  <a:pt x="53090" y="75170"/>
                </a:lnTo>
                <a:lnTo>
                  <a:pt x="53080" y="75180"/>
                </a:lnTo>
                <a:lnTo>
                  <a:pt x="53080" y="75190"/>
                </a:lnTo>
                <a:lnTo>
                  <a:pt x="53070" y="75200"/>
                </a:lnTo>
                <a:lnTo>
                  <a:pt x="53070" y="75210"/>
                </a:lnTo>
                <a:lnTo>
                  <a:pt x="53070" y="75240"/>
                </a:lnTo>
                <a:lnTo>
                  <a:pt x="53070" y="75250"/>
                </a:lnTo>
                <a:lnTo>
                  <a:pt x="53080" y="75270"/>
                </a:lnTo>
                <a:lnTo>
                  <a:pt x="53070" y="75280"/>
                </a:lnTo>
                <a:lnTo>
                  <a:pt x="53060" y="75300"/>
                </a:lnTo>
                <a:lnTo>
                  <a:pt x="53050" y="75310"/>
                </a:lnTo>
                <a:lnTo>
                  <a:pt x="53030" y="75320"/>
                </a:lnTo>
                <a:lnTo>
                  <a:pt x="53020" y="75330"/>
                </a:lnTo>
                <a:lnTo>
                  <a:pt x="53020" y="75340"/>
                </a:lnTo>
                <a:lnTo>
                  <a:pt x="53010" y="75350"/>
                </a:lnTo>
                <a:lnTo>
                  <a:pt x="53010" y="75360"/>
                </a:lnTo>
                <a:lnTo>
                  <a:pt x="52990" y="75450"/>
                </a:lnTo>
                <a:lnTo>
                  <a:pt x="52990" y="75510"/>
                </a:lnTo>
                <a:lnTo>
                  <a:pt x="53020" y="75720"/>
                </a:lnTo>
                <a:lnTo>
                  <a:pt x="53020" y="75750"/>
                </a:lnTo>
                <a:lnTo>
                  <a:pt x="53010" y="75770"/>
                </a:lnTo>
                <a:lnTo>
                  <a:pt x="52980" y="75850"/>
                </a:lnTo>
                <a:lnTo>
                  <a:pt x="52970" y="75910"/>
                </a:lnTo>
                <a:lnTo>
                  <a:pt x="52960" y="75930"/>
                </a:lnTo>
                <a:lnTo>
                  <a:pt x="52910" y="75970"/>
                </a:lnTo>
                <a:lnTo>
                  <a:pt x="52910" y="75980"/>
                </a:lnTo>
                <a:lnTo>
                  <a:pt x="52910" y="75990"/>
                </a:lnTo>
                <a:lnTo>
                  <a:pt x="52910" y="76020"/>
                </a:lnTo>
                <a:lnTo>
                  <a:pt x="52910" y="76050"/>
                </a:lnTo>
                <a:lnTo>
                  <a:pt x="52910" y="76060"/>
                </a:lnTo>
                <a:lnTo>
                  <a:pt x="52900" y="76070"/>
                </a:lnTo>
                <a:lnTo>
                  <a:pt x="52890" y="76080"/>
                </a:lnTo>
                <a:lnTo>
                  <a:pt x="52880" y="76080"/>
                </a:lnTo>
                <a:lnTo>
                  <a:pt x="52870" y="76070"/>
                </a:lnTo>
                <a:lnTo>
                  <a:pt x="52860" y="76070"/>
                </a:lnTo>
                <a:lnTo>
                  <a:pt x="52850" y="76080"/>
                </a:lnTo>
                <a:lnTo>
                  <a:pt x="52840" y="76090"/>
                </a:lnTo>
                <a:lnTo>
                  <a:pt x="52830" y="76100"/>
                </a:lnTo>
                <a:lnTo>
                  <a:pt x="52820" y="76100"/>
                </a:lnTo>
                <a:lnTo>
                  <a:pt x="52810" y="76090"/>
                </a:lnTo>
                <a:lnTo>
                  <a:pt x="52800" y="76060"/>
                </a:lnTo>
                <a:lnTo>
                  <a:pt x="52790" y="76050"/>
                </a:lnTo>
                <a:lnTo>
                  <a:pt x="52780" y="76050"/>
                </a:lnTo>
                <a:lnTo>
                  <a:pt x="52770" y="76060"/>
                </a:lnTo>
                <a:lnTo>
                  <a:pt x="52760" y="76080"/>
                </a:lnTo>
                <a:lnTo>
                  <a:pt x="52750" y="76110"/>
                </a:lnTo>
                <a:lnTo>
                  <a:pt x="52730" y="76140"/>
                </a:lnTo>
                <a:lnTo>
                  <a:pt x="52700" y="76180"/>
                </a:lnTo>
                <a:lnTo>
                  <a:pt x="52640" y="76240"/>
                </a:lnTo>
                <a:lnTo>
                  <a:pt x="52600" y="76270"/>
                </a:lnTo>
                <a:lnTo>
                  <a:pt x="52590" y="76270"/>
                </a:lnTo>
                <a:lnTo>
                  <a:pt x="52580" y="76290"/>
                </a:lnTo>
                <a:lnTo>
                  <a:pt x="52580" y="76310"/>
                </a:lnTo>
                <a:lnTo>
                  <a:pt x="52590" y="76350"/>
                </a:lnTo>
                <a:lnTo>
                  <a:pt x="52590" y="76390"/>
                </a:lnTo>
                <a:lnTo>
                  <a:pt x="52580" y="76460"/>
                </a:lnTo>
                <a:lnTo>
                  <a:pt x="52580" y="76470"/>
                </a:lnTo>
                <a:lnTo>
                  <a:pt x="52580" y="76490"/>
                </a:lnTo>
                <a:lnTo>
                  <a:pt x="52580" y="76500"/>
                </a:lnTo>
                <a:lnTo>
                  <a:pt x="52590" y="76520"/>
                </a:lnTo>
                <a:lnTo>
                  <a:pt x="52610" y="76540"/>
                </a:lnTo>
                <a:lnTo>
                  <a:pt x="52630" y="76550"/>
                </a:lnTo>
                <a:lnTo>
                  <a:pt x="52740" y="76580"/>
                </a:lnTo>
                <a:lnTo>
                  <a:pt x="52750" y="76590"/>
                </a:lnTo>
                <a:lnTo>
                  <a:pt x="52770" y="76600"/>
                </a:lnTo>
                <a:lnTo>
                  <a:pt x="52790" y="76640"/>
                </a:lnTo>
                <a:lnTo>
                  <a:pt x="52800" y="76650"/>
                </a:lnTo>
                <a:lnTo>
                  <a:pt x="52810" y="76650"/>
                </a:lnTo>
                <a:lnTo>
                  <a:pt x="52820" y="76650"/>
                </a:lnTo>
                <a:lnTo>
                  <a:pt x="52840" y="76640"/>
                </a:lnTo>
                <a:lnTo>
                  <a:pt x="52850" y="76610"/>
                </a:lnTo>
                <a:lnTo>
                  <a:pt x="52850" y="76590"/>
                </a:lnTo>
                <a:lnTo>
                  <a:pt x="52850" y="76570"/>
                </a:lnTo>
                <a:lnTo>
                  <a:pt x="52850" y="76560"/>
                </a:lnTo>
                <a:lnTo>
                  <a:pt x="52840" y="76540"/>
                </a:lnTo>
                <a:lnTo>
                  <a:pt x="52830" y="76530"/>
                </a:lnTo>
                <a:lnTo>
                  <a:pt x="52830" y="76520"/>
                </a:lnTo>
                <a:lnTo>
                  <a:pt x="52810" y="76500"/>
                </a:lnTo>
                <a:lnTo>
                  <a:pt x="52740" y="76450"/>
                </a:lnTo>
                <a:lnTo>
                  <a:pt x="52730" y="76440"/>
                </a:lnTo>
                <a:lnTo>
                  <a:pt x="52730" y="76430"/>
                </a:lnTo>
                <a:lnTo>
                  <a:pt x="52730" y="76420"/>
                </a:lnTo>
                <a:lnTo>
                  <a:pt x="52740" y="76410"/>
                </a:lnTo>
                <a:lnTo>
                  <a:pt x="52760" y="76400"/>
                </a:lnTo>
                <a:lnTo>
                  <a:pt x="52850" y="76380"/>
                </a:lnTo>
                <a:lnTo>
                  <a:pt x="52870" y="76370"/>
                </a:lnTo>
                <a:lnTo>
                  <a:pt x="52910" y="76340"/>
                </a:lnTo>
                <a:lnTo>
                  <a:pt x="52920" y="76340"/>
                </a:lnTo>
                <a:lnTo>
                  <a:pt x="52930" y="76340"/>
                </a:lnTo>
                <a:lnTo>
                  <a:pt x="52970" y="76340"/>
                </a:lnTo>
                <a:lnTo>
                  <a:pt x="52980" y="76330"/>
                </a:lnTo>
                <a:lnTo>
                  <a:pt x="52990" y="76300"/>
                </a:lnTo>
                <a:lnTo>
                  <a:pt x="53000" y="76290"/>
                </a:lnTo>
                <a:lnTo>
                  <a:pt x="53010" y="76280"/>
                </a:lnTo>
                <a:lnTo>
                  <a:pt x="53060" y="76290"/>
                </a:lnTo>
                <a:lnTo>
                  <a:pt x="53180" y="76340"/>
                </a:lnTo>
                <a:lnTo>
                  <a:pt x="53190" y="76350"/>
                </a:lnTo>
                <a:lnTo>
                  <a:pt x="53210" y="76360"/>
                </a:lnTo>
                <a:lnTo>
                  <a:pt x="53290" y="76460"/>
                </a:lnTo>
                <a:lnTo>
                  <a:pt x="53330" y="76480"/>
                </a:lnTo>
                <a:lnTo>
                  <a:pt x="53390" y="76500"/>
                </a:lnTo>
                <a:lnTo>
                  <a:pt x="53410" y="76500"/>
                </a:lnTo>
                <a:lnTo>
                  <a:pt x="53420" y="76510"/>
                </a:lnTo>
                <a:lnTo>
                  <a:pt x="53430" y="76520"/>
                </a:lnTo>
                <a:lnTo>
                  <a:pt x="53440" y="76540"/>
                </a:lnTo>
                <a:lnTo>
                  <a:pt x="53450" y="76570"/>
                </a:lnTo>
                <a:lnTo>
                  <a:pt x="53460" y="76580"/>
                </a:lnTo>
                <a:lnTo>
                  <a:pt x="53490" y="76580"/>
                </a:lnTo>
                <a:lnTo>
                  <a:pt x="53300" y="76860"/>
                </a:lnTo>
                <a:lnTo>
                  <a:pt x="53200" y="77060"/>
                </a:lnTo>
                <a:lnTo>
                  <a:pt x="53050" y="77300"/>
                </a:lnTo>
                <a:lnTo>
                  <a:pt x="52920" y="77600"/>
                </a:lnTo>
                <a:lnTo>
                  <a:pt x="52820" y="77720"/>
                </a:lnTo>
                <a:lnTo>
                  <a:pt x="52500" y="78620"/>
                </a:lnTo>
                <a:lnTo>
                  <a:pt x="52410" y="78900"/>
                </a:lnTo>
                <a:lnTo>
                  <a:pt x="52280" y="79220"/>
                </a:lnTo>
                <a:lnTo>
                  <a:pt x="51730" y="80140"/>
                </a:lnTo>
                <a:lnTo>
                  <a:pt x="51720" y="80180"/>
                </a:lnTo>
                <a:lnTo>
                  <a:pt x="51710" y="80210"/>
                </a:lnTo>
                <a:lnTo>
                  <a:pt x="51460" y="80590"/>
                </a:lnTo>
                <a:lnTo>
                  <a:pt x="51250" y="80820"/>
                </a:lnTo>
                <a:lnTo>
                  <a:pt x="51140" y="81000"/>
                </a:lnTo>
                <a:lnTo>
                  <a:pt x="50830" y="81380"/>
                </a:lnTo>
                <a:lnTo>
                  <a:pt x="50600" y="81620"/>
                </a:lnTo>
                <a:lnTo>
                  <a:pt x="50250" y="81910"/>
                </a:lnTo>
                <a:lnTo>
                  <a:pt x="49770" y="82320"/>
                </a:lnTo>
                <a:lnTo>
                  <a:pt x="49160" y="82690"/>
                </a:lnTo>
                <a:lnTo>
                  <a:pt x="49110" y="82740"/>
                </a:lnTo>
                <a:lnTo>
                  <a:pt x="48820" y="83110"/>
                </a:lnTo>
                <a:lnTo>
                  <a:pt x="48750" y="83230"/>
                </a:lnTo>
                <a:lnTo>
                  <a:pt x="48730" y="83250"/>
                </a:lnTo>
                <a:lnTo>
                  <a:pt x="48720" y="83200"/>
                </a:lnTo>
                <a:lnTo>
                  <a:pt x="48730" y="83140"/>
                </a:lnTo>
                <a:lnTo>
                  <a:pt x="48780" y="83060"/>
                </a:lnTo>
                <a:lnTo>
                  <a:pt x="48790" y="83020"/>
                </a:lnTo>
                <a:lnTo>
                  <a:pt x="48810" y="82970"/>
                </a:lnTo>
                <a:lnTo>
                  <a:pt x="48820" y="82910"/>
                </a:lnTo>
                <a:lnTo>
                  <a:pt x="48800" y="82870"/>
                </a:lnTo>
                <a:lnTo>
                  <a:pt x="48770" y="82820"/>
                </a:lnTo>
                <a:lnTo>
                  <a:pt x="48800" y="82790"/>
                </a:lnTo>
                <a:lnTo>
                  <a:pt x="48840" y="82770"/>
                </a:lnTo>
                <a:lnTo>
                  <a:pt x="48860" y="82730"/>
                </a:lnTo>
                <a:lnTo>
                  <a:pt x="48840" y="82660"/>
                </a:lnTo>
                <a:lnTo>
                  <a:pt x="48710" y="82510"/>
                </a:lnTo>
                <a:lnTo>
                  <a:pt x="48710" y="82440"/>
                </a:lnTo>
                <a:lnTo>
                  <a:pt x="48790" y="82390"/>
                </a:lnTo>
                <a:lnTo>
                  <a:pt x="48880" y="82430"/>
                </a:lnTo>
                <a:lnTo>
                  <a:pt x="49040" y="82540"/>
                </a:lnTo>
                <a:lnTo>
                  <a:pt x="49130" y="82540"/>
                </a:lnTo>
                <a:lnTo>
                  <a:pt x="49220" y="82500"/>
                </a:lnTo>
                <a:lnTo>
                  <a:pt x="49260" y="82440"/>
                </a:lnTo>
                <a:lnTo>
                  <a:pt x="49220" y="82380"/>
                </a:lnTo>
                <a:lnTo>
                  <a:pt x="49320" y="82360"/>
                </a:lnTo>
                <a:lnTo>
                  <a:pt x="49400" y="82360"/>
                </a:lnTo>
                <a:lnTo>
                  <a:pt x="49480" y="82360"/>
                </a:lnTo>
                <a:lnTo>
                  <a:pt x="49560" y="82300"/>
                </a:lnTo>
                <a:lnTo>
                  <a:pt x="49770" y="82060"/>
                </a:lnTo>
                <a:lnTo>
                  <a:pt x="49800" y="81990"/>
                </a:lnTo>
                <a:lnTo>
                  <a:pt x="49870" y="81940"/>
                </a:lnTo>
                <a:lnTo>
                  <a:pt x="49880" y="81900"/>
                </a:lnTo>
                <a:lnTo>
                  <a:pt x="49900" y="81840"/>
                </a:lnTo>
                <a:lnTo>
                  <a:pt x="49930" y="81860"/>
                </a:lnTo>
                <a:lnTo>
                  <a:pt x="49980" y="81940"/>
                </a:lnTo>
                <a:lnTo>
                  <a:pt x="50000" y="81930"/>
                </a:lnTo>
                <a:lnTo>
                  <a:pt x="49990" y="81890"/>
                </a:lnTo>
                <a:lnTo>
                  <a:pt x="49970" y="81800"/>
                </a:lnTo>
                <a:lnTo>
                  <a:pt x="49980" y="81760"/>
                </a:lnTo>
                <a:lnTo>
                  <a:pt x="50000" y="81700"/>
                </a:lnTo>
                <a:lnTo>
                  <a:pt x="50030" y="81660"/>
                </a:lnTo>
                <a:lnTo>
                  <a:pt x="50050" y="81630"/>
                </a:lnTo>
                <a:lnTo>
                  <a:pt x="50070" y="81710"/>
                </a:lnTo>
                <a:lnTo>
                  <a:pt x="50140" y="81730"/>
                </a:lnTo>
                <a:lnTo>
                  <a:pt x="50230" y="81710"/>
                </a:lnTo>
                <a:lnTo>
                  <a:pt x="50290" y="81670"/>
                </a:lnTo>
                <a:lnTo>
                  <a:pt x="50320" y="81640"/>
                </a:lnTo>
                <a:lnTo>
                  <a:pt x="50380" y="81600"/>
                </a:lnTo>
                <a:lnTo>
                  <a:pt x="50410" y="81580"/>
                </a:lnTo>
                <a:lnTo>
                  <a:pt x="50480" y="81470"/>
                </a:lnTo>
                <a:lnTo>
                  <a:pt x="50540" y="81330"/>
                </a:lnTo>
                <a:lnTo>
                  <a:pt x="50580" y="81160"/>
                </a:lnTo>
                <a:lnTo>
                  <a:pt x="50590" y="80990"/>
                </a:lnTo>
                <a:lnTo>
                  <a:pt x="50550" y="80840"/>
                </a:lnTo>
                <a:lnTo>
                  <a:pt x="50560" y="80800"/>
                </a:lnTo>
                <a:lnTo>
                  <a:pt x="50570" y="80700"/>
                </a:lnTo>
                <a:lnTo>
                  <a:pt x="50580" y="80670"/>
                </a:lnTo>
                <a:lnTo>
                  <a:pt x="50590" y="80640"/>
                </a:lnTo>
                <a:lnTo>
                  <a:pt x="50630" y="80650"/>
                </a:lnTo>
                <a:lnTo>
                  <a:pt x="50710" y="80680"/>
                </a:lnTo>
                <a:lnTo>
                  <a:pt x="50740" y="80670"/>
                </a:lnTo>
                <a:lnTo>
                  <a:pt x="50810" y="80640"/>
                </a:lnTo>
                <a:lnTo>
                  <a:pt x="50840" y="80630"/>
                </a:lnTo>
                <a:lnTo>
                  <a:pt x="50870" y="80630"/>
                </a:lnTo>
                <a:lnTo>
                  <a:pt x="50890" y="80650"/>
                </a:lnTo>
                <a:lnTo>
                  <a:pt x="50890" y="80780"/>
                </a:lnTo>
                <a:lnTo>
                  <a:pt x="50900" y="80800"/>
                </a:lnTo>
                <a:lnTo>
                  <a:pt x="50910" y="80810"/>
                </a:lnTo>
                <a:lnTo>
                  <a:pt x="50930" y="80800"/>
                </a:lnTo>
                <a:lnTo>
                  <a:pt x="50950" y="80790"/>
                </a:lnTo>
                <a:lnTo>
                  <a:pt x="50960" y="80780"/>
                </a:lnTo>
                <a:lnTo>
                  <a:pt x="50960" y="80750"/>
                </a:lnTo>
                <a:lnTo>
                  <a:pt x="50970" y="80720"/>
                </a:lnTo>
                <a:lnTo>
                  <a:pt x="51000" y="80710"/>
                </a:lnTo>
                <a:lnTo>
                  <a:pt x="51020" y="80700"/>
                </a:lnTo>
                <a:lnTo>
                  <a:pt x="51030" y="80690"/>
                </a:lnTo>
                <a:lnTo>
                  <a:pt x="51020" y="80670"/>
                </a:lnTo>
                <a:lnTo>
                  <a:pt x="51010" y="80660"/>
                </a:lnTo>
                <a:lnTo>
                  <a:pt x="50980" y="80670"/>
                </a:lnTo>
                <a:lnTo>
                  <a:pt x="50960" y="80660"/>
                </a:lnTo>
                <a:lnTo>
                  <a:pt x="50930" y="80590"/>
                </a:lnTo>
                <a:lnTo>
                  <a:pt x="50950" y="80510"/>
                </a:lnTo>
                <a:lnTo>
                  <a:pt x="50980" y="80410"/>
                </a:lnTo>
                <a:lnTo>
                  <a:pt x="50990" y="80310"/>
                </a:lnTo>
                <a:lnTo>
                  <a:pt x="50960" y="80260"/>
                </a:lnTo>
                <a:lnTo>
                  <a:pt x="50950" y="80240"/>
                </a:lnTo>
                <a:lnTo>
                  <a:pt x="50950" y="80220"/>
                </a:lnTo>
                <a:lnTo>
                  <a:pt x="50980" y="80230"/>
                </a:lnTo>
                <a:lnTo>
                  <a:pt x="51000" y="80240"/>
                </a:lnTo>
                <a:lnTo>
                  <a:pt x="51020" y="80240"/>
                </a:lnTo>
                <a:lnTo>
                  <a:pt x="51080" y="80240"/>
                </a:lnTo>
                <a:lnTo>
                  <a:pt x="51110" y="80220"/>
                </a:lnTo>
                <a:lnTo>
                  <a:pt x="51270" y="80090"/>
                </a:lnTo>
                <a:lnTo>
                  <a:pt x="51350" y="80070"/>
                </a:lnTo>
                <a:lnTo>
                  <a:pt x="51380" y="80050"/>
                </a:lnTo>
                <a:lnTo>
                  <a:pt x="51420" y="80030"/>
                </a:lnTo>
                <a:lnTo>
                  <a:pt x="51440" y="80000"/>
                </a:lnTo>
                <a:lnTo>
                  <a:pt x="51520" y="79840"/>
                </a:lnTo>
                <a:lnTo>
                  <a:pt x="51550" y="79650"/>
                </a:lnTo>
                <a:lnTo>
                  <a:pt x="51530" y="79230"/>
                </a:lnTo>
                <a:lnTo>
                  <a:pt x="51520" y="79190"/>
                </a:lnTo>
                <a:lnTo>
                  <a:pt x="51480" y="79100"/>
                </a:lnTo>
                <a:lnTo>
                  <a:pt x="51460" y="79030"/>
                </a:lnTo>
                <a:lnTo>
                  <a:pt x="51450" y="79010"/>
                </a:lnTo>
                <a:lnTo>
                  <a:pt x="51450" y="78990"/>
                </a:lnTo>
                <a:lnTo>
                  <a:pt x="51490" y="78970"/>
                </a:lnTo>
                <a:lnTo>
                  <a:pt x="51510" y="78970"/>
                </a:lnTo>
                <a:lnTo>
                  <a:pt x="51530" y="78970"/>
                </a:lnTo>
                <a:lnTo>
                  <a:pt x="51550" y="79010"/>
                </a:lnTo>
                <a:lnTo>
                  <a:pt x="51620" y="79060"/>
                </a:lnTo>
                <a:lnTo>
                  <a:pt x="51620" y="79080"/>
                </a:lnTo>
                <a:lnTo>
                  <a:pt x="51610" y="79090"/>
                </a:lnTo>
                <a:lnTo>
                  <a:pt x="51600" y="79110"/>
                </a:lnTo>
                <a:lnTo>
                  <a:pt x="51600" y="79130"/>
                </a:lnTo>
                <a:lnTo>
                  <a:pt x="51610" y="79170"/>
                </a:lnTo>
                <a:lnTo>
                  <a:pt x="51630" y="79210"/>
                </a:lnTo>
                <a:lnTo>
                  <a:pt x="51660" y="79250"/>
                </a:lnTo>
                <a:lnTo>
                  <a:pt x="51690" y="79280"/>
                </a:lnTo>
                <a:lnTo>
                  <a:pt x="51760" y="79220"/>
                </a:lnTo>
                <a:lnTo>
                  <a:pt x="51780" y="79200"/>
                </a:lnTo>
                <a:lnTo>
                  <a:pt x="51770" y="79160"/>
                </a:lnTo>
                <a:lnTo>
                  <a:pt x="51760" y="79100"/>
                </a:lnTo>
                <a:lnTo>
                  <a:pt x="51770" y="79080"/>
                </a:lnTo>
                <a:lnTo>
                  <a:pt x="51800" y="79030"/>
                </a:lnTo>
                <a:lnTo>
                  <a:pt x="51830" y="78900"/>
                </a:lnTo>
                <a:lnTo>
                  <a:pt x="51830" y="78830"/>
                </a:lnTo>
                <a:lnTo>
                  <a:pt x="51830" y="78770"/>
                </a:lnTo>
                <a:lnTo>
                  <a:pt x="51820" y="78730"/>
                </a:lnTo>
                <a:lnTo>
                  <a:pt x="51740" y="78690"/>
                </a:lnTo>
                <a:lnTo>
                  <a:pt x="51730" y="78680"/>
                </a:lnTo>
                <a:lnTo>
                  <a:pt x="51710" y="78620"/>
                </a:lnTo>
                <a:lnTo>
                  <a:pt x="51700" y="78600"/>
                </a:lnTo>
                <a:lnTo>
                  <a:pt x="51680" y="78580"/>
                </a:lnTo>
                <a:lnTo>
                  <a:pt x="51660" y="78580"/>
                </a:lnTo>
                <a:lnTo>
                  <a:pt x="51630" y="78580"/>
                </a:lnTo>
                <a:lnTo>
                  <a:pt x="51610" y="78590"/>
                </a:lnTo>
                <a:lnTo>
                  <a:pt x="51560" y="78650"/>
                </a:lnTo>
                <a:lnTo>
                  <a:pt x="51550" y="78660"/>
                </a:lnTo>
                <a:lnTo>
                  <a:pt x="51550" y="78680"/>
                </a:lnTo>
                <a:lnTo>
                  <a:pt x="51550" y="78690"/>
                </a:lnTo>
                <a:lnTo>
                  <a:pt x="51570" y="78690"/>
                </a:lnTo>
                <a:lnTo>
                  <a:pt x="51590" y="78710"/>
                </a:lnTo>
                <a:lnTo>
                  <a:pt x="51600" y="78730"/>
                </a:lnTo>
                <a:lnTo>
                  <a:pt x="51600" y="78760"/>
                </a:lnTo>
                <a:lnTo>
                  <a:pt x="51580" y="78790"/>
                </a:lnTo>
                <a:lnTo>
                  <a:pt x="51560" y="78820"/>
                </a:lnTo>
                <a:lnTo>
                  <a:pt x="51520" y="78830"/>
                </a:lnTo>
                <a:lnTo>
                  <a:pt x="51380" y="78830"/>
                </a:lnTo>
                <a:lnTo>
                  <a:pt x="51350" y="78830"/>
                </a:lnTo>
                <a:lnTo>
                  <a:pt x="51320" y="78850"/>
                </a:lnTo>
                <a:lnTo>
                  <a:pt x="51310" y="78900"/>
                </a:lnTo>
                <a:lnTo>
                  <a:pt x="51190" y="78890"/>
                </a:lnTo>
                <a:lnTo>
                  <a:pt x="51150" y="78890"/>
                </a:lnTo>
                <a:lnTo>
                  <a:pt x="51110" y="78870"/>
                </a:lnTo>
                <a:lnTo>
                  <a:pt x="51080" y="78890"/>
                </a:lnTo>
                <a:lnTo>
                  <a:pt x="51060" y="78930"/>
                </a:lnTo>
                <a:lnTo>
                  <a:pt x="51040" y="78970"/>
                </a:lnTo>
                <a:lnTo>
                  <a:pt x="51040" y="79040"/>
                </a:lnTo>
                <a:lnTo>
                  <a:pt x="51040" y="79080"/>
                </a:lnTo>
                <a:lnTo>
                  <a:pt x="51070" y="79170"/>
                </a:lnTo>
                <a:lnTo>
                  <a:pt x="51030" y="79150"/>
                </a:lnTo>
                <a:lnTo>
                  <a:pt x="50930" y="79070"/>
                </a:lnTo>
                <a:lnTo>
                  <a:pt x="50890" y="79050"/>
                </a:lnTo>
                <a:lnTo>
                  <a:pt x="50860" y="79040"/>
                </a:lnTo>
                <a:lnTo>
                  <a:pt x="50830" y="79020"/>
                </a:lnTo>
                <a:lnTo>
                  <a:pt x="50820" y="78980"/>
                </a:lnTo>
                <a:lnTo>
                  <a:pt x="50820" y="78950"/>
                </a:lnTo>
                <a:lnTo>
                  <a:pt x="50820" y="78940"/>
                </a:lnTo>
                <a:lnTo>
                  <a:pt x="50840" y="78910"/>
                </a:lnTo>
                <a:lnTo>
                  <a:pt x="50850" y="78890"/>
                </a:lnTo>
                <a:lnTo>
                  <a:pt x="50860" y="78870"/>
                </a:lnTo>
                <a:lnTo>
                  <a:pt x="50870" y="78860"/>
                </a:lnTo>
                <a:lnTo>
                  <a:pt x="50880" y="78840"/>
                </a:lnTo>
                <a:lnTo>
                  <a:pt x="50870" y="78800"/>
                </a:lnTo>
                <a:lnTo>
                  <a:pt x="50860" y="78760"/>
                </a:lnTo>
                <a:lnTo>
                  <a:pt x="50830" y="78750"/>
                </a:lnTo>
                <a:lnTo>
                  <a:pt x="50810" y="78770"/>
                </a:lnTo>
                <a:lnTo>
                  <a:pt x="50800" y="78770"/>
                </a:lnTo>
                <a:lnTo>
                  <a:pt x="50790" y="78710"/>
                </a:lnTo>
                <a:lnTo>
                  <a:pt x="50740" y="78700"/>
                </a:lnTo>
                <a:lnTo>
                  <a:pt x="50690" y="78720"/>
                </a:lnTo>
                <a:lnTo>
                  <a:pt x="50670" y="78730"/>
                </a:lnTo>
                <a:lnTo>
                  <a:pt x="50650" y="78750"/>
                </a:lnTo>
                <a:lnTo>
                  <a:pt x="50620" y="78730"/>
                </a:lnTo>
                <a:lnTo>
                  <a:pt x="50550" y="78670"/>
                </a:lnTo>
                <a:lnTo>
                  <a:pt x="50560" y="78640"/>
                </a:lnTo>
                <a:lnTo>
                  <a:pt x="50540" y="78620"/>
                </a:lnTo>
                <a:lnTo>
                  <a:pt x="50480" y="78590"/>
                </a:lnTo>
                <a:lnTo>
                  <a:pt x="50460" y="78590"/>
                </a:lnTo>
                <a:lnTo>
                  <a:pt x="50440" y="78590"/>
                </a:lnTo>
                <a:lnTo>
                  <a:pt x="50430" y="78590"/>
                </a:lnTo>
                <a:lnTo>
                  <a:pt x="50420" y="78580"/>
                </a:lnTo>
                <a:lnTo>
                  <a:pt x="50430" y="78560"/>
                </a:lnTo>
                <a:lnTo>
                  <a:pt x="50460" y="78530"/>
                </a:lnTo>
                <a:lnTo>
                  <a:pt x="50460" y="78510"/>
                </a:lnTo>
                <a:lnTo>
                  <a:pt x="50460" y="78470"/>
                </a:lnTo>
                <a:lnTo>
                  <a:pt x="50440" y="78440"/>
                </a:lnTo>
                <a:lnTo>
                  <a:pt x="50410" y="78420"/>
                </a:lnTo>
                <a:lnTo>
                  <a:pt x="50400" y="78400"/>
                </a:lnTo>
                <a:lnTo>
                  <a:pt x="50400" y="78360"/>
                </a:lnTo>
                <a:lnTo>
                  <a:pt x="50420" y="78290"/>
                </a:lnTo>
                <a:lnTo>
                  <a:pt x="50420" y="78240"/>
                </a:lnTo>
                <a:lnTo>
                  <a:pt x="50380" y="78260"/>
                </a:lnTo>
                <a:lnTo>
                  <a:pt x="50370" y="78230"/>
                </a:lnTo>
                <a:lnTo>
                  <a:pt x="50370" y="78180"/>
                </a:lnTo>
                <a:lnTo>
                  <a:pt x="50350" y="78160"/>
                </a:lnTo>
                <a:lnTo>
                  <a:pt x="50330" y="78170"/>
                </a:lnTo>
                <a:lnTo>
                  <a:pt x="50330" y="78180"/>
                </a:lnTo>
                <a:lnTo>
                  <a:pt x="50330" y="78200"/>
                </a:lnTo>
                <a:lnTo>
                  <a:pt x="50330" y="78220"/>
                </a:lnTo>
                <a:lnTo>
                  <a:pt x="50290" y="78300"/>
                </a:lnTo>
                <a:lnTo>
                  <a:pt x="50280" y="78310"/>
                </a:lnTo>
                <a:lnTo>
                  <a:pt x="50290" y="78330"/>
                </a:lnTo>
                <a:lnTo>
                  <a:pt x="50300" y="78330"/>
                </a:lnTo>
                <a:lnTo>
                  <a:pt x="50310" y="78340"/>
                </a:lnTo>
                <a:lnTo>
                  <a:pt x="50310" y="78360"/>
                </a:lnTo>
                <a:lnTo>
                  <a:pt x="50300" y="78380"/>
                </a:lnTo>
                <a:lnTo>
                  <a:pt x="50300" y="78390"/>
                </a:lnTo>
                <a:lnTo>
                  <a:pt x="50300" y="78440"/>
                </a:lnTo>
                <a:lnTo>
                  <a:pt x="50290" y="78470"/>
                </a:lnTo>
                <a:lnTo>
                  <a:pt x="50280" y="78490"/>
                </a:lnTo>
                <a:lnTo>
                  <a:pt x="50270" y="78510"/>
                </a:lnTo>
                <a:lnTo>
                  <a:pt x="50270" y="78530"/>
                </a:lnTo>
                <a:lnTo>
                  <a:pt x="50280" y="78560"/>
                </a:lnTo>
                <a:lnTo>
                  <a:pt x="50280" y="78580"/>
                </a:lnTo>
                <a:lnTo>
                  <a:pt x="50280" y="78610"/>
                </a:lnTo>
                <a:lnTo>
                  <a:pt x="50240" y="78670"/>
                </a:lnTo>
                <a:lnTo>
                  <a:pt x="50260" y="78670"/>
                </a:lnTo>
                <a:lnTo>
                  <a:pt x="50300" y="78660"/>
                </a:lnTo>
                <a:lnTo>
                  <a:pt x="50320" y="78660"/>
                </a:lnTo>
                <a:lnTo>
                  <a:pt x="50330" y="78660"/>
                </a:lnTo>
                <a:lnTo>
                  <a:pt x="50370" y="78720"/>
                </a:lnTo>
                <a:lnTo>
                  <a:pt x="50310" y="78780"/>
                </a:lnTo>
                <a:lnTo>
                  <a:pt x="50340" y="78820"/>
                </a:lnTo>
                <a:lnTo>
                  <a:pt x="50400" y="78840"/>
                </a:lnTo>
                <a:lnTo>
                  <a:pt x="50420" y="78880"/>
                </a:lnTo>
                <a:lnTo>
                  <a:pt x="50440" y="78860"/>
                </a:lnTo>
                <a:lnTo>
                  <a:pt x="50480" y="78820"/>
                </a:lnTo>
                <a:lnTo>
                  <a:pt x="50490" y="78810"/>
                </a:lnTo>
                <a:lnTo>
                  <a:pt x="50500" y="78840"/>
                </a:lnTo>
                <a:lnTo>
                  <a:pt x="50510" y="78870"/>
                </a:lnTo>
                <a:lnTo>
                  <a:pt x="50510" y="78930"/>
                </a:lnTo>
                <a:lnTo>
                  <a:pt x="50520" y="78990"/>
                </a:lnTo>
                <a:lnTo>
                  <a:pt x="50570" y="78990"/>
                </a:lnTo>
                <a:lnTo>
                  <a:pt x="50670" y="78960"/>
                </a:lnTo>
                <a:lnTo>
                  <a:pt x="50710" y="78950"/>
                </a:lnTo>
                <a:lnTo>
                  <a:pt x="50720" y="78970"/>
                </a:lnTo>
                <a:lnTo>
                  <a:pt x="50710" y="79000"/>
                </a:lnTo>
                <a:lnTo>
                  <a:pt x="50700" y="79050"/>
                </a:lnTo>
                <a:lnTo>
                  <a:pt x="50690" y="79070"/>
                </a:lnTo>
                <a:lnTo>
                  <a:pt x="50670" y="79080"/>
                </a:lnTo>
                <a:lnTo>
                  <a:pt x="50650" y="79100"/>
                </a:lnTo>
                <a:lnTo>
                  <a:pt x="50630" y="79100"/>
                </a:lnTo>
                <a:lnTo>
                  <a:pt x="50620" y="79100"/>
                </a:lnTo>
                <a:lnTo>
                  <a:pt x="50590" y="79080"/>
                </a:lnTo>
                <a:lnTo>
                  <a:pt x="50580" y="79070"/>
                </a:lnTo>
                <a:lnTo>
                  <a:pt x="50500" y="79080"/>
                </a:lnTo>
                <a:lnTo>
                  <a:pt x="50440" y="79140"/>
                </a:lnTo>
                <a:lnTo>
                  <a:pt x="50400" y="79230"/>
                </a:lnTo>
                <a:lnTo>
                  <a:pt x="50340" y="79410"/>
                </a:lnTo>
                <a:lnTo>
                  <a:pt x="50320" y="79510"/>
                </a:lnTo>
                <a:lnTo>
                  <a:pt x="50320" y="79610"/>
                </a:lnTo>
                <a:lnTo>
                  <a:pt x="50330" y="79710"/>
                </a:lnTo>
                <a:lnTo>
                  <a:pt x="50360" y="79860"/>
                </a:lnTo>
                <a:lnTo>
                  <a:pt x="50370" y="79910"/>
                </a:lnTo>
                <a:lnTo>
                  <a:pt x="50360" y="79970"/>
                </a:lnTo>
                <a:lnTo>
                  <a:pt x="50330" y="80010"/>
                </a:lnTo>
                <a:lnTo>
                  <a:pt x="50300" y="80010"/>
                </a:lnTo>
                <a:lnTo>
                  <a:pt x="50270" y="79950"/>
                </a:lnTo>
                <a:lnTo>
                  <a:pt x="50320" y="79940"/>
                </a:lnTo>
                <a:lnTo>
                  <a:pt x="50320" y="79880"/>
                </a:lnTo>
                <a:lnTo>
                  <a:pt x="50270" y="79740"/>
                </a:lnTo>
                <a:lnTo>
                  <a:pt x="50250" y="79650"/>
                </a:lnTo>
                <a:lnTo>
                  <a:pt x="50230" y="79630"/>
                </a:lnTo>
                <a:lnTo>
                  <a:pt x="50180" y="79630"/>
                </a:lnTo>
                <a:lnTo>
                  <a:pt x="50140" y="79650"/>
                </a:lnTo>
                <a:lnTo>
                  <a:pt x="50130" y="79690"/>
                </a:lnTo>
                <a:lnTo>
                  <a:pt x="50130" y="79960"/>
                </a:lnTo>
                <a:lnTo>
                  <a:pt x="50140" y="80000"/>
                </a:lnTo>
                <a:lnTo>
                  <a:pt x="50170" y="80090"/>
                </a:lnTo>
                <a:lnTo>
                  <a:pt x="50170" y="80150"/>
                </a:lnTo>
                <a:lnTo>
                  <a:pt x="50170" y="80200"/>
                </a:lnTo>
                <a:lnTo>
                  <a:pt x="50160" y="80220"/>
                </a:lnTo>
                <a:lnTo>
                  <a:pt x="50070" y="80210"/>
                </a:lnTo>
                <a:lnTo>
                  <a:pt x="50020" y="80210"/>
                </a:lnTo>
                <a:lnTo>
                  <a:pt x="49980" y="80230"/>
                </a:lnTo>
                <a:lnTo>
                  <a:pt x="49960" y="80260"/>
                </a:lnTo>
                <a:lnTo>
                  <a:pt x="49940" y="80310"/>
                </a:lnTo>
                <a:lnTo>
                  <a:pt x="49920" y="80410"/>
                </a:lnTo>
                <a:lnTo>
                  <a:pt x="49930" y="80520"/>
                </a:lnTo>
                <a:lnTo>
                  <a:pt x="49950" y="80610"/>
                </a:lnTo>
                <a:lnTo>
                  <a:pt x="50010" y="80680"/>
                </a:lnTo>
                <a:lnTo>
                  <a:pt x="49750" y="80770"/>
                </a:lnTo>
                <a:lnTo>
                  <a:pt x="49710" y="80770"/>
                </a:lnTo>
                <a:lnTo>
                  <a:pt x="49650" y="80800"/>
                </a:lnTo>
                <a:lnTo>
                  <a:pt x="49610" y="80880"/>
                </a:lnTo>
                <a:lnTo>
                  <a:pt x="49590" y="80970"/>
                </a:lnTo>
                <a:lnTo>
                  <a:pt x="49590" y="81050"/>
                </a:lnTo>
                <a:lnTo>
                  <a:pt x="49620" y="81080"/>
                </a:lnTo>
                <a:lnTo>
                  <a:pt x="49620" y="81090"/>
                </a:lnTo>
                <a:lnTo>
                  <a:pt x="49590" y="81100"/>
                </a:lnTo>
                <a:lnTo>
                  <a:pt x="49570" y="81090"/>
                </a:lnTo>
                <a:lnTo>
                  <a:pt x="49540" y="81080"/>
                </a:lnTo>
                <a:lnTo>
                  <a:pt x="49520" y="81080"/>
                </a:lnTo>
                <a:lnTo>
                  <a:pt x="49500" y="81090"/>
                </a:lnTo>
                <a:lnTo>
                  <a:pt x="49470" y="81110"/>
                </a:lnTo>
                <a:lnTo>
                  <a:pt x="49420" y="81120"/>
                </a:lnTo>
                <a:lnTo>
                  <a:pt x="49330" y="81110"/>
                </a:lnTo>
                <a:lnTo>
                  <a:pt x="49300" y="81110"/>
                </a:lnTo>
                <a:lnTo>
                  <a:pt x="49250" y="81130"/>
                </a:lnTo>
                <a:lnTo>
                  <a:pt x="49210" y="81150"/>
                </a:lnTo>
                <a:lnTo>
                  <a:pt x="49180" y="81220"/>
                </a:lnTo>
                <a:lnTo>
                  <a:pt x="49130" y="81220"/>
                </a:lnTo>
                <a:lnTo>
                  <a:pt x="49090" y="81210"/>
                </a:lnTo>
                <a:lnTo>
                  <a:pt x="49040" y="81210"/>
                </a:lnTo>
                <a:lnTo>
                  <a:pt x="49030" y="81220"/>
                </a:lnTo>
                <a:lnTo>
                  <a:pt x="49020" y="81240"/>
                </a:lnTo>
                <a:lnTo>
                  <a:pt x="49010" y="81250"/>
                </a:lnTo>
                <a:lnTo>
                  <a:pt x="48980" y="81260"/>
                </a:lnTo>
                <a:lnTo>
                  <a:pt x="48960" y="81270"/>
                </a:lnTo>
                <a:lnTo>
                  <a:pt x="48960" y="81290"/>
                </a:lnTo>
                <a:lnTo>
                  <a:pt x="48970" y="81310"/>
                </a:lnTo>
                <a:lnTo>
                  <a:pt x="48990" y="81320"/>
                </a:lnTo>
                <a:lnTo>
                  <a:pt x="49000" y="81330"/>
                </a:lnTo>
                <a:lnTo>
                  <a:pt x="48990" y="81350"/>
                </a:lnTo>
                <a:lnTo>
                  <a:pt x="48910" y="81410"/>
                </a:lnTo>
                <a:lnTo>
                  <a:pt x="48900" y="81420"/>
                </a:lnTo>
                <a:lnTo>
                  <a:pt x="48890" y="81450"/>
                </a:lnTo>
                <a:lnTo>
                  <a:pt x="48880" y="81500"/>
                </a:lnTo>
                <a:lnTo>
                  <a:pt x="48890" y="81650"/>
                </a:lnTo>
                <a:lnTo>
                  <a:pt x="48890" y="81680"/>
                </a:lnTo>
                <a:lnTo>
                  <a:pt x="48880" y="81730"/>
                </a:lnTo>
                <a:lnTo>
                  <a:pt x="48880" y="81760"/>
                </a:lnTo>
                <a:lnTo>
                  <a:pt x="48890" y="81790"/>
                </a:lnTo>
                <a:lnTo>
                  <a:pt x="48910" y="81820"/>
                </a:lnTo>
                <a:lnTo>
                  <a:pt x="48920" y="81840"/>
                </a:lnTo>
                <a:lnTo>
                  <a:pt x="48880" y="81960"/>
                </a:lnTo>
                <a:lnTo>
                  <a:pt x="48880" y="81990"/>
                </a:lnTo>
                <a:lnTo>
                  <a:pt x="48870" y="82010"/>
                </a:lnTo>
                <a:lnTo>
                  <a:pt x="48860" y="81990"/>
                </a:lnTo>
                <a:lnTo>
                  <a:pt x="48840" y="81940"/>
                </a:lnTo>
                <a:lnTo>
                  <a:pt x="48830" y="81870"/>
                </a:lnTo>
                <a:lnTo>
                  <a:pt x="48820" y="81860"/>
                </a:lnTo>
                <a:lnTo>
                  <a:pt x="48810" y="81830"/>
                </a:lnTo>
                <a:lnTo>
                  <a:pt x="48800" y="81820"/>
                </a:lnTo>
                <a:lnTo>
                  <a:pt x="48780" y="81820"/>
                </a:lnTo>
                <a:lnTo>
                  <a:pt x="48760" y="81800"/>
                </a:lnTo>
                <a:lnTo>
                  <a:pt x="48740" y="81790"/>
                </a:lnTo>
                <a:lnTo>
                  <a:pt x="48720" y="81800"/>
                </a:lnTo>
                <a:lnTo>
                  <a:pt x="48700" y="81820"/>
                </a:lnTo>
                <a:lnTo>
                  <a:pt x="48700" y="81850"/>
                </a:lnTo>
                <a:lnTo>
                  <a:pt x="48710" y="81920"/>
                </a:lnTo>
                <a:lnTo>
                  <a:pt x="48730" y="81920"/>
                </a:lnTo>
                <a:lnTo>
                  <a:pt x="48760" y="81910"/>
                </a:lnTo>
                <a:lnTo>
                  <a:pt x="48790" y="81920"/>
                </a:lnTo>
                <a:lnTo>
                  <a:pt x="48800" y="81950"/>
                </a:lnTo>
                <a:lnTo>
                  <a:pt x="48790" y="82000"/>
                </a:lnTo>
                <a:lnTo>
                  <a:pt x="48760" y="82060"/>
                </a:lnTo>
                <a:lnTo>
                  <a:pt x="48730" y="82090"/>
                </a:lnTo>
                <a:lnTo>
                  <a:pt x="48700" y="82120"/>
                </a:lnTo>
                <a:lnTo>
                  <a:pt x="48480" y="82200"/>
                </a:lnTo>
                <a:lnTo>
                  <a:pt x="48450" y="82230"/>
                </a:lnTo>
                <a:lnTo>
                  <a:pt x="48440" y="82290"/>
                </a:lnTo>
                <a:lnTo>
                  <a:pt x="48440" y="82310"/>
                </a:lnTo>
                <a:lnTo>
                  <a:pt x="48460" y="82360"/>
                </a:lnTo>
                <a:lnTo>
                  <a:pt x="48460" y="82380"/>
                </a:lnTo>
                <a:lnTo>
                  <a:pt x="48460" y="82400"/>
                </a:lnTo>
                <a:lnTo>
                  <a:pt x="48450" y="82420"/>
                </a:lnTo>
                <a:lnTo>
                  <a:pt x="48440" y="82440"/>
                </a:lnTo>
                <a:lnTo>
                  <a:pt x="48440" y="82470"/>
                </a:lnTo>
                <a:lnTo>
                  <a:pt x="48390" y="82470"/>
                </a:lnTo>
                <a:lnTo>
                  <a:pt x="48390" y="82520"/>
                </a:lnTo>
                <a:lnTo>
                  <a:pt x="48410" y="82560"/>
                </a:lnTo>
                <a:lnTo>
                  <a:pt x="48460" y="82540"/>
                </a:lnTo>
                <a:lnTo>
                  <a:pt x="48510" y="82600"/>
                </a:lnTo>
                <a:lnTo>
                  <a:pt x="48520" y="82610"/>
                </a:lnTo>
                <a:lnTo>
                  <a:pt x="48530" y="82620"/>
                </a:lnTo>
                <a:lnTo>
                  <a:pt x="48570" y="82630"/>
                </a:lnTo>
                <a:lnTo>
                  <a:pt x="48590" y="82630"/>
                </a:lnTo>
                <a:lnTo>
                  <a:pt x="48600" y="82650"/>
                </a:lnTo>
                <a:lnTo>
                  <a:pt x="48610" y="82660"/>
                </a:lnTo>
                <a:lnTo>
                  <a:pt x="48620" y="82680"/>
                </a:lnTo>
                <a:lnTo>
                  <a:pt x="48610" y="82710"/>
                </a:lnTo>
                <a:lnTo>
                  <a:pt x="48590" y="82710"/>
                </a:lnTo>
                <a:lnTo>
                  <a:pt x="48550" y="82700"/>
                </a:lnTo>
                <a:lnTo>
                  <a:pt x="48530" y="82710"/>
                </a:lnTo>
                <a:lnTo>
                  <a:pt x="48490" y="82730"/>
                </a:lnTo>
                <a:lnTo>
                  <a:pt x="48450" y="82750"/>
                </a:lnTo>
                <a:lnTo>
                  <a:pt x="48410" y="82770"/>
                </a:lnTo>
                <a:lnTo>
                  <a:pt x="48390" y="82810"/>
                </a:lnTo>
                <a:lnTo>
                  <a:pt x="48390" y="82890"/>
                </a:lnTo>
                <a:lnTo>
                  <a:pt x="48380" y="82940"/>
                </a:lnTo>
                <a:lnTo>
                  <a:pt x="48370" y="82980"/>
                </a:lnTo>
                <a:lnTo>
                  <a:pt x="48430" y="82970"/>
                </a:lnTo>
                <a:lnTo>
                  <a:pt x="48460" y="82980"/>
                </a:lnTo>
                <a:lnTo>
                  <a:pt x="48460" y="83010"/>
                </a:lnTo>
                <a:lnTo>
                  <a:pt x="48410" y="83040"/>
                </a:lnTo>
                <a:lnTo>
                  <a:pt x="48460" y="83050"/>
                </a:lnTo>
                <a:lnTo>
                  <a:pt x="48520" y="83040"/>
                </a:lnTo>
                <a:lnTo>
                  <a:pt x="48580" y="83000"/>
                </a:lnTo>
                <a:lnTo>
                  <a:pt x="48600" y="82970"/>
                </a:lnTo>
                <a:lnTo>
                  <a:pt x="48610" y="82940"/>
                </a:lnTo>
                <a:lnTo>
                  <a:pt x="48640" y="82920"/>
                </a:lnTo>
                <a:lnTo>
                  <a:pt x="48670" y="82910"/>
                </a:lnTo>
                <a:lnTo>
                  <a:pt x="48700" y="82910"/>
                </a:lnTo>
                <a:lnTo>
                  <a:pt x="48720" y="82920"/>
                </a:lnTo>
                <a:lnTo>
                  <a:pt x="48720" y="82940"/>
                </a:lnTo>
                <a:lnTo>
                  <a:pt x="48690" y="82970"/>
                </a:lnTo>
                <a:lnTo>
                  <a:pt x="48590" y="83030"/>
                </a:lnTo>
                <a:lnTo>
                  <a:pt x="48550" y="83090"/>
                </a:lnTo>
                <a:lnTo>
                  <a:pt x="48570" y="83140"/>
                </a:lnTo>
                <a:lnTo>
                  <a:pt x="48610" y="83130"/>
                </a:lnTo>
                <a:lnTo>
                  <a:pt x="48680" y="83040"/>
                </a:lnTo>
                <a:lnTo>
                  <a:pt x="48710" y="83010"/>
                </a:lnTo>
                <a:lnTo>
                  <a:pt x="48690" y="83100"/>
                </a:lnTo>
                <a:lnTo>
                  <a:pt x="48680" y="83140"/>
                </a:lnTo>
                <a:lnTo>
                  <a:pt x="48700" y="83210"/>
                </a:lnTo>
                <a:lnTo>
                  <a:pt x="48700" y="83240"/>
                </a:lnTo>
                <a:lnTo>
                  <a:pt x="48630" y="83270"/>
                </a:lnTo>
                <a:lnTo>
                  <a:pt x="48430" y="83450"/>
                </a:lnTo>
                <a:lnTo>
                  <a:pt x="48380" y="83520"/>
                </a:lnTo>
                <a:lnTo>
                  <a:pt x="48130" y="84040"/>
                </a:lnTo>
                <a:lnTo>
                  <a:pt x="48000" y="84480"/>
                </a:lnTo>
                <a:lnTo>
                  <a:pt x="47940" y="84760"/>
                </a:lnTo>
                <a:lnTo>
                  <a:pt x="47640" y="85480"/>
                </a:lnTo>
                <a:lnTo>
                  <a:pt x="47590" y="85570"/>
                </a:lnTo>
                <a:lnTo>
                  <a:pt x="47390" y="85840"/>
                </a:lnTo>
                <a:lnTo>
                  <a:pt x="47240" y="86010"/>
                </a:lnTo>
                <a:lnTo>
                  <a:pt x="47030" y="86210"/>
                </a:lnTo>
                <a:lnTo>
                  <a:pt x="46690" y="86510"/>
                </a:lnTo>
                <a:lnTo>
                  <a:pt x="46480" y="86730"/>
                </a:lnTo>
                <a:lnTo>
                  <a:pt x="46340" y="86870"/>
                </a:lnTo>
                <a:lnTo>
                  <a:pt x="46110" y="87020"/>
                </a:lnTo>
                <a:lnTo>
                  <a:pt x="46050" y="87030"/>
                </a:lnTo>
                <a:lnTo>
                  <a:pt x="46020" y="87000"/>
                </a:lnTo>
                <a:lnTo>
                  <a:pt x="46010" y="86960"/>
                </a:lnTo>
                <a:lnTo>
                  <a:pt x="45990" y="86920"/>
                </a:lnTo>
                <a:lnTo>
                  <a:pt x="45950" y="86890"/>
                </a:lnTo>
                <a:lnTo>
                  <a:pt x="45920" y="86890"/>
                </a:lnTo>
                <a:lnTo>
                  <a:pt x="45890" y="86900"/>
                </a:lnTo>
                <a:lnTo>
                  <a:pt x="45840" y="86900"/>
                </a:lnTo>
                <a:lnTo>
                  <a:pt x="45790" y="86800"/>
                </a:lnTo>
                <a:lnTo>
                  <a:pt x="45790" y="86580"/>
                </a:lnTo>
                <a:lnTo>
                  <a:pt x="45840" y="86190"/>
                </a:lnTo>
                <a:lnTo>
                  <a:pt x="45790" y="85820"/>
                </a:lnTo>
                <a:lnTo>
                  <a:pt x="45790" y="85650"/>
                </a:lnTo>
                <a:lnTo>
                  <a:pt x="45830" y="85540"/>
                </a:lnTo>
                <a:lnTo>
                  <a:pt x="45840" y="85480"/>
                </a:lnTo>
                <a:lnTo>
                  <a:pt x="45840" y="85470"/>
                </a:lnTo>
                <a:lnTo>
                  <a:pt x="45900" y="85400"/>
                </a:lnTo>
                <a:lnTo>
                  <a:pt x="45970" y="85340"/>
                </a:lnTo>
                <a:lnTo>
                  <a:pt x="46210" y="85170"/>
                </a:lnTo>
                <a:lnTo>
                  <a:pt x="46240" y="85150"/>
                </a:lnTo>
                <a:lnTo>
                  <a:pt x="46250" y="85100"/>
                </a:lnTo>
                <a:lnTo>
                  <a:pt x="46260" y="85010"/>
                </a:lnTo>
                <a:lnTo>
                  <a:pt x="46270" y="84970"/>
                </a:lnTo>
                <a:lnTo>
                  <a:pt x="46330" y="84910"/>
                </a:lnTo>
                <a:lnTo>
                  <a:pt x="46460" y="84810"/>
                </a:lnTo>
                <a:lnTo>
                  <a:pt x="46510" y="84760"/>
                </a:lnTo>
                <a:lnTo>
                  <a:pt x="46550" y="84710"/>
                </a:lnTo>
                <a:lnTo>
                  <a:pt x="46620" y="84650"/>
                </a:lnTo>
                <a:lnTo>
                  <a:pt x="46640" y="84610"/>
                </a:lnTo>
                <a:lnTo>
                  <a:pt x="46650" y="84570"/>
                </a:lnTo>
                <a:lnTo>
                  <a:pt x="46630" y="84530"/>
                </a:lnTo>
                <a:lnTo>
                  <a:pt x="46500" y="84390"/>
                </a:lnTo>
                <a:lnTo>
                  <a:pt x="46470" y="84370"/>
                </a:lnTo>
                <a:lnTo>
                  <a:pt x="46400" y="84340"/>
                </a:lnTo>
                <a:lnTo>
                  <a:pt x="46340" y="84300"/>
                </a:lnTo>
                <a:lnTo>
                  <a:pt x="46270" y="84300"/>
                </a:lnTo>
                <a:lnTo>
                  <a:pt x="46240" y="84280"/>
                </a:lnTo>
                <a:lnTo>
                  <a:pt x="46150" y="84230"/>
                </a:lnTo>
                <a:lnTo>
                  <a:pt x="46040" y="84190"/>
                </a:lnTo>
                <a:lnTo>
                  <a:pt x="45920" y="84060"/>
                </a:lnTo>
                <a:lnTo>
                  <a:pt x="45790" y="83970"/>
                </a:lnTo>
                <a:lnTo>
                  <a:pt x="45740" y="83920"/>
                </a:lnTo>
                <a:lnTo>
                  <a:pt x="45700" y="83860"/>
                </a:lnTo>
                <a:lnTo>
                  <a:pt x="45670" y="83800"/>
                </a:lnTo>
                <a:lnTo>
                  <a:pt x="45650" y="83770"/>
                </a:lnTo>
                <a:lnTo>
                  <a:pt x="45600" y="83730"/>
                </a:lnTo>
                <a:lnTo>
                  <a:pt x="45580" y="83690"/>
                </a:lnTo>
                <a:lnTo>
                  <a:pt x="45570" y="83650"/>
                </a:lnTo>
                <a:lnTo>
                  <a:pt x="45560" y="83530"/>
                </a:lnTo>
                <a:lnTo>
                  <a:pt x="45550" y="83450"/>
                </a:lnTo>
                <a:lnTo>
                  <a:pt x="45520" y="83390"/>
                </a:lnTo>
                <a:lnTo>
                  <a:pt x="45420" y="83230"/>
                </a:lnTo>
                <a:lnTo>
                  <a:pt x="45360" y="83100"/>
                </a:lnTo>
                <a:lnTo>
                  <a:pt x="45360" y="83010"/>
                </a:lnTo>
                <a:lnTo>
                  <a:pt x="45350" y="82980"/>
                </a:lnTo>
                <a:lnTo>
                  <a:pt x="45320" y="82960"/>
                </a:lnTo>
                <a:lnTo>
                  <a:pt x="45200" y="82930"/>
                </a:lnTo>
                <a:lnTo>
                  <a:pt x="45150" y="82900"/>
                </a:lnTo>
                <a:lnTo>
                  <a:pt x="45120" y="82880"/>
                </a:lnTo>
                <a:lnTo>
                  <a:pt x="45100" y="82850"/>
                </a:lnTo>
                <a:lnTo>
                  <a:pt x="45090" y="82830"/>
                </a:lnTo>
                <a:lnTo>
                  <a:pt x="45080" y="82800"/>
                </a:lnTo>
                <a:lnTo>
                  <a:pt x="45070" y="82780"/>
                </a:lnTo>
                <a:lnTo>
                  <a:pt x="45050" y="82750"/>
                </a:lnTo>
                <a:lnTo>
                  <a:pt x="44990" y="82710"/>
                </a:lnTo>
                <a:lnTo>
                  <a:pt x="44960" y="82700"/>
                </a:lnTo>
                <a:lnTo>
                  <a:pt x="44930" y="82690"/>
                </a:lnTo>
                <a:lnTo>
                  <a:pt x="44860" y="82680"/>
                </a:lnTo>
                <a:lnTo>
                  <a:pt x="44840" y="82670"/>
                </a:lnTo>
                <a:lnTo>
                  <a:pt x="44820" y="82660"/>
                </a:lnTo>
                <a:lnTo>
                  <a:pt x="44810" y="82620"/>
                </a:lnTo>
                <a:lnTo>
                  <a:pt x="44790" y="82610"/>
                </a:lnTo>
                <a:lnTo>
                  <a:pt x="44760" y="82580"/>
                </a:lnTo>
                <a:lnTo>
                  <a:pt x="44720" y="82560"/>
                </a:lnTo>
                <a:lnTo>
                  <a:pt x="44680" y="82560"/>
                </a:lnTo>
                <a:lnTo>
                  <a:pt x="44640" y="82570"/>
                </a:lnTo>
                <a:lnTo>
                  <a:pt x="44610" y="82610"/>
                </a:lnTo>
                <a:lnTo>
                  <a:pt x="44590" y="82630"/>
                </a:lnTo>
                <a:lnTo>
                  <a:pt x="44570" y="82630"/>
                </a:lnTo>
                <a:lnTo>
                  <a:pt x="44520" y="82600"/>
                </a:lnTo>
                <a:lnTo>
                  <a:pt x="44420" y="82510"/>
                </a:lnTo>
                <a:lnTo>
                  <a:pt x="44310" y="82430"/>
                </a:lnTo>
                <a:lnTo>
                  <a:pt x="44170" y="82300"/>
                </a:lnTo>
                <a:lnTo>
                  <a:pt x="44110" y="82230"/>
                </a:lnTo>
                <a:lnTo>
                  <a:pt x="44050" y="82170"/>
                </a:lnTo>
                <a:lnTo>
                  <a:pt x="43980" y="82120"/>
                </a:lnTo>
                <a:lnTo>
                  <a:pt x="43930" y="82070"/>
                </a:lnTo>
                <a:lnTo>
                  <a:pt x="43920" y="82050"/>
                </a:lnTo>
                <a:lnTo>
                  <a:pt x="43900" y="82000"/>
                </a:lnTo>
                <a:lnTo>
                  <a:pt x="43900" y="81900"/>
                </a:lnTo>
                <a:lnTo>
                  <a:pt x="43890" y="81860"/>
                </a:lnTo>
                <a:lnTo>
                  <a:pt x="43860" y="81820"/>
                </a:lnTo>
                <a:lnTo>
                  <a:pt x="43830" y="81790"/>
                </a:lnTo>
                <a:lnTo>
                  <a:pt x="43730" y="81700"/>
                </a:lnTo>
                <a:lnTo>
                  <a:pt x="43700" y="81670"/>
                </a:lnTo>
                <a:lnTo>
                  <a:pt x="43670" y="81600"/>
                </a:lnTo>
                <a:lnTo>
                  <a:pt x="43640" y="81570"/>
                </a:lnTo>
                <a:lnTo>
                  <a:pt x="43610" y="81560"/>
                </a:lnTo>
                <a:lnTo>
                  <a:pt x="43540" y="81560"/>
                </a:lnTo>
                <a:lnTo>
                  <a:pt x="43210" y="81510"/>
                </a:lnTo>
                <a:lnTo>
                  <a:pt x="43150" y="81490"/>
                </a:lnTo>
                <a:lnTo>
                  <a:pt x="43120" y="81470"/>
                </a:lnTo>
                <a:lnTo>
                  <a:pt x="43100" y="81440"/>
                </a:lnTo>
                <a:lnTo>
                  <a:pt x="43070" y="81410"/>
                </a:lnTo>
                <a:lnTo>
                  <a:pt x="43050" y="81390"/>
                </a:lnTo>
                <a:lnTo>
                  <a:pt x="42970" y="81350"/>
                </a:lnTo>
                <a:lnTo>
                  <a:pt x="42910" y="81290"/>
                </a:lnTo>
                <a:lnTo>
                  <a:pt x="42860" y="81220"/>
                </a:lnTo>
                <a:lnTo>
                  <a:pt x="42820" y="81160"/>
                </a:lnTo>
                <a:lnTo>
                  <a:pt x="42790" y="81120"/>
                </a:lnTo>
                <a:lnTo>
                  <a:pt x="42760" y="81130"/>
                </a:lnTo>
                <a:lnTo>
                  <a:pt x="42720" y="81200"/>
                </a:lnTo>
                <a:lnTo>
                  <a:pt x="42700" y="81240"/>
                </a:lnTo>
                <a:lnTo>
                  <a:pt x="42670" y="81260"/>
                </a:lnTo>
                <a:lnTo>
                  <a:pt x="42640" y="81250"/>
                </a:lnTo>
                <a:lnTo>
                  <a:pt x="42600" y="81220"/>
                </a:lnTo>
                <a:lnTo>
                  <a:pt x="42500" y="81140"/>
                </a:lnTo>
                <a:lnTo>
                  <a:pt x="42470" y="81110"/>
                </a:lnTo>
                <a:lnTo>
                  <a:pt x="42390" y="81080"/>
                </a:lnTo>
                <a:lnTo>
                  <a:pt x="42350" y="81060"/>
                </a:lnTo>
                <a:lnTo>
                  <a:pt x="42320" y="81020"/>
                </a:lnTo>
                <a:lnTo>
                  <a:pt x="42310" y="80980"/>
                </a:lnTo>
                <a:lnTo>
                  <a:pt x="42280" y="80880"/>
                </a:lnTo>
                <a:lnTo>
                  <a:pt x="42250" y="80850"/>
                </a:lnTo>
                <a:lnTo>
                  <a:pt x="42190" y="80800"/>
                </a:lnTo>
                <a:lnTo>
                  <a:pt x="42170" y="80780"/>
                </a:lnTo>
                <a:lnTo>
                  <a:pt x="42150" y="80740"/>
                </a:lnTo>
                <a:lnTo>
                  <a:pt x="42140" y="80660"/>
                </a:lnTo>
                <a:lnTo>
                  <a:pt x="42130" y="80620"/>
                </a:lnTo>
                <a:lnTo>
                  <a:pt x="42100" y="80570"/>
                </a:lnTo>
                <a:lnTo>
                  <a:pt x="41950" y="80410"/>
                </a:lnTo>
                <a:lnTo>
                  <a:pt x="41860" y="80320"/>
                </a:lnTo>
                <a:lnTo>
                  <a:pt x="41820" y="80270"/>
                </a:lnTo>
                <a:lnTo>
                  <a:pt x="41780" y="80240"/>
                </a:lnTo>
                <a:lnTo>
                  <a:pt x="41710" y="80200"/>
                </a:lnTo>
                <a:lnTo>
                  <a:pt x="41650" y="80130"/>
                </a:lnTo>
                <a:lnTo>
                  <a:pt x="41610" y="80120"/>
                </a:lnTo>
                <a:lnTo>
                  <a:pt x="41570" y="80130"/>
                </a:lnTo>
                <a:lnTo>
                  <a:pt x="41540" y="80160"/>
                </a:lnTo>
                <a:lnTo>
                  <a:pt x="41530" y="80200"/>
                </a:lnTo>
                <a:lnTo>
                  <a:pt x="41540" y="80300"/>
                </a:lnTo>
                <a:lnTo>
                  <a:pt x="41530" y="80340"/>
                </a:lnTo>
                <a:lnTo>
                  <a:pt x="41510" y="80370"/>
                </a:lnTo>
                <a:lnTo>
                  <a:pt x="41460" y="80360"/>
                </a:lnTo>
                <a:lnTo>
                  <a:pt x="41410" y="80350"/>
                </a:lnTo>
                <a:lnTo>
                  <a:pt x="41370" y="80360"/>
                </a:lnTo>
                <a:lnTo>
                  <a:pt x="41350" y="80390"/>
                </a:lnTo>
                <a:lnTo>
                  <a:pt x="41320" y="80470"/>
                </a:lnTo>
                <a:lnTo>
                  <a:pt x="41310" y="80510"/>
                </a:lnTo>
                <a:lnTo>
                  <a:pt x="41280" y="80530"/>
                </a:lnTo>
                <a:lnTo>
                  <a:pt x="41200" y="80590"/>
                </a:lnTo>
                <a:lnTo>
                  <a:pt x="41170" y="80610"/>
                </a:lnTo>
                <a:lnTo>
                  <a:pt x="41160" y="80620"/>
                </a:lnTo>
                <a:lnTo>
                  <a:pt x="41150" y="80640"/>
                </a:lnTo>
                <a:lnTo>
                  <a:pt x="41140" y="80650"/>
                </a:lnTo>
                <a:lnTo>
                  <a:pt x="41130" y="80660"/>
                </a:lnTo>
                <a:lnTo>
                  <a:pt x="41110" y="80670"/>
                </a:lnTo>
                <a:lnTo>
                  <a:pt x="41060" y="80670"/>
                </a:lnTo>
                <a:lnTo>
                  <a:pt x="40990" y="80680"/>
                </a:lnTo>
                <a:lnTo>
                  <a:pt x="40860" y="80670"/>
                </a:lnTo>
                <a:lnTo>
                  <a:pt x="40810" y="80680"/>
                </a:lnTo>
                <a:lnTo>
                  <a:pt x="40800" y="80660"/>
                </a:lnTo>
                <a:lnTo>
                  <a:pt x="40790" y="80640"/>
                </a:lnTo>
                <a:lnTo>
                  <a:pt x="40790" y="80590"/>
                </a:lnTo>
                <a:lnTo>
                  <a:pt x="40800" y="80490"/>
                </a:lnTo>
                <a:lnTo>
                  <a:pt x="40800" y="80330"/>
                </a:lnTo>
                <a:lnTo>
                  <a:pt x="40810" y="80280"/>
                </a:lnTo>
                <a:lnTo>
                  <a:pt x="40840" y="80220"/>
                </a:lnTo>
                <a:lnTo>
                  <a:pt x="40850" y="80150"/>
                </a:lnTo>
                <a:lnTo>
                  <a:pt x="40840" y="80080"/>
                </a:lnTo>
                <a:lnTo>
                  <a:pt x="40810" y="80010"/>
                </a:lnTo>
                <a:lnTo>
                  <a:pt x="40680" y="79910"/>
                </a:lnTo>
                <a:lnTo>
                  <a:pt x="40650" y="79870"/>
                </a:lnTo>
                <a:lnTo>
                  <a:pt x="40580" y="79740"/>
                </a:lnTo>
                <a:lnTo>
                  <a:pt x="40570" y="79720"/>
                </a:lnTo>
                <a:lnTo>
                  <a:pt x="40550" y="79700"/>
                </a:lnTo>
                <a:lnTo>
                  <a:pt x="40510" y="79670"/>
                </a:lnTo>
                <a:lnTo>
                  <a:pt x="40490" y="79660"/>
                </a:lnTo>
                <a:lnTo>
                  <a:pt x="40480" y="79630"/>
                </a:lnTo>
                <a:lnTo>
                  <a:pt x="40470" y="79610"/>
                </a:lnTo>
                <a:lnTo>
                  <a:pt x="40460" y="79580"/>
                </a:lnTo>
                <a:lnTo>
                  <a:pt x="40400" y="79510"/>
                </a:lnTo>
                <a:lnTo>
                  <a:pt x="40360" y="79470"/>
                </a:lnTo>
                <a:lnTo>
                  <a:pt x="40290" y="79430"/>
                </a:lnTo>
                <a:lnTo>
                  <a:pt x="40170" y="79330"/>
                </a:lnTo>
                <a:lnTo>
                  <a:pt x="40080" y="79280"/>
                </a:lnTo>
                <a:lnTo>
                  <a:pt x="40060" y="79260"/>
                </a:lnTo>
                <a:lnTo>
                  <a:pt x="40030" y="79220"/>
                </a:lnTo>
                <a:lnTo>
                  <a:pt x="39980" y="79140"/>
                </a:lnTo>
                <a:lnTo>
                  <a:pt x="39940" y="79100"/>
                </a:lnTo>
                <a:lnTo>
                  <a:pt x="39840" y="79030"/>
                </a:lnTo>
                <a:lnTo>
                  <a:pt x="39800" y="79000"/>
                </a:lnTo>
                <a:lnTo>
                  <a:pt x="39780" y="78980"/>
                </a:lnTo>
                <a:lnTo>
                  <a:pt x="39700" y="78900"/>
                </a:lnTo>
                <a:lnTo>
                  <a:pt x="39690" y="78870"/>
                </a:lnTo>
                <a:lnTo>
                  <a:pt x="39670" y="78850"/>
                </a:lnTo>
                <a:lnTo>
                  <a:pt x="39650" y="78840"/>
                </a:lnTo>
                <a:lnTo>
                  <a:pt x="39630" y="78840"/>
                </a:lnTo>
                <a:lnTo>
                  <a:pt x="39610" y="78840"/>
                </a:lnTo>
                <a:lnTo>
                  <a:pt x="39590" y="78830"/>
                </a:lnTo>
                <a:lnTo>
                  <a:pt x="39560" y="78810"/>
                </a:lnTo>
                <a:lnTo>
                  <a:pt x="39560" y="78800"/>
                </a:lnTo>
                <a:lnTo>
                  <a:pt x="39570" y="78770"/>
                </a:lnTo>
                <a:lnTo>
                  <a:pt x="39560" y="78730"/>
                </a:lnTo>
                <a:lnTo>
                  <a:pt x="39540" y="78690"/>
                </a:lnTo>
                <a:lnTo>
                  <a:pt x="39510" y="78660"/>
                </a:lnTo>
                <a:lnTo>
                  <a:pt x="39480" y="78640"/>
                </a:lnTo>
                <a:lnTo>
                  <a:pt x="39410" y="78610"/>
                </a:lnTo>
                <a:lnTo>
                  <a:pt x="39290" y="78520"/>
                </a:lnTo>
                <a:lnTo>
                  <a:pt x="39270" y="78500"/>
                </a:lnTo>
                <a:lnTo>
                  <a:pt x="39230" y="78440"/>
                </a:lnTo>
                <a:lnTo>
                  <a:pt x="39160" y="78390"/>
                </a:lnTo>
                <a:lnTo>
                  <a:pt x="39080" y="78390"/>
                </a:lnTo>
                <a:lnTo>
                  <a:pt x="39010" y="78400"/>
                </a:lnTo>
                <a:lnTo>
                  <a:pt x="38910" y="78370"/>
                </a:lnTo>
                <a:lnTo>
                  <a:pt x="38870" y="78380"/>
                </a:lnTo>
                <a:lnTo>
                  <a:pt x="38800" y="78390"/>
                </a:lnTo>
                <a:lnTo>
                  <a:pt x="38780" y="78400"/>
                </a:lnTo>
                <a:lnTo>
                  <a:pt x="38740" y="78420"/>
                </a:lnTo>
                <a:lnTo>
                  <a:pt x="38720" y="78420"/>
                </a:lnTo>
                <a:lnTo>
                  <a:pt x="38680" y="78400"/>
                </a:lnTo>
                <a:lnTo>
                  <a:pt x="38660" y="78400"/>
                </a:lnTo>
                <a:lnTo>
                  <a:pt x="38610" y="78430"/>
                </a:lnTo>
                <a:lnTo>
                  <a:pt x="38560" y="78500"/>
                </a:lnTo>
                <a:lnTo>
                  <a:pt x="38510" y="78570"/>
                </a:lnTo>
                <a:lnTo>
                  <a:pt x="38500" y="78630"/>
                </a:lnTo>
                <a:lnTo>
                  <a:pt x="38490" y="78710"/>
                </a:lnTo>
                <a:lnTo>
                  <a:pt x="38450" y="78770"/>
                </a:lnTo>
                <a:lnTo>
                  <a:pt x="38390" y="78820"/>
                </a:lnTo>
                <a:lnTo>
                  <a:pt x="38330" y="78830"/>
                </a:lnTo>
                <a:lnTo>
                  <a:pt x="38310" y="78830"/>
                </a:lnTo>
                <a:lnTo>
                  <a:pt x="38290" y="78800"/>
                </a:lnTo>
                <a:lnTo>
                  <a:pt x="38270" y="78790"/>
                </a:lnTo>
                <a:lnTo>
                  <a:pt x="38260" y="78800"/>
                </a:lnTo>
                <a:lnTo>
                  <a:pt x="38240" y="78830"/>
                </a:lnTo>
                <a:lnTo>
                  <a:pt x="38220" y="78830"/>
                </a:lnTo>
                <a:lnTo>
                  <a:pt x="38190" y="78820"/>
                </a:lnTo>
                <a:lnTo>
                  <a:pt x="38170" y="78800"/>
                </a:lnTo>
                <a:lnTo>
                  <a:pt x="38150" y="78780"/>
                </a:lnTo>
                <a:lnTo>
                  <a:pt x="38110" y="78780"/>
                </a:lnTo>
                <a:lnTo>
                  <a:pt x="38080" y="78790"/>
                </a:lnTo>
                <a:lnTo>
                  <a:pt x="38030" y="78840"/>
                </a:lnTo>
                <a:lnTo>
                  <a:pt x="38010" y="78850"/>
                </a:lnTo>
                <a:lnTo>
                  <a:pt x="37980" y="78840"/>
                </a:lnTo>
                <a:lnTo>
                  <a:pt x="37950" y="78790"/>
                </a:lnTo>
                <a:lnTo>
                  <a:pt x="37930" y="78780"/>
                </a:lnTo>
                <a:lnTo>
                  <a:pt x="37880" y="78780"/>
                </a:lnTo>
                <a:lnTo>
                  <a:pt x="37790" y="78790"/>
                </a:lnTo>
                <a:lnTo>
                  <a:pt x="37740" y="78790"/>
                </a:lnTo>
                <a:lnTo>
                  <a:pt x="37680" y="78750"/>
                </a:lnTo>
                <a:lnTo>
                  <a:pt x="37640" y="78620"/>
                </a:lnTo>
                <a:lnTo>
                  <a:pt x="37600" y="78590"/>
                </a:lnTo>
                <a:lnTo>
                  <a:pt x="37590" y="78570"/>
                </a:lnTo>
                <a:lnTo>
                  <a:pt x="37670" y="78560"/>
                </a:lnTo>
                <a:lnTo>
                  <a:pt x="37710" y="78540"/>
                </a:lnTo>
                <a:lnTo>
                  <a:pt x="37800" y="78480"/>
                </a:lnTo>
                <a:lnTo>
                  <a:pt x="37990" y="78240"/>
                </a:lnTo>
                <a:lnTo>
                  <a:pt x="38160" y="78100"/>
                </a:lnTo>
                <a:lnTo>
                  <a:pt x="38180" y="78070"/>
                </a:lnTo>
                <a:lnTo>
                  <a:pt x="38200" y="77800"/>
                </a:lnTo>
                <a:lnTo>
                  <a:pt x="38230" y="77720"/>
                </a:lnTo>
                <a:lnTo>
                  <a:pt x="38290" y="77670"/>
                </a:lnTo>
                <a:lnTo>
                  <a:pt x="38380" y="77630"/>
                </a:lnTo>
                <a:lnTo>
                  <a:pt x="38460" y="77620"/>
                </a:lnTo>
                <a:lnTo>
                  <a:pt x="38550" y="77620"/>
                </a:lnTo>
                <a:lnTo>
                  <a:pt x="38590" y="77610"/>
                </a:lnTo>
                <a:lnTo>
                  <a:pt x="38630" y="77570"/>
                </a:lnTo>
                <a:lnTo>
                  <a:pt x="38780" y="77410"/>
                </a:lnTo>
                <a:lnTo>
                  <a:pt x="38790" y="77390"/>
                </a:lnTo>
                <a:lnTo>
                  <a:pt x="38800" y="77370"/>
                </a:lnTo>
                <a:lnTo>
                  <a:pt x="38860" y="77300"/>
                </a:lnTo>
                <a:lnTo>
                  <a:pt x="38890" y="77220"/>
                </a:lnTo>
                <a:lnTo>
                  <a:pt x="38920" y="77190"/>
                </a:lnTo>
                <a:lnTo>
                  <a:pt x="38990" y="77120"/>
                </a:lnTo>
                <a:lnTo>
                  <a:pt x="39010" y="77100"/>
                </a:lnTo>
                <a:lnTo>
                  <a:pt x="39030" y="77070"/>
                </a:lnTo>
                <a:lnTo>
                  <a:pt x="39180" y="76930"/>
                </a:lnTo>
                <a:lnTo>
                  <a:pt x="39190" y="76910"/>
                </a:lnTo>
                <a:lnTo>
                  <a:pt x="39200" y="76890"/>
                </a:lnTo>
                <a:lnTo>
                  <a:pt x="39210" y="76860"/>
                </a:lnTo>
                <a:lnTo>
                  <a:pt x="39220" y="76840"/>
                </a:lnTo>
                <a:lnTo>
                  <a:pt x="39250" y="76820"/>
                </a:lnTo>
                <a:lnTo>
                  <a:pt x="39260" y="76800"/>
                </a:lnTo>
                <a:lnTo>
                  <a:pt x="39260" y="76770"/>
                </a:lnTo>
                <a:lnTo>
                  <a:pt x="39260" y="76750"/>
                </a:lnTo>
                <a:lnTo>
                  <a:pt x="39270" y="76730"/>
                </a:lnTo>
                <a:lnTo>
                  <a:pt x="39280" y="76710"/>
                </a:lnTo>
                <a:lnTo>
                  <a:pt x="39300" y="76700"/>
                </a:lnTo>
                <a:lnTo>
                  <a:pt x="39310" y="76680"/>
                </a:lnTo>
                <a:lnTo>
                  <a:pt x="39390" y="76650"/>
                </a:lnTo>
                <a:lnTo>
                  <a:pt x="39410" y="76630"/>
                </a:lnTo>
                <a:lnTo>
                  <a:pt x="39450" y="76600"/>
                </a:lnTo>
                <a:lnTo>
                  <a:pt x="39470" y="76560"/>
                </a:lnTo>
                <a:lnTo>
                  <a:pt x="39500" y="76460"/>
                </a:lnTo>
                <a:lnTo>
                  <a:pt x="39520" y="76410"/>
                </a:lnTo>
                <a:lnTo>
                  <a:pt x="39510" y="76380"/>
                </a:lnTo>
                <a:lnTo>
                  <a:pt x="39510" y="76350"/>
                </a:lnTo>
                <a:lnTo>
                  <a:pt x="39520" y="76320"/>
                </a:lnTo>
                <a:lnTo>
                  <a:pt x="39540" y="76290"/>
                </a:lnTo>
                <a:lnTo>
                  <a:pt x="39590" y="76210"/>
                </a:lnTo>
                <a:lnTo>
                  <a:pt x="39660" y="76140"/>
                </a:lnTo>
                <a:lnTo>
                  <a:pt x="39730" y="76090"/>
                </a:lnTo>
                <a:lnTo>
                  <a:pt x="39800" y="76050"/>
                </a:lnTo>
                <a:lnTo>
                  <a:pt x="39940" y="76020"/>
                </a:lnTo>
                <a:lnTo>
                  <a:pt x="39970" y="76000"/>
                </a:lnTo>
                <a:lnTo>
                  <a:pt x="40000" y="75950"/>
                </a:lnTo>
                <a:lnTo>
                  <a:pt x="40000" y="75910"/>
                </a:lnTo>
                <a:lnTo>
                  <a:pt x="40000" y="75820"/>
                </a:lnTo>
                <a:lnTo>
                  <a:pt x="40040" y="75730"/>
                </a:lnTo>
                <a:lnTo>
                  <a:pt x="40180" y="75640"/>
                </a:lnTo>
                <a:lnTo>
                  <a:pt x="40230" y="75560"/>
                </a:lnTo>
                <a:lnTo>
                  <a:pt x="40240" y="75370"/>
                </a:lnTo>
                <a:lnTo>
                  <a:pt x="40260" y="75330"/>
                </a:lnTo>
                <a:lnTo>
                  <a:pt x="40300" y="75310"/>
                </a:lnTo>
                <a:lnTo>
                  <a:pt x="40390" y="75290"/>
                </a:lnTo>
                <a:lnTo>
                  <a:pt x="40460" y="75250"/>
                </a:lnTo>
                <a:lnTo>
                  <a:pt x="40620" y="75030"/>
                </a:lnTo>
                <a:lnTo>
                  <a:pt x="40750" y="74940"/>
                </a:lnTo>
                <a:lnTo>
                  <a:pt x="40790" y="74880"/>
                </a:lnTo>
                <a:lnTo>
                  <a:pt x="40790" y="74790"/>
                </a:lnTo>
                <a:lnTo>
                  <a:pt x="40790" y="74750"/>
                </a:lnTo>
                <a:lnTo>
                  <a:pt x="40790" y="74710"/>
                </a:lnTo>
                <a:lnTo>
                  <a:pt x="40810" y="74680"/>
                </a:lnTo>
                <a:lnTo>
                  <a:pt x="40870" y="74660"/>
                </a:lnTo>
                <a:lnTo>
                  <a:pt x="40930" y="74630"/>
                </a:lnTo>
                <a:lnTo>
                  <a:pt x="41000" y="74630"/>
                </a:lnTo>
                <a:lnTo>
                  <a:pt x="41010" y="74620"/>
                </a:lnTo>
                <a:lnTo>
                  <a:pt x="41030" y="74610"/>
                </a:lnTo>
                <a:lnTo>
                  <a:pt x="41040" y="74600"/>
                </a:lnTo>
                <a:lnTo>
                  <a:pt x="41040" y="74580"/>
                </a:lnTo>
                <a:lnTo>
                  <a:pt x="41040" y="74470"/>
                </a:lnTo>
                <a:lnTo>
                  <a:pt x="41030" y="74450"/>
                </a:lnTo>
                <a:lnTo>
                  <a:pt x="41020" y="74410"/>
                </a:lnTo>
                <a:lnTo>
                  <a:pt x="41060" y="74370"/>
                </a:lnTo>
                <a:lnTo>
                  <a:pt x="41150" y="74330"/>
                </a:lnTo>
                <a:lnTo>
                  <a:pt x="41210" y="74350"/>
                </a:lnTo>
                <a:lnTo>
                  <a:pt x="41290" y="74360"/>
                </a:lnTo>
                <a:lnTo>
                  <a:pt x="41370" y="74380"/>
                </a:lnTo>
                <a:lnTo>
                  <a:pt x="41400" y="74420"/>
                </a:lnTo>
                <a:lnTo>
                  <a:pt x="41410" y="74470"/>
                </a:lnTo>
                <a:lnTo>
                  <a:pt x="41430" y="74480"/>
                </a:lnTo>
                <a:lnTo>
                  <a:pt x="41450" y="74460"/>
                </a:lnTo>
                <a:lnTo>
                  <a:pt x="41470" y="74430"/>
                </a:lnTo>
                <a:lnTo>
                  <a:pt x="41480" y="74400"/>
                </a:lnTo>
                <a:lnTo>
                  <a:pt x="41510" y="74290"/>
                </a:lnTo>
                <a:lnTo>
                  <a:pt x="41480" y="74230"/>
                </a:lnTo>
                <a:lnTo>
                  <a:pt x="41460" y="74210"/>
                </a:lnTo>
                <a:lnTo>
                  <a:pt x="41430" y="74190"/>
                </a:lnTo>
                <a:lnTo>
                  <a:pt x="41410" y="74190"/>
                </a:lnTo>
                <a:lnTo>
                  <a:pt x="41330" y="74150"/>
                </a:lnTo>
                <a:lnTo>
                  <a:pt x="41300" y="74130"/>
                </a:lnTo>
                <a:lnTo>
                  <a:pt x="41290" y="74070"/>
                </a:lnTo>
                <a:lnTo>
                  <a:pt x="41340" y="74040"/>
                </a:lnTo>
                <a:lnTo>
                  <a:pt x="41470" y="73990"/>
                </a:lnTo>
                <a:lnTo>
                  <a:pt x="41550" y="73910"/>
                </a:lnTo>
                <a:lnTo>
                  <a:pt x="41570" y="73900"/>
                </a:lnTo>
                <a:lnTo>
                  <a:pt x="41590" y="73880"/>
                </a:lnTo>
                <a:lnTo>
                  <a:pt x="41590" y="73870"/>
                </a:lnTo>
                <a:lnTo>
                  <a:pt x="41600" y="73840"/>
                </a:lnTo>
                <a:lnTo>
                  <a:pt x="41630" y="73810"/>
                </a:lnTo>
                <a:lnTo>
                  <a:pt x="41670" y="73820"/>
                </a:lnTo>
                <a:lnTo>
                  <a:pt x="41680" y="73830"/>
                </a:lnTo>
                <a:lnTo>
                  <a:pt x="41680" y="73850"/>
                </a:lnTo>
                <a:lnTo>
                  <a:pt x="41680" y="73870"/>
                </a:lnTo>
                <a:lnTo>
                  <a:pt x="41710" y="73880"/>
                </a:lnTo>
                <a:lnTo>
                  <a:pt x="41730" y="73880"/>
                </a:lnTo>
                <a:lnTo>
                  <a:pt x="41740" y="73860"/>
                </a:lnTo>
                <a:lnTo>
                  <a:pt x="41740" y="73850"/>
                </a:lnTo>
                <a:lnTo>
                  <a:pt x="41750" y="73830"/>
                </a:lnTo>
                <a:lnTo>
                  <a:pt x="41760" y="73820"/>
                </a:lnTo>
                <a:lnTo>
                  <a:pt x="41790" y="73800"/>
                </a:lnTo>
                <a:lnTo>
                  <a:pt x="41800" y="73790"/>
                </a:lnTo>
                <a:lnTo>
                  <a:pt x="41820" y="73740"/>
                </a:lnTo>
                <a:lnTo>
                  <a:pt x="41830" y="73720"/>
                </a:lnTo>
                <a:lnTo>
                  <a:pt x="41850" y="73710"/>
                </a:lnTo>
                <a:lnTo>
                  <a:pt x="41870" y="73720"/>
                </a:lnTo>
                <a:lnTo>
                  <a:pt x="41870" y="73730"/>
                </a:lnTo>
                <a:lnTo>
                  <a:pt x="41890" y="73740"/>
                </a:lnTo>
                <a:lnTo>
                  <a:pt x="41910" y="73740"/>
                </a:lnTo>
                <a:lnTo>
                  <a:pt x="41960" y="73720"/>
                </a:lnTo>
                <a:lnTo>
                  <a:pt x="41970" y="73700"/>
                </a:lnTo>
                <a:lnTo>
                  <a:pt x="42060" y="73600"/>
                </a:lnTo>
                <a:lnTo>
                  <a:pt x="42070" y="73580"/>
                </a:lnTo>
                <a:lnTo>
                  <a:pt x="42080" y="73560"/>
                </a:lnTo>
                <a:lnTo>
                  <a:pt x="42080" y="73510"/>
                </a:lnTo>
                <a:lnTo>
                  <a:pt x="42080" y="73490"/>
                </a:lnTo>
                <a:lnTo>
                  <a:pt x="42090" y="73480"/>
                </a:lnTo>
                <a:lnTo>
                  <a:pt x="42100" y="73480"/>
                </a:lnTo>
                <a:lnTo>
                  <a:pt x="42120" y="73480"/>
                </a:lnTo>
                <a:lnTo>
                  <a:pt x="42170" y="73460"/>
                </a:lnTo>
                <a:lnTo>
                  <a:pt x="42180" y="73420"/>
                </a:lnTo>
                <a:lnTo>
                  <a:pt x="42180" y="73380"/>
                </a:lnTo>
                <a:lnTo>
                  <a:pt x="42210" y="73350"/>
                </a:lnTo>
                <a:lnTo>
                  <a:pt x="42240" y="73350"/>
                </a:lnTo>
                <a:lnTo>
                  <a:pt x="42280" y="73360"/>
                </a:lnTo>
                <a:lnTo>
                  <a:pt x="42300" y="73370"/>
                </a:lnTo>
                <a:lnTo>
                  <a:pt x="42320" y="73360"/>
                </a:lnTo>
                <a:lnTo>
                  <a:pt x="42400" y="73300"/>
                </a:lnTo>
                <a:lnTo>
                  <a:pt x="42420" y="73260"/>
                </a:lnTo>
                <a:lnTo>
                  <a:pt x="42450" y="73230"/>
                </a:lnTo>
                <a:lnTo>
                  <a:pt x="42490" y="73210"/>
                </a:lnTo>
                <a:lnTo>
                  <a:pt x="42520" y="73220"/>
                </a:lnTo>
                <a:lnTo>
                  <a:pt x="42560" y="73260"/>
                </a:lnTo>
                <a:lnTo>
                  <a:pt x="42610" y="73270"/>
                </a:lnTo>
                <a:lnTo>
                  <a:pt x="42620" y="73210"/>
                </a:lnTo>
                <a:lnTo>
                  <a:pt x="42630" y="73190"/>
                </a:lnTo>
                <a:lnTo>
                  <a:pt x="42640" y="73190"/>
                </a:lnTo>
                <a:lnTo>
                  <a:pt x="42690" y="73190"/>
                </a:lnTo>
                <a:lnTo>
                  <a:pt x="42710" y="73180"/>
                </a:lnTo>
                <a:lnTo>
                  <a:pt x="42750" y="73200"/>
                </a:lnTo>
                <a:lnTo>
                  <a:pt x="42790" y="73200"/>
                </a:lnTo>
                <a:lnTo>
                  <a:pt x="42790" y="73180"/>
                </a:lnTo>
                <a:lnTo>
                  <a:pt x="42760" y="73130"/>
                </a:lnTo>
                <a:lnTo>
                  <a:pt x="42700" y="73080"/>
                </a:lnTo>
                <a:lnTo>
                  <a:pt x="42680" y="73040"/>
                </a:lnTo>
                <a:lnTo>
                  <a:pt x="42720" y="73020"/>
                </a:lnTo>
                <a:lnTo>
                  <a:pt x="42760" y="73030"/>
                </a:lnTo>
                <a:lnTo>
                  <a:pt x="42790" y="73050"/>
                </a:lnTo>
                <a:lnTo>
                  <a:pt x="42830" y="73060"/>
                </a:lnTo>
                <a:lnTo>
                  <a:pt x="42880" y="73050"/>
                </a:lnTo>
                <a:lnTo>
                  <a:pt x="42980" y="72960"/>
                </a:lnTo>
                <a:lnTo>
                  <a:pt x="43020" y="72940"/>
                </a:lnTo>
                <a:lnTo>
                  <a:pt x="43030" y="72920"/>
                </a:lnTo>
                <a:lnTo>
                  <a:pt x="43040" y="72870"/>
                </a:lnTo>
                <a:lnTo>
                  <a:pt x="43050" y="72770"/>
                </a:lnTo>
                <a:lnTo>
                  <a:pt x="43050" y="72690"/>
                </a:lnTo>
                <a:lnTo>
                  <a:pt x="43070" y="72680"/>
                </a:lnTo>
                <a:lnTo>
                  <a:pt x="43120" y="72680"/>
                </a:lnTo>
                <a:lnTo>
                  <a:pt x="43160" y="72660"/>
                </a:lnTo>
                <a:lnTo>
                  <a:pt x="43170" y="72610"/>
                </a:lnTo>
                <a:lnTo>
                  <a:pt x="43180" y="72550"/>
                </a:lnTo>
                <a:lnTo>
                  <a:pt x="43190" y="72510"/>
                </a:lnTo>
                <a:lnTo>
                  <a:pt x="43210" y="72490"/>
                </a:lnTo>
                <a:lnTo>
                  <a:pt x="43240" y="72470"/>
                </a:lnTo>
                <a:lnTo>
                  <a:pt x="43260" y="72460"/>
                </a:lnTo>
                <a:lnTo>
                  <a:pt x="43280" y="72480"/>
                </a:lnTo>
                <a:lnTo>
                  <a:pt x="43270" y="72490"/>
                </a:lnTo>
                <a:lnTo>
                  <a:pt x="43260" y="72510"/>
                </a:lnTo>
                <a:lnTo>
                  <a:pt x="43260" y="72520"/>
                </a:lnTo>
                <a:lnTo>
                  <a:pt x="43270" y="72520"/>
                </a:lnTo>
                <a:lnTo>
                  <a:pt x="43270" y="72530"/>
                </a:lnTo>
                <a:lnTo>
                  <a:pt x="43290" y="72540"/>
                </a:lnTo>
                <a:lnTo>
                  <a:pt x="43290" y="72550"/>
                </a:lnTo>
                <a:lnTo>
                  <a:pt x="43300" y="72550"/>
                </a:lnTo>
                <a:lnTo>
                  <a:pt x="43390" y="72520"/>
                </a:lnTo>
                <a:lnTo>
                  <a:pt x="43410" y="72520"/>
                </a:lnTo>
                <a:lnTo>
                  <a:pt x="43450" y="72530"/>
                </a:lnTo>
                <a:lnTo>
                  <a:pt x="43470" y="72520"/>
                </a:lnTo>
                <a:lnTo>
                  <a:pt x="43490" y="72510"/>
                </a:lnTo>
                <a:lnTo>
                  <a:pt x="43500" y="72500"/>
                </a:lnTo>
                <a:lnTo>
                  <a:pt x="43500" y="72480"/>
                </a:lnTo>
                <a:lnTo>
                  <a:pt x="43500" y="72450"/>
                </a:lnTo>
                <a:lnTo>
                  <a:pt x="43500" y="72430"/>
                </a:lnTo>
                <a:lnTo>
                  <a:pt x="43520" y="72410"/>
                </a:lnTo>
                <a:lnTo>
                  <a:pt x="43530" y="72410"/>
                </a:lnTo>
                <a:lnTo>
                  <a:pt x="43540" y="72420"/>
                </a:lnTo>
                <a:lnTo>
                  <a:pt x="43550" y="72460"/>
                </a:lnTo>
                <a:lnTo>
                  <a:pt x="43570" y="72470"/>
                </a:lnTo>
                <a:lnTo>
                  <a:pt x="43600" y="72440"/>
                </a:lnTo>
                <a:lnTo>
                  <a:pt x="43620" y="72400"/>
                </a:lnTo>
                <a:lnTo>
                  <a:pt x="43630" y="72360"/>
                </a:lnTo>
                <a:lnTo>
                  <a:pt x="43640" y="72330"/>
                </a:lnTo>
                <a:lnTo>
                  <a:pt x="43650" y="72310"/>
                </a:lnTo>
                <a:lnTo>
                  <a:pt x="43670" y="72300"/>
                </a:lnTo>
                <a:lnTo>
                  <a:pt x="43680" y="72300"/>
                </a:lnTo>
                <a:lnTo>
                  <a:pt x="43700" y="72300"/>
                </a:lnTo>
                <a:lnTo>
                  <a:pt x="43710" y="72310"/>
                </a:lnTo>
                <a:lnTo>
                  <a:pt x="43720" y="72310"/>
                </a:lnTo>
                <a:lnTo>
                  <a:pt x="43740" y="72360"/>
                </a:lnTo>
                <a:lnTo>
                  <a:pt x="43740" y="72370"/>
                </a:lnTo>
                <a:lnTo>
                  <a:pt x="43770" y="72380"/>
                </a:lnTo>
                <a:lnTo>
                  <a:pt x="43790" y="72380"/>
                </a:lnTo>
                <a:lnTo>
                  <a:pt x="43920" y="72340"/>
                </a:lnTo>
                <a:lnTo>
                  <a:pt x="43960" y="72310"/>
                </a:lnTo>
                <a:lnTo>
                  <a:pt x="43960" y="72280"/>
                </a:lnTo>
                <a:lnTo>
                  <a:pt x="43920" y="72230"/>
                </a:lnTo>
                <a:lnTo>
                  <a:pt x="43930" y="72210"/>
                </a:lnTo>
                <a:lnTo>
                  <a:pt x="43960" y="72200"/>
                </a:lnTo>
                <a:lnTo>
                  <a:pt x="44050" y="72200"/>
                </a:lnTo>
                <a:lnTo>
                  <a:pt x="44080" y="72200"/>
                </a:lnTo>
                <a:lnTo>
                  <a:pt x="44100" y="72230"/>
                </a:lnTo>
                <a:lnTo>
                  <a:pt x="44100" y="72280"/>
                </a:lnTo>
                <a:lnTo>
                  <a:pt x="44110" y="72300"/>
                </a:lnTo>
                <a:lnTo>
                  <a:pt x="44130" y="72300"/>
                </a:lnTo>
                <a:lnTo>
                  <a:pt x="44150" y="72280"/>
                </a:lnTo>
                <a:lnTo>
                  <a:pt x="44160" y="72260"/>
                </a:lnTo>
                <a:lnTo>
                  <a:pt x="44160" y="72240"/>
                </a:lnTo>
                <a:lnTo>
                  <a:pt x="44160" y="72170"/>
                </a:lnTo>
                <a:lnTo>
                  <a:pt x="44190" y="72190"/>
                </a:lnTo>
                <a:lnTo>
                  <a:pt x="44210" y="72220"/>
                </a:lnTo>
                <a:lnTo>
                  <a:pt x="44240" y="72240"/>
                </a:lnTo>
                <a:lnTo>
                  <a:pt x="44280" y="72240"/>
                </a:lnTo>
                <a:lnTo>
                  <a:pt x="44290" y="72230"/>
                </a:lnTo>
                <a:lnTo>
                  <a:pt x="44310" y="72220"/>
                </a:lnTo>
                <a:lnTo>
                  <a:pt x="44320" y="72190"/>
                </a:lnTo>
                <a:lnTo>
                  <a:pt x="44320" y="72170"/>
                </a:lnTo>
                <a:lnTo>
                  <a:pt x="44330" y="72150"/>
                </a:lnTo>
                <a:lnTo>
                  <a:pt x="44360" y="72150"/>
                </a:lnTo>
                <a:lnTo>
                  <a:pt x="44380" y="72140"/>
                </a:lnTo>
                <a:lnTo>
                  <a:pt x="44390" y="72130"/>
                </a:lnTo>
                <a:lnTo>
                  <a:pt x="44400" y="72120"/>
                </a:lnTo>
                <a:lnTo>
                  <a:pt x="44390" y="72070"/>
                </a:lnTo>
                <a:lnTo>
                  <a:pt x="44400" y="72050"/>
                </a:lnTo>
                <a:lnTo>
                  <a:pt x="44410" y="72040"/>
                </a:lnTo>
                <a:lnTo>
                  <a:pt x="44420" y="72020"/>
                </a:lnTo>
                <a:lnTo>
                  <a:pt x="44480" y="71860"/>
                </a:lnTo>
                <a:lnTo>
                  <a:pt x="44500" y="71820"/>
                </a:lnTo>
                <a:lnTo>
                  <a:pt x="44530" y="71840"/>
                </a:lnTo>
                <a:lnTo>
                  <a:pt x="44550" y="71860"/>
                </a:lnTo>
                <a:lnTo>
                  <a:pt x="44540" y="71910"/>
                </a:lnTo>
                <a:lnTo>
                  <a:pt x="44600" y="71930"/>
                </a:lnTo>
                <a:lnTo>
                  <a:pt x="44680" y="71920"/>
                </a:lnTo>
                <a:lnTo>
                  <a:pt x="44820" y="71750"/>
                </a:lnTo>
                <a:lnTo>
                  <a:pt x="44840" y="71710"/>
                </a:lnTo>
                <a:lnTo>
                  <a:pt x="44850" y="71700"/>
                </a:lnTo>
                <a:lnTo>
                  <a:pt x="44870" y="71700"/>
                </a:lnTo>
                <a:lnTo>
                  <a:pt x="44880" y="71710"/>
                </a:lnTo>
                <a:lnTo>
                  <a:pt x="44900" y="71720"/>
                </a:lnTo>
                <a:lnTo>
                  <a:pt x="44940" y="71710"/>
                </a:lnTo>
                <a:lnTo>
                  <a:pt x="44940" y="71680"/>
                </a:lnTo>
                <a:lnTo>
                  <a:pt x="44930" y="71650"/>
                </a:lnTo>
                <a:lnTo>
                  <a:pt x="44930" y="71620"/>
                </a:lnTo>
                <a:lnTo>
                  <a:pt x="44960" y="71610"/>
                </a:lnTo>
                <a:lnTo>
                  <a:pt x="44980" y="71620"/>
                </a:lnTo>
                <a:lnTo>
                  <a:pt x="45010" y="71650"/>
                </a:lnTo>
                <a:lnTo>
                  <a:pt x="45040" y="71650"/>
                </a:lnTo>
                <a:lnTo>
                  <a:pt x="45060" y="71630"/>
                </a:lnTo>
                <a:lnTo>
                  <a:pt x="45080" y="71560"/>
                </a:lnTo>
                <a:lnTo>
                  <a:pt x="45100" y="71540"/>
                </a:lnTo>
                <a:lnTo>
                  <a:pt x="45120" y="71560"/>
                </a:lnTo>
                <a:lnTo>
                  <a:pt x="45150" y="71590"/>
                </a:lnTo>
                <a:lnTo>
                  <a:pt x="45160" y="71630"/>
                </a:lnTo>
                <a:lnTo>
                  <a:pt x="45180" y="71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