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Piauí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Piauí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61080" y="35660"/>
                </a:moveTo>
                <a:lnTo>
                  <a:pt x="61080" y="35590"/>
                </a:lnTo>
                <a:lnTo>
                  <a:pt x="61080" y="35550"/>
                </a:lnTo>
                <a:lnTo>
                  <a:pt x="61100" y="35490"/>
                </a:lnTo>
                <a:lnTo>
                  <a:pt x="61100" y="35460"/>
                </a:lnTo>
                <a:lnTo>
                  <a:pt x="61100" y="35440"/>
                </a:lnTo>
                <a:lnTo>
                  <a:pt x="61090" y="35430"/>
                </a:lnTo>
                <a:lnTo>
                  <a:pt x="61080" y="35390"/>
                </a:lnTo>
                <a:lnTo>
                  <a:pt x="61060" y="35380"/>
                </a:lnTo>
                <a:lnTo>
                  <a:pt x="61070" y="35340"/>
                </a:lnTo>
                <a:lnTo>
                  <a:pt x="61170" y="35180"/>
                </a:lnTo>
                <a:lnTo>
                  <a:pt x="61170" y="35140"/>
                </a:lnTo>
                <a:lnTo>
                  <a:pt x="61170" y="35100"/>
                </a:lnTo>
                <a:lnTo>
                  <a:pt x="61170" y="35060"/>
                </a:lnTo>
                <a:lnTo>
                  <a:pt x="61190" y="35040"/>
                </a:lnTo>
                <a:lnTo>
                  <a:pt x="61250" y="35010"/>
                </a:lnTo>
                <a:lnTo>
                  <a:pt x="61260" y="34940"/>
                </a:lnTo>
                <a:lnTo>
                  <a:pt x="61240" y="34800"/>
                </a:lnTo>
                <a:lnTo>
                  <a:pt x="61260" y="34660"/>
                </a:lnTo>
                <a:lnTo>
                  <a:pt x="61280" y="34600"/>
                </a:lnTo>
                <a:lnTo>
                  <a:pt x="61310" y="34550"/>
                </a:lnTo>
                <a:lnTo>
                  <a:pt x="61280" y="34470"/>
                </a:lnTo>
                <a:lnTo>
                  <a:pt x="61280" y="34380"/>
                </a:lnTo>
                <a:lnTo>
                  <a:pt x="61300" y="34200"/>
                </a:lnTo>
                <a:lnTo>
                  <a:pt x="61290" y="34110"/>
                </a:lnTo>
                <a:lnTo>
                  <a:pt x="61300" y="34050"/>
                </a:lnTo>
                <a:lnTo>
                  <a:pt x="61320" y="34030"/>
                </a:lnTo>
                <a:lnTo>
                  <a:pt x="61340" y="34020"/>
                </a:lnTo>
                <a:lnTo>
                  <a:pt x="61360" y="33980"/>
                </a:lnTo>
                <a:lnTo>
                  <a:pt x="61370" y="33940"/>
                </a:lnTo>
                <a:lnTo>
                  <a:pt x="61380" y="33910"/>
                </a:lnTo>
                <a:lnTo>
                  <a:pt x="61370" y="33840"/>
                </a:lnTo>
                <a:lnTo>
                  <a:pt x="61360" y="33800"/>
                </a:lnTo>
                <a:lnTo>
                  <a:pt x="61340" y="33770"/>
                </a:lnTo>
                <a:lnTo>
                  <a:pt x="61320" y="33730"/>
                </a:lnTo>
                <a:lnTo>
                  <a:pt x="61300" y="33730"/>
                </a:lnTo>
                <a:lnTo>
                  <a:pt x="61240" y="33700"/>
                </a:lnTo>
                <a:lnTo>
                  <a:pt x="61180" y="33640"/>
                </a:lnTo>
                <a:lnTo>
                  <a:pt x="61160" y="33570"/>
                </a:lnTo>
                <a:lnTo>
                  <a:pt x="61160" y="33390"/>
                </a:lnTo>
                <a:lnTo>
                  <a:pt x="61160" y="33370"/>
                </a:lnTo>
                <a:lnTo>
                  <a:pt x="61150" y="33370"/>
                </a:lnTo>
                <a:lnTo>
                  <a:pt x="61150" y="33360"/>
                </a:lnTo>
                <a:lnTo>
                  <a:pt x="61160" y="33350"/>
                </a:lnTo>
                <a:lnTo>
                  <a:pt x="61160" y="33330"/>
                </a:lnTo>
                <a:lnTo>
                  <a:pt x="61140" y="33310"/>
                </a:lnTo>
                <a:lnTo>
                  <a:pt x="61120" y="33280"/>
                </a:lnTo>
                <a:lnTo>
                  <a:pt x="61110" y="33250"/>
                </a:lnTo>
                <a:lnTo>
                  <a:pt x="61100" y="33210"/>
                </a:lnTo>
                <a:lnTo>
                  <a:pt x="61110" y="33070"/>
                </a:lnTo>
                <a:lnTo>
                  <a:pt x="61090" y="33030"/>
                </a:lnTo>
                <a:lnTo>
                  <a:pt x="61090" y="32990"/>
                </a:lnTo>
                <a:lnTo>
                  <a:pt x="61020" y="32870"/>
                </a:lnTo>
                <a:lnTo>
                  <a:pt x="61010" y="32820"/>
                </a:lnTo>
                <a:lnTo>
                  <a:pt x="61020" y="32770"/>
                </a:lnTo>
                <a:lnTo>
                  <a:pt x="61040" y="32720"/>
                </a:lnTo>
                <a:lnTo>
                  <a:pt x="61060" y="32670"/>
                </a:lnTo>
                <a:lnTo>
                  <a:pt x="61090" y="32650"/>
                </a:lnTo>
                <a:lnTo>
                  <a:pt x="61090" y="32590"/>
                </a:lnTo>
                <a:lnTo>
                  <a:pt x="61120" y="32540"/>
                </a:lnTo>
                <a:lnTo>
                  <a:pt x="61160" y="32500"/>
                </a:lnTo>
                <a:lnTo>
                  <a:pt x="61190" y="32490"/>
                </a:lnTo>
                <a:lnTo>
                  <a:pt x="61200" y="32480"/>
                </a:lnTo>
                <a:lnTo>
                  <a:pt x="61210" y="32470"/>
                </a:lnTo>
                <a:lnTo>
                  <a:pt x="61210" y="32450"/>
                </a:lnTo>
                <a:lnTo>
                  <a:pt x="61220" y="32440"/>
                </a:lnTo>
                <a:lnTo>
                  <a:pt x="61250" y="32400"/>
                </a:lnTo>
                <a:lnTo>
                  <a:pt x="61260" y="32400"/>
                </a:lnTo>
                <a:lnTo>
                  <a:pt x="61310" y="32370"/>
                </a:lnTo>
                <a:lnTo>
                  <a:pt x="61330" y="32350"/>
                </a:lnTo>
                <a:lnTo>
                  <a:pt x="61350" y="32310"/>
                </a:lnTo>
                <a:lnTo>
                  <a:pt x="61380" y="32230"/>
                </a:lnTo>
                <a:lnTo>
                  <a:pt x="61390" y="32200"/>
                </a:lnTo>
                <a:lnTo>
                  <a:pt x="61440" y="32160"/>
                </a:lnTo>
                <a:lnTo>
                  <a:pt x="61450" y="32140"/>
                </a:lnTo>
                <a:lnTo>
                  <a:pt x="61410" y="32130"/>
                </a:lnTo>
                <a:lnTo>
                  <a:pt x="61410" y="32120"/>
                </a:lnTo>
                <a:lnTo>
                  <a:pt x="61470" y="32070"/>
                </a:lnTo>
                <a:lnTo>
                  <a:pt x="61500" y="31980"/>
                </a:lnTo>
                <a:lnTo>
                  <a:pt x="61500" y="31810"/>
                </a:lnTo>
                <a:lnTo>
                  <a:pt x="61540" y="31740"/>
                </a:lnTo>
                <a:lnTo>
                  <a:pt x="61570" y="31700"/>
                </a:lnTo>
                <a:lnTo>
                  <a:pt x="61590" y="31690"/>
                </a:lnTo>
                <a:lnTo>
                  <a:pt x="61600" y="31670"/>
                </a:lnTo>
                <a:lnTo>
                  <a:pt x="61660" y="31560"/>
                </a:lnTo>
                <a:lnTo>
                  <a:pt x="61660" y="31540"/>
                </a:lnTo>
                <a:lnTo>
                  <a:pt x="61660" y="31500"/>
                </a:lnTo>
                <a:lnTo>
                  <a:pt x="61660" y="31480"/>
                </a:lnTo>
                <a:lnTo>
                  <a:pt x="61670" y="31450"/>
                </a:lnTo>
                <a:lnTo>
                  <a:pt x="61670" y="31440"/>
                </a:lnTo>
                <a:lnTo>
                  <a:pt x="61680" y="31430"/>
                </a:lnTo>
                <a:lnTo>
                  <a:pt x="61720" y="31400"/>
                </a:lnTo>
                <a:lnTo>
                  <a:pt x="61750" y="31380"/>
                </a:lnTo>
                <a:lnTo>
                  <a:pt x="61750" y="31370"/>
                </a:lnTo>
                <a:lnTo>
                  <a:pt x="61780" y="31290"/>
                </a:lnTo>
                <a:lnTo>
                  <a:pt x="61790" y="31280"/>
                </a:lnTo>
                <a:lnTo>
                  <a:pt x="61810" y="31260"/>
                </a:lnTo>
                <a:lnTo>
                  <a:pt x="61820" y="31240"/>
                </a:lnTo>
                <a:lnTo>
                  <a:pt x="61850" y="31090"/>
                </a:lnTo>
                <a:lnTo>
                  <a:pt x="61850" y="30990"/>
                </a:lnTo>
                <a:lnTo>
                  <a:pt x="61860" y="30970"/>
                </a:lnTo>
                <a:lnTo>
                  <a:pt x="61880" y="30960"/>
                </a:lnTo>
                <a:lnTo>
                  <a:pt x="61890" y="30950"/>
                </a:lnTo>
                <a:lnTo>
                  <a:pt x="61890" y="30930"/>
                </a:lnTo>
                <a:lnTo>
                  <a:pt x="61870" y="30920"/>
                </a:lnTo>
                <a:lnTo>
                  <a:pt x="61860" y="30910"/>
                </a:lnTo>
                <a:lnTo>
                  <a:pt x="61880" y="30890"/>
                </a:lnTo>
                <a:lnTo>
                  <a:pt x="61880" y="30880"/>
                </a:lnTo>
                <a:lnTo>
                  <a:pt x="61860" y="30850"/>
                </a:lnTo>
                <a:lnTo>
                  <a:pt x="61870" y="30820"/>
                </a:lnTo>
                <a:lnTo>
                  <a:pt x="61880" y="30790"/>
                </a:lnTo>
                <a:lnTo>
                  <a:pt x="61880" y="30750"/>
                </a:lnTo>
                <a:lnTo>
                  <a:pt x="61890" y="30770"/>
                </a:lnTo>
                <a:lnTo>
                  <a:pt x="61900" y="30700"/>
                </a:lnTo>
                <a:lnTo>
                  <a:pt x="61900" y="30680"/>
                </a:lnTo>
                <a:lnTo>
                  <a:pt x="61890" y="30670"/>
                </a:lnTo>
                <a:lnTo>
                  <a:pt x="61890" y="30650"/>
                </a:lnTo>
                <a:lnTo>
                  <a:pt x="61910" y="30640"/>
                </a:lnTo>
                <a:lnTo>
                  <a:pt x="61920" y="30630"/>
                </a:lnTo>
                <a:lnTo>
                  <a:pt x="61920" y="30590"/>
                </a:lnTo>
                <a:lnTo>
                  <a:pt x="61960" y="30500"/>
                </a:lnTo>
                <a:lnTo>
                  <a:pt x="61990" y="30350"/>
                </a:lnTo>
                <a:lnTo>
                  <a:pt x="62030" y="30270"/>
                </a:lnTo>
                <a:lnTo>
                  <a:pt x="62110" y="30210"/>
                </a:lnTo>
                <a:lnTo>
                  <a:pt x="62270" y="30120"/>
                </a:lnTo>
                <a:lnTo>
                  <a:pt x="62380" y="30030"/>
                </a:lnTo>
                <a:lnTo>
                  <a:pt x="62420" y="30010"/>
                </a:lnTo>
                <a:lnTo>
                  <a:pt x="62550" y="30010"/>
                </a:lnTo>
                <a:lnTo>
                  <a:pt x="62630" y="29990"/>
                </a:lnTo>
                <a:lnTo>
                  <a:pt x="62780" y="29930"/>
                </a:lnTo>
                <a:lnTo>
                  <a:pt x="62930" y="29900"/>
                </a:lnTo>
                <a:lnTo>
                  <a:pt x="62970" y="29890"/>
                </a:lnTo>
                <a:lnTo>
                  <a:pt x="63090" y="29830"/>
                </a:lnTo>
                <a:lnTo>
                  <a:pt x="63170" y="29800"/>
                </a:lnTo>
                <a:lnTo>
                  <a:pt x="63180" y="29790"/>
                </a:lnTo>
                <a:lnTo>
                  <a:pt x="63190" y="29750"/>
                </a:lnTo>
                <a:lnTo>
                  <a:pt x="63200" y="29740"/>
                </a:lnTo>
                <a:lnTo>
                  <a:pt x="63220" y="29740"/>
                </a:lnTo>
                <a:lnTo>
                  <a:pt x="63250" y="29740"/>
                </a:lnTo>
                <a:lnTo>
                  <a:pt x="63260" y="29710"/>
                </a:lnTo>
                <a:lnTo>
                  <a:pt x="63270" y="29700"/>
                </a:lnTo>
                <a:lnTo>
                  <a:pt x="63350" y="29640"/>
                </a:lnTo>
                <a:lnTo>
                  <a:pt x="63380" y="29660"/>
                </a:lnTo>
                <a:lnTo>
                  <a:pt x="63410" y="29660"/>
                </a:lnTo>
                <a:lnTo>
                  <a:pt x="63440" y="29660"/>
                </a:lnTo>
                <a:lnTo>
                  <a:pt x="63460" y="29640"/>
                </a:lnTo>
                <a:lnTo>
                  <a:pt x="63480" y="29640"/>
                </a:lnTo>
                <a:lnTo>
                  <a:pt x="63510" y="29660"/>
                </a:lnTo>
                <a:lnTo>
                  <a:pt x="63560" y="29710"/>
                </a:lnTo>
                <a:lnTo>
                  <a:pt x="63600" y="29690"/>
                </a:lnTo>
                <a:lnTo>
                  <a:pt x="63610" y="29670"/>
                </a:lnTo>
                <a:lnTo>
                  <a:pt x="63630" y="29610"/>
                </a:lnTo>
                <a:lnTo>
                  <a:pt x="63650" y="29580"/>
                </a:lnTo>
                <a:lnTo>
                  <a:pt x="63680" y="29550"/>
                </a:lnTo>
                <a:lnTo>
                  <a:pt x="63740" y="29510"/>
                </a:lnTo>
                <a:lnTo>
                  <a:pt x="63750" y="29530"/>
                </a:lnTo>
                <a:lnTo>
                  <a:pt x="63780" y="29490"/>
                </a:lnTo>
                <a:lnTo>
                  <a:pt x="63840" y="29400"/>
                </a:lnTo>
                <a:lnTo>
                  <a:pt x="63930" y="29340"/>
                </a:lnTo>
                <a:lnTo>
                  <a:pt x="63950" y="29320"/>
                </a:lnTo>
                <a:lnTo>
                  <a:pt x="63990" y="29260"/>
                </a:lnTo>
                <a:lnTo>
                  <a:pt x="64090" y="29200"/>
                </a:lnTo>
                <a:lnTo>
                  <a:pt x="64190" y="29160"/>
                </a:lnTo>
                <a:lnTo>
                  <a:pt x="64250" y="29150"/>
                </a:lnTo>
                <a:lnTo>
                  <a:pt x="64280" y="29130"/>
                </a:lnTo>
                <a:lnTo>
                  <a:pt x="64320" y="29120"/>
                </a:lnTo>
                <a:lnTo>
                  <a:pt x="64380" y="29120"/>
                </a:lnTo>
                <a:lnTo>
                  <a:pt x="64400" y="29110"/>
                </a:lnTo>
                <a:lnTo>
                  <a:pt x="64420" y="29080"/>
                </a:lnTo>
                <a:lnTo>
                  <a:pt x="64480" y="28910"/>
                </a:lnTo>
                <a:lnTo>
                  <a:pt x="64500" y="28900"/>
                </a:lnTo>
                <a:lnTo>
                  <a:pt x="64520" y="28900"/>
                </a:lnTo>
                <a:lnTo>
                  <a:pt x="64530" y="28890"/>
                </a:lnTo>
                <a:lnTo>
                  <a:pt x="64580" y="28850"/>
                </a:lnTo>
                <a:lnTo>
                  <a:pt x="64600" y="28830"/>
                </a:lnTo>
                <a:lnTo>
                  <a:pt x="64620" y="28770"/>
                </a:lnTo>
                <a:lnTo>
                  <a:pt x="64640" y="28760"/>
                </a:lnTo>
                <a:lnTo>
                  <a:pt x="64650" y="28760"/>
                </a:lnTo>
                <a:lnTo>
                  <a:pt x="64660" y="28750"/>
                </a:lnTo>
                <a:lnTo>
                  <a:pt x="64660" y="28730"/>
                </a:lnTo>
                <a:lnTo>
                  <a:pt x="64670" y="28680"/>
                </a:lnTo>
                <a:lnTo>
                  <a:pt x="64670" y="28670"/>
                </a:lnTo>
                <a:lnTo>
                  <a:pt x="64690" y="28660"/>
                </a:lnTo>
                <a:lnTo>
                  <a:pt x="64710" y="28650"/>
                </a:lnTo>
                <a:lnTo>
                  <a:pt x="64750" y="28610"/>
                </a:lnTo>
                <a:lnTo>
                  <a:pt x="64780" y="28590"/>
                </a:lnTo>
                <a:lnTo>
                  <a:pt x="64770" y="28600"/>
                </a:lnTo>
                <a:lnTo>
                  <a:pt x="64780" y="28610"/>
                </a:lnTo>
                <a:lnTo>
                  <a:pt x="64810" y="28610"/>
                </a:lnTo>
                <a:lnTo>
                  <a:pt x="64810" y="28600"/>
                </a:lnTo>
                <a:lnTo>
                  <a:pt x="64810" y="28580"/>
                </a:lnTo>
                <a:lnTo>
                  <a:pt x="64790" y="28560"/>
                </a:lnTo>
                <a:lnTo>
                  <a:pt x="64770" y="28550"/>
                </a:lnTo>
                <a:lnTo>
                  <a:pt x="64780" y="28530"/>
                </a:lnTo>
                <a:lnTo>
                  <a:pt x="64800" y="28520"/>
                </a:lnTo>
                <a:lnTo>
                  <a:pt x="64820" y="28510"/>
                </a:lnTo>
                <a:lnTo>
                  <a:pt x="64820" y="28520"/>
                </a:lnTo>
                <a:lnTo>
                  <a:pt x="64870" y="28550"/>
                </a:lnTo>
                <a:lnTo>
                  <a:pt x="64880" y="28530"/>
                </a:lnTo>
                <a:lnTo>
                  <a:pt x="64890" y="28470"/>
                </a:lnTo>
                <a:lnTo>
                  <a:pt x="64900" y="28440"/>
                </a:lnTo>
                <a:lnTo>
                  <a:pt x="64920" y="28430"/>
                </a:lnTo>
                <a:lnTo>
                  <a:pt x="64980" y="28420"/>
                </a:lnTo>
                <a:lnTo>
                  <a:pt x="65010" y="28410"/>
                </a:lnTo>
                <a:lnTo>
                  <a:pt x="65020" y="28410"/>
                </a:lnTo>
                <a:lnTo>
                  <a:pt x="65050" y="28370"/>
                </a:lnTo>
                <a:lnTo>
                  <a:pt x="65070" y="28380"/>
                </a:lnTo>
                <a:lnTo>
                  <a:pt x="65090" y="28390"/>
                </a:lnTo>
                <a:lnTo>
                  <a:pt x="65090" y="28410"/>
                </a:lnTo>
                <a:lnTo>
                  <a:pt x="65120" y="28420"/>
                </a:lnTo>
                <a:lnTo>
                  <a:pt x="65200" y="28400"/>
                </a:lnTo>
                <a:lnTo>
                  <a:pt x="65250" y="28380"/>
                </a:lnTo>
                <a:lnTo>
                  <a:pt x="65290" y="28360"/>
                </a:lnTo>
                <a:lnTo>
                  <a:pt x="65330" y="28350"/>
                </a:lnTo>
                <a:lnTo>
                  <a:pt x="65340" y="28350"/>
                </a:lnTo>
                <a:lnTo>
                  <a:pt x="65370" y="28310"/>
                </a:lnTo>
                <a:lnTo>
                  <a:pt x="65380" y="28300"/>
                </a:lnTo>
                <a:lnTo>
                  <a:pt x="65400" y="28300"/>
                </a:lnTo>
                <a:lnTo>
                  <a:pt x="65410" y="28300"/>
                </a:lnTo>
                <a:lnTo>
                  <a:pt x="65420" y="28300"/>
                </a:lnTo>
                <a:lnTo>
                  <a:pt x="65580" y="28290"/>
                </a:lnTo>
                <a:lnTo>
                  <a:pt x="65650" y="28290"/>
                </a:lnTo>
                <a:lnTo>
                  <a:pt x="65710" y="28320"/>
                </a:lnTo>
                <a:lnTo>
                  <a:pt x="65700" y="28320"/>
                </a:lnTo>
                <a:lnTo>
                  <a:pt x="65810" y="28380"/>
                </a:lnTo>
                <a:lnTo>
                  <a:pt x="65820" y="28390"/>
                </a:lnTo>
                <a:lnTo>
                  <a:pt x="65830" y="28390"/>
                </a:lnTo>
                <a:lnTo>
                  <a:pt x="65870" y="28390"/>
                </a:lnTo>
                <a:lnTo>
                  <a:pt x="65890" y="28400"/>
                </a:lnTo>
                <a:lnTo>
                  <a:pt x="65900" y="28420"/>
                </a:lnTo>
                <a:lnTo>
                  <a:pt x="65900" y="28440"/>
                </a:lnTo>
                <a:lnTo>
                  <a:pt x="65910" y="28460"/>
                </a:lnTo>
                <a:lnTo>
                  <a:pt x="65920" y="28460"/>
                </a:lnTo>
                <a:lnTo>
                  <a:pt x="65960" y="28470"/>
                </a:lnTo>
                <a:lnTo>
                  <a:pt x="65980" y="28480"/>
                </a:lnTo>
                <a:lnTo>
                  <a:pt x="65990" y="28500"/>
                </a:lnTo>
                <a:lnTo>
                  <a:pt x="66020" y="28550"/>
                </a:lnTo>
                <a:lnTo>
                  <a:pt x="66040" y="28560"/>
                </a:lnTo>
                <a:lnTo>
                  <a:pt x="66060" y="28570"/>
                </a:lnTo>
                <a:lnTo>
                  <a:pt x="66080" y="28580"/>
                </a:lnTo>
                <a:lnTo>
                  <a:pt x="66160" y="28580"/>
                </a:lnTo>
                <a:lnTo>
                  <a:pt x="66180" y="28580"/>
                </a:lnTo>
                <a:lnTo>
                  <a:pt x="66220" y="28560"/>
                </a:lnTo>
                <a:lnTo>
                  <a:pt x="66240" y="28530"/>
                </a:lnTo>
                <a:lnTo>
                  <a:pt x="66270" y="28510"/>
                </a:lnTo>
                <a:lnTo>
                  <a:pt x="66320" y="28500"/>
                </a:lnTo>
                <a:lnTo>
                  <a:pt x="66410" y="28500"/>
                </a:lnTo>
                <a:lnTo>
                  <a:pt x="66450" y="28490"/>
                </a:lnTo>
                <a:lnTo>
                  <a:pt x="66490" y="28470"/>
                </a:lnTo>
                <a:lnTo>
                  <a:pt x="66560" y="28420"/>
                </a:lnTo>
                <a:lnTo>
                  <a:pt x="66610" y="28400"/>
                </a:lnTo>
                <a:lnTo>
                  <a:pt x="66660" y="28420"/>
                </a:lnTo>
                <a:lnTo>
                  <a:pt x="66700" y="28450"/>
                </a:lnTo>
                <a:lnTo>
                  <a:pt x="66740" y="28450"/>
                </a:lnTo>
                <a:lnTo>
                  <a:pt x="66780" y="28440"/>
                </a:lnTo>
                <a:lnTo>
                  <a:pt x="66820" y="28430"/>
                </a:lnTo>
                <a:lnTo>
                  <a:pt x="66860" y="28410"/>
                </a:lnTo>
                <a:lnTo>
                  <a:pt x="66900" y="28420"/>
                </a:lnTo>
                <a:lnTo>
                  <a:pt x="66930" y="28420"/>
                </a:lnTo>
                <a:lnTo>
                  <a:pt x="66980" y="28430"/>
                </a:lnTo>
                <a:lnTo>
                  <a:pt x="67020" y="28410"/>
                </a:lnTo>
                <a:lnTo>
                  <a:pt x="67050" y="28380"/>
                </a:lnTo>
                <a:lnTo>
                  <a:pt x="67160" y="28260"/>
                </a:lnTo>
                <a:lnTo>
                  <a:pt x="67180" y="28230"/>
                </a:lnTo>
                <a:lnTo>
                  <a:pt x="67190" y="28180"/>
                </a:lnTo>
                <a:lnTo>
                  <a:pt x="67190" y="28140"/>
                </a:lnTo>
                <a:lnTo>
                  <a:pt x="67190" y="28120"/>
                </a:lnTo>
                <a:lnTo>
                  <a:pt x="67200" y="28100"/>
                </a:lnTo>
                <a:lnTo>
                  <a:pt x="67240" y="28070"/>
                </a:lnTo>
                <a:lnTo>
                  <a:pt x="67250" y="28050"/>
                </a:lnTo>
                <a:lnTo>
                  <a:pt x="67260" y="28010"/>
                </a:lnTo>
                <a:lnTo>
                  <a:pt x="67260" y="27890"/>
                </a:lnTo>
                <a:lnTo>
                  <a:pt x="67270" y="27880"/>
                </a:lnTo>
                <a:lnTo>
                  <a:pt x="67280" y="27880"/>
                </a:lnTo>
                <a:lnTo>
                  <a:pt x="67290" y="27870"/>
                </a:lnTo>
                <a:lnTo>
                  <a:pt x="67300" y="27850"/>
                </a:lnTo>
                <a:lnTo>
                  <a:pt x="67300" y="27830"/>
                </a:lnTo>
                <a:lnTo>
                  <a:pt x="67280" y="27780"/>
                </a:lnTo>
                <a:lnTo>
                  <a:pt x="67270" y="27760"/>
                </a:lnTo>
                <a:lnTo>
                  <a:pt x="67300" y="27640"/>
                </a:lnTo>
                <a:lnTo>
                  <a:pt x="67310" y="27620"/>
                </a:lnTo>
                <a:lnTo>
                  <a:pt x="67360" y="27590"/>
                </a:lnTo>
                <a:lnTo>
                  <a:pt x="67350" y="27560"/>
                </a:lnTo>
                <a:lnTo>
                  <a:pt x="67340" y="27560"/>
                </a:lnTo>
                <a:lnTo>
                  <a:pt x="67330" y="27550"/>
                </a:lnTo>
                <a:lnTo>
                  <a:pt x="67310" y="27540"/>
                </a:lnTo>
                <a:lnTo>
                  <a:pt x="67310" y="27390"/>
                </a:lnTo>
                <a:lnTo>
                  <a:pt x="67290" y="27360"/>
                </a:lnTo>
                <a:lnTo>
                  <a:pt x="67200" y="27330"/>
                </a:lnTo>
                <a:lnTo>
                  <a:pt x="67170" y="27310"/>
                </a:lnTo>
                <a:lnTo>
                  <a:pt x="67140" y="27280"/>
                </a:lnTo>
                <a:lnTo>
                  <a:pt x="67130" y="27260"/>
                </a:lnTo>
                <a:lnTo>
                  <a:pt x="67100" y="27260"/>
                </a:lnTo>
                <a:lnTo>
                  <a:pt x="67080" y="27250"/>
                </a:lnTo>
                <a:lnTo>
                  <a:pt x="67070" y="27230"/>
                </a:lnTo>
                <a:lnTo>
                  <a:pt x="67060" y="27200"/>
                </a:lnTo>
                <a:lnTo>
                  <a:pt x="67030" y="27170"/>
                </a:lnTo>
                <a:lnTo>
                  <a:pt x="67020" y="27130"/>
                </a:lnTo>
                <a:lnTo>
                  <a:pt x="67010" y="27120"/>
                </a:lnTo>
                <a:lnTo>
                  <a:pt x="66990" y="27110"/>
                </a:lnTo>
                <a:lnTo>
                  <a:pt x="66950" y="27100"/>
                </a:lnTo>
                <a:lnTo>
                  <a:pt x="66930" y="27090"/>
                </a:lnTo>
                <a:lnTo>
                  <a:pt x="66910" y="27070"/>
                </a:lnTo>
                <a:lnTo>
                  <a:pt x="66880" y="27010"/>
                </a:lnTo>
                <a:lnTo>
                  <a:pt x="66860" y="26980"/>
                </a:lnTo>
                <a:lnTo>
                  <a:pt x="66880" y="26940"/>
                </a:lnTo>
                <a:lnTo>
                  <a:pt x="66890" y="26910"/>
                </a:lnTo>
                <a:lnTo>
                  <a:pt x="66880" y="26880"/>
                </a:lnTo>
                <a:lnTo>
                  <a:pt x="66830" y="26800"/>
                </a:lnTo>
                <a:lnTo>
                  <a:pt x="66810" y="26760"/>
                </a:lnTo>
                <a:lnTo>
                  <a:pt x="66800" y="26720"/>
                </a:lnTo>
                <a:lnTo>
                  <a:pt x="66800" y="26680"/>
                </a:lnTo>
                <a:lnTo>
                  <a:pt x="66810" y="26660"/>
                </a:lnTo>
                <a:lnTo>
                  <a:pt x="66830" y="26620"/>
                </a:lnTo>
                <a:lnTo>
                  <a:pt x="66830" y="26600"/>
                </a:lnTo>
                <a:lnTo>
                  <a:pt x="66810" y="26560"/>
                </a:lnTo>
                <a:lnTo>
                  <a:pt x="66800" y="26410"/>
                </a:lnTo>
                <a:lnTo>
                  <a:pt x="66800" y="26370"/>
                </a:lnTo>
                <a:lnTo>
                  <a:pt x="66820" y="26350"/>
                </a:lnTo>
                <a:lnTo>
                  <a:pt x="66830" y="26330"/>
                </a:lnTo>
                <a:lnTo>
                  <a:pt x="66840" y="26320"/>
                </a:lnTo>
                <a:lnTo>
                  <a:pt x="66850" y="26290"/>
                </a:lnTo>
                <a:lnTo>
                  <a:pt x="66840" y="26280"/>
                </a:lnTo>
                <a:lnTo>
                  <a:pt x="66820" y="26260"/>
                </a:lnTo>
                <a:lnTo>
                  <a:pt x="66820" y="26250"/>
                </a:lnTo>
                <a:lnTo>
                  <a:pt x="66820" y="26230"/>
                </a:lnTo>
                <a:lnTo>
                  <a:pt x="66830" y="26210"/>
                </a:lnTo>
                <a:lnTo>
                  <a:pt x="66830" y="26200"/>
                </a:lnTo>
                <a:lnTo>
                  <a:pt x="66820" y="26170"/>
                </a:lnTo>
                <a:lnTo>
                  <a:pt x="66810" y="26140"/>
                </a:lnTo>
                <a:lnTo>
                  <a:pt x="66810" y="26110"/>
                </a:lnTo>
                <a:lnTo>
                  <a:pt x="66830" y="26080"/>
                </a:lnTo>
                <a:lnTo>
                  <a:pt x="66850" y="26070"/>
                </a:lnTo>
                <a:lnTo>
                  <a:pt x="66880" y="26070"/>
                </a:lnTo>
                <a:lnTo>
                  <a:pt x="66900" y="26070"/>
                </a:lnTo>
                <a:lnTo>
                  <a:pt x="66920" y="26050"/>
                </a:lnTo>
                <a:lnTo>
                  <a:pt x="66940" y="26020"/>
                </a:lnTo>
                <a:lnTo>
                  <a:pt x="66950" y="26010"/>
                </a:lnTo>
                <a:lnTo>
                  <a:pt x="66970" y="25990"/>
                </a:lnTo>
                <a:lnTo>
                  <a:pt x="67050" y="25820"/>
                </a:lnTo>
                <a:lnTo>
                  <a:pt x="67070" y="25800"/>
                </a:lnTo>
                <a:lnTo>
                  <a:pt x="67120" y="25760"/>
                </a:lnTo>
                <a:lnTo>
                  <a:pt x="67130" y="25730"/>
                </a:lnTo>
                <a:lnTo>
                  <a:pt x="67170" y="25660"/>
                </a:lnTo>
                <a:lnTo>
                  <a:pt x="67190" y="25640"/>
                </a:lnTo>
                <a:lnTo>
                  <a:pt x="67320" y="25540"/>
                </a:lnTo>
                <a:lnTo>
                  <a:pt x="67350" y="25480"/>
                </a:lnTo>
                <a:lnTo>
                  <a:pt x="67360" y="25390"/>
                </a:lnTo>
                <a:lnTo>
                  <a:pt x="67350" y="25340"/>
                </a:lnTo>
                <a:lnTo>
                  <a:pt x="67350" y="25330"/>
                </a:lnTo>
                <a:lnTo>
                  <a:pt x="67360" y="25300"/>
                </a:lnTo>
                <a:lnTo>
                  <a:pt x="67370" y="25280"/>
                </a:lnTo>
                <a:lnTo>
                  <a:pt x="67400" y="25240"/>
                </a:lnTo>
                <a:lnTo>
                  <a:pt x="67410" y="25210"/>
                </a:lnTo>
                <a:lnTo>
                  <a:pt x="67410" y="25170"/>
                </a:lnTo>
                <a:lnTo>
                  <a:pt x="67360" y="25080"/>
                </a:lnTo>
                <a:lnTo>
                  <a:pt x="67350" y="25050"/>
                </a:lnTo>
                <a:lnTo>
                  <a:pt x="67340" y="24920"/>
                </a:lnTo>
                <a:lnTo>
                  <a:pt x="67340" y="24880"/>
                </a:lnTo>
                <a:lnTo>
                  <a:pt x="67310" y="24810"/>
                </a:lnTo>
                <a:lnTo>
                  <a:pt x="67300" y="24780"/>
                </a:lnTo>
                <a:lnTo>
                  <a:pt x="67300" y="24760"/>
                </a:lnTo>
                <a:lnTo>
                  <a:pt x="67310" y="24740"/>
                </a:lnTo>
                <a:lnTo>
                  <a:pt x="67310" y="24720"/>
                </a:lnTo>
                <a:lnTo>
                  <a:pt x="67300" y="24700"/>
                </a:lnTo>
                <a:lnTo>
                  <a:pt x="67290" y="24680"/>
                </a:lnTo>
                <a:lnTo>
                  <a:pt x="67250" y="24660"/>
                </a:lnTo>
                <a:lnTo>
                  <a:pt x="67250" y="24650"/>
                </a:lnTo>
                <a:lnTo>
                  <a:pt x="67230" y="24580"/>
                </a:lnTo>
                <a:lnTo>
                  <a:pt x="67200" y="24500"/>
                </a:lnTo>
                <a:lnTo>
                  <a:pt x="67180" y="24480"/>
                </a:lnTo>
                <a:lnTo>
                  <a:pt x="67150" y="24460"/>
                </a:lnTo>
                <a:lnTo>
                  <a:pt x="67120" y="24430"/>
                </a:lnTo>
                <a:lnTo>
                  <a:pt x="67110" y="24400"/>
                </a:lnTo>
                <a:lnTo>
                  <a:pt x="67120" y="24360"/>
                </a:lnTo>
                <a:lnTo>
                  <a:pt x="67140" y="24330"/>
                </a:lnTo>
                <a:lnTo>
                  <a:pt x="67160" y="24310"/>
                </a:lnTo>
                <a:lnTo>
                  <a:pt x="67150" y="24270"/>
                </a:lnTo>
                <a:lnTo>
                  <a:pt x="67120" y="24200"/>
                </a:lnTo>
                <a:lnTo>
                  <a:pt x="67110" y="24160"/>
                </a:lnTo>
                <a:lnTo>
                  <a:pt x="67160" y="24140"/>
                </a:lnTo>
                <a:lnTo>
                  <a:pt x="67190" y="24120"/>
                </a:lnTo>
                <a:lnTo>
                  <a:pt x="67210" y="24080"/>
                </a:lnTo>
                <a:lnTo>
                  <a:pt x="67220" y="24070"/>
                </a:lnTo>
                <a:lnTo>
                  <a:pt x="67260" y="23980"/>
                </a:lnTo>
                <a:lnTo>
                  <a:pt x="67280" y="23890"/>
                </a:lnTo>
                <a:lnTo>
                  <a:pt x="67290" y="23840"/>
                </a:lnTo>
                <a:lnTo>
                  <a:pt x="67280" y="23800"/>
                </a:lnTo>
                <a:lnTo>
                  <a:pt x="67250" y="23760"/>
                </a:lnTo>
                <a:lnTo>
                  <a:pt x="67240" y="23680"/>
                </a:lnTo>
                <a:lnTo>
                  <a:pt x="67220" y="23640"/>
                </a:lnTo>
                <a:lnTo>
                  <a:pt x="67190" y="23620"/>
                </a:lnTo>
                <a:lnTo>
                  <a:pt x="67170" y="23610"/>
                </a:lnTo>
                <a:lnTo>
                  <a:pt x="67140" y="23600"/>
                </a:lnTo>
                <a:lnTo>
                  <a:pt x="67110" y="23620"/>
                </a:lnTo>
                <a:lnTo>
                  <a:pt x="67080" y="23580"/>
                </a:lnTo>
                <a:lnTo>
                  <a:pt x="67060" y="23490"/>
                </a:lnTo>
                <a:lnTo>
                  <a:pt x="67040" y="23450"/>
                </a:lnTo>
                <a:lnTo>
                  <a:pt x="67040" y="23410"/>
                </a:lnTo>
                <a:lnTo>
                  <a:pt x="67030" y="23310"/>
                </a:lnTo>
                <a:lnTo>
                  <a:pt x="67050" y="23280"/>
                </a:lnTo>
                <a:lnTo>
                  <a:pt x="67120" y="23190"/>
                </a:lnTo>
                <a:lnTo>
                  <a:pt x="67160" y="23160"/>
                </a:lnTo>
                <a:lnTo>
                  <a:pt x="67200" y="23140"/>
                </a:lnTo>
                <a:lnTo>
                  <a:pt x="67210" y="23130"/>
                </a:lnTo>
                <a:lnTo>
                  <a:pt x="67230" y="23120"/>
                </a:lnTo>
                <a:lnTo>
                  <a:pt x="67260" y="23050"/>
                </a:lnTo>
                <a:lnTo>
                  <a:pt x="67270" y="23040"/>
                </a:lnTo>
                <a:lnTo>
                  <a:pt x="67290" y="23010"/>
                </a:lnTo>
                <a:lnTo>
                  <a:pt x="67300" y="23000"/>
                </a:lnTo>
                <a:lnTo>
                  <a:pt x="67310" y="22930"/>
                </a:lnTo>
                <a:lnTo>
                  <a:pt x="67310" y="22910"/>
                </a:lnTo>
                <a:lnTo>
                  <a:pt x="67340" y="22870"/>
                </a:lnTo>
                <a:lnTo>
                  <a:pt x="67430" y="22780"/>
                </a:lnTo>
                <a:lnTo>
                  <a:pt x="67440" y="22760"/>
                </a:lnTo>
                <a:lnTo>
                  <a:pt x="67450" y="22740"/>
                </a:lnTo>
                <a:lnTo>
                  <a:pt x="67470" y="22720"/>
                </a:lnTo>
                <a:lnTo>
                  <a:pt x="67490" y="22720"/>
                </a:lnTo>
                <a:lnTo>
                  <a:pt x="67550" y="22670"/>
                </a:lnTo>
                <a:lnTo>
                  <a:pt x="67570" y="22650"/>
                </a:lnTo>
                <a:lnTo>
                  <a:pt x="67580" y="22610"/>
                </a:lnTo>
                <a:lnTo>
                  <a:pt x="67600" y="22570"/>
                </a:lnTo>
                <a:lnTo>
                  <a:pt x="67600" y="22530"/>
                </a:lnTo>
                <a:lnTo>
                  <a:pt x="67620" y="22490"/>
                </a:lnTo>
                <a:lnTo>
                  <a:pt x="67670" y="22430"/>
                </a:lnTo>
                <a:lnTo>
                  <a:pt x="67690" y="22400"/>
                </a:lnTo>
                <a:lnTo>
                  <a:pt x="67680" y="22250"/>
                </a:lnTo>
                <a:lnTo>
                  <a:pt x="67670" y="22220"/>
                </a:lnTo>
                <a:lnTo>
                  <a:pt x="67690" y="22170"/>
                </a:lnTo>
                <a:lnTo>
                  <a:pt x="67760" y="22050"/>
                </a:lnTo>
                <a:lnTo>
                  <a:pt x="67870" y="21960"/>
                </a:lnTo>
                <a:lnTo>
                  <a:pt x="67910" y="21920"/>
                </a:lnTo>
                <a:lnTo>
                  <a:pt x="67950" y="21830"/>
                </a:lnTo>
                <a:lnTo>
                  <a:pt x="67980" y="21800"/>
                </a:lnTo>
                <a:lnTo>
                  <a:pt x="67990" y="21780"/>
                </a:lnTo>
                <a:lnTo>
                  <a:pt x="68010" y="21730"/>
                </a:lnTo>
                <a:lnTo>
                  <a:pt x="68020" y="21720"/>
                </a:lnTo>
                <a:lnTo>
                  <a:pt x="68040" y="21720"/>
                </a:lnTo>
                <a:lnTo>
                  <a:pt x="68060" y="21740"/>
                </a:lnTo>
                <a:lnTo>
                  <a:pt x="68070" y="21760"/>
                </a:lnTo>
                <a:lnTo>
                  <a:pt x="68090" y="21780"/>
                </a:lnTo>
                <a:lnTo>
                  <a:pt x="68110" y="21780"/>
                </a:lnTo>
                <a:lnTo>
                  <a:pt x="68130" y="21770"/>
                </a:lnTo>
                <a:lnTo>
                  <a:pt x="68150" y="21760"/>
                </a:lnTo>
                <a:lnTo>
                  <a:pt x="68170" y="21750"/>
                </a:lnTo>
                <a:lnTo>
                  <a:pt x="68190" y="21750"/>
                </a:lnTo>
                <a:lnTo>
                  <a:pt x="68230" y="21750"/>
                </a:lnTo>
                <a:lnTo>
                  <a:pt x="68250" y="21750"/>
                </a:lnTo>
                <a:lnTo>
                  <a:pt x="68270" y="21730"/>
                </a:lnTo>
                <a:lnTo>
                  <a:pt x="68280" y="21720"/>
                </a:lnTo>
                <a:lnTo>
                  <a:pt x="68290" y="21720"/>
                </a:lnTo>
                <a:lnTo>
                  <a:pt x="68310" y="21720"/>
                </a:lnTo>
                <a:lnTo>
                  <a:pt x="68320" y="21720"/>
                </a:lnTo>
                <a:lnTo>
                  <a:pt x="68370" y="21710"/>
                </a:lnTo>
                <a:lnTo>
                  <a:pt x="68470" y="21710"/>
                </a:lnTo>
                <a:lnTo>
                  <a:pt x="68500" y="21710"/>
                </a:lnTo>
                <a:lnTo>
                  <a:pt x="68530" y="21690"/>
                </a:lnTo>
                <a:lnTo>
                  <a:pt x="68590" y="21690"/>
                </a:lnTo>
                <a:lnTo>
                  <a:pt x="68670" y="21620"/>
                </a:lnTo>
                <a:lnTo>
                  <a:pt x="68830" y="21420"/>
                </a:lnTo>
                <a:lnTo>
                  <a:pt x="68830" y="21400"/>
                </a:lnTo>
                <a:lnTo>
                  <a:pt x="68830" y="21390"/>
                </a:lnTo>
                <a:lnTo>
                  <a:pt x="68800" y="21370"/>
                </a:lnTo>
                <a:lnTo>
                  <a:pt x="68790" y="21350"/>
                </a:lnTo>
                <a:lnTo>
                  <a:pt x="68810" y="21340"/>
                </a:lnTo>
                <a:lnTo>
                  <a:pt x="69020" y="21280"/>
                </a:lnTo>
                <a:lnTo>
                  <a:pt x="69040" y="21260"/>
                </a:lnTo>
                <a:lnTo>
                  <a:pt x="69050" y="21230"/>
                </a:lnTo>
                <a:lnTo>
                  <a:pt x="69060" y="21220"/>
                </a:lnTo>
                <a:lnTo>
                  <a:pt x="69060" y="21200"/>
                </a:lnTo>
                <a:lnTo>
                  <a:pt x="69080" y="21190"/>
                </a:lnTo>
                <a:lnTo>
                  <a:pt x="69090" y="21180"/>
                </a:lnTo>
                <a:lnTo>
                  <a:pt x="69120" y="21180"/>
                </a:lnTo>
                <a:lnTo>
                  <a:pt x="69130" y="21170"/>
                </a:lnTo>
                <a:lnTo>
                  <a:pt x="69130" y="21150"/>
                </a:lnTo>
                <a:lnTo>
                  <a:pt x="69160" y="21060"/>
                </a:lnTo>
                <a:lnTo>
                  <a:pt x="69180" y="21030"/>
                </a:lnTo>
                <a:lnTo>
                  <a:pt x="69240" y="21000"/>
                </a:lnTo>
                <a:lnTo>
                  <a:pt x="69270" y="20970"/>
                </a:lnTo>
                <a:lnTo>
                  <a:pt x="69300" y="20920"/>
                </a:lnTo>
                <a:lnTo>
                  <a:pt x="69340" y="20880"/>
                </a:lnTo>
                <a:lnTo>
                  <a:pt x="69350" y="20860"/>
                </a:lnTo>
                <a:lnTo>
                  <a:pt x="69360" y="20810"/>
                </a:lnTo>
                <a:lnTo>
                  <a:pt x="69370" y="20780"/>
                </a:lnTo>
                <a:lnTo>
                  <a:pt x="69390" y="20750"/>
                </a:lnTo>
                <a:lnTo>
                  <a:pt x="69400" y="20720"/>
                </a:lnTo>
                <a:lnTo>
                  <a:pt x="69400" y="20680"/>
                </a:lnTo>
                <a:lnTo>
                  <a:pt x="69380" y="20660"/>
                </a:lnTo>
                <a:lnTo>
                  <a:pt x="69330" y="20630"/>
                </a:lnTo>
                <a:lnTo>
                  <a:pt x="69320" y="20610"/>
                </a:lnTo>
                <a:lnTo>
                  <a:pt x="69310" y="20580"/>
                </a:lnTo>
                <a:lnTo>
                  <a:pt x="69290" y="20520"/>
                </a:lnTo>
                <a:lnTo>
                  <a:pt x="69290" y="20480"/>
                </a:lnTo>
                <a:lnTo>
                  <a:pt x="69310" y="20490"/>
                </a:lnTo>
                <a:lnTo>
                  <a:pt x="69320" y="20490"/>
                </a:lnTo>
                <a:lnTo>
                  <a:pt x="69330" y="20370"/>
                </a:lnTo>
                <a:lnTo>
                  <a:pt x="69340" y="20340"/>
                </a:lnTo>
                <a:lnTo>
                  <a:pt x="69360" y="20330"/>
                </a:lnTo>
                <a:lnTo>
                  <a:pt x="69380" y="20320"/>
                </a:lnTo>
                <a:lnTo>
                  <a:pt x="69410" y="20300"/>
                </a:lnTo>
                <a:lnTo>
                  <a:pt x="69470" y="20370"/>
                </a:lnTo>
                <a:lnTo>
                  <a:pt x="69640" y="20470"/>
                </a:lnTo>
                <a:lnTo>
                  <a:pt x="69700" y="20520"/>
                </a:lnTo>
                <a:lnTo>
                  <a:pt x="69720" y="20550"/>
                </a:lnTo>
                <a:lnTo>
                  <a:pt x="69700" y="20540"/>
                </a:lnTo>
                <a:lnTo>
                  <a:pt x="69670" y="20520"/>
                </a:lnTo>
                <a:lnTo>
                  <a:pt x="69660" y="20520"/>
                </a:lnTo>
                <a:lnTo>
                  <a:pt x="69670" y="20520"/>
                </a:lnTo>
                <a:lnTo>
                  <a:pt x="69670" y="20550"/>
                </a:lnTo>
                <a:lnTo>
                  <a:pt x="69650" y="20540"/>
                </a:lnTo>
                <a:lnTo>
                  <a:pt x="69630" y="20530"/>
                </a:lnTo>
                <a:lnTo>
                  <a:pt x="69630" y="20550"/>
                </a:lnTo>
                <a:lnTo>
                  <a:pt x="69660" y="20560"/>
                </a:lnTo>
                <a:lnTo>
                  <a:pt x="69680" y="20570"/>
                </a:lnTo>
                <a:lnTo>
                  <a:pt x="69700" y="20560"/>
                </a:lnTo>
                <a:lnTo>
                  <a:pt x="69730" y="20550"/>
                </a:lnTo>
                <a:lnTo>
                  <a:pt x="69750" y="20580"/>
                </a:lnTo>
                <a:lnTo>
                  <a:pt x="69790" y="20600"/>
                </a:lnTo>
                <a:lnTo>
                  <a:pt x="69830" y="20610"/>
                </a:lnTo>
                <a:lnTo>
                  <a:pt x="70000" y="20620"/>
                </a:lnTo>
                <a:lnTo>
                  <a:pt x="70050" y="20620"/>
                </a:lnTo>
                <a:lnTo>
                  <a:pt x="70100" y="20590"/>
                </a:lnTo>
                <a:lnTo>
                  <a:pt x="70120" y="20600"/>
                </a:lnTo>
                <a:lnTo>
                  <a:pt x="70140" y="20620"/>
                </a:lnTo>
                <a:lnTo>
                  <a:pt x="70140" y="20640"/>
                </a:lnTo>
                <a:lnTo>
                  <a:pt x="70120" y="20670"/>
                </a:lnTo>
                <a:lnTo>
                  <a:pt x="70140" y="20670"/>
                </a:lnTo>
                <a:lnTo>
                  <a:pt x="70140" y="20680"/>
                </a:lnTo>
                <a:lnTo>
                  <a:pt x="70130" y="20690"/>
                </a:lnTo>
                <a:lnTo>
                  <a:pt x="70130" y="20700"/>
                </a:lnTo>
                <a:lnTo>
                  <a:pt x="70140" y="20700"/>
                </a:lnTo>
                <a:lnTo>
                  <a:pt x="70150" y="20690"/>
                </a:lnTo>
                <a:lnTo>
                  <a:pt x="70170" y="20680"/>
                </a:lnTo>
                <a:lnTo>
                  <a:pt x="70150" y="20640"/>
                </a:lnTo>
                <a:lnTo>
                  <a:pt x="70190" y="20630"/>
                </a:lnTo>
                <a:lnTo>
                  <a:pt x="70350" y="20650"/>
                </a:lnTo>
                <a:lnTo>
                  <a:pt x="70360" y="20660"/>
                </a:lnTo>
                <a:lnTo>
                  <a:pt x="70380" y="20670"/>
                </a:lnTo>
                <a:lnTo>
                  <a:pt x="70380" y="20690"/>
                </a:lnTo>
                <a:lnTo>
                  <a:pt x="70370" y="20710"/>
                </a:lnTo>
                <a:lnTo>
                  <a:pt x="70350" y="20710"/>
                </a:lnTo>
                <a:lnTo>
                  <a:pt x="70360" y="20720"/>
                </a:lnTo>
                <a:lnTo>
                  <a:pt x="70380" y="20730"/>
                </a:lnTo>
                <a:lnTo>
                  <a:pt x="70390" y="20740"/>
                </a:lnTo>
                <a:lnTo>
                  <a:pt x="70400" y="20730"/>
                </a:lnTo>
                <a:lnTo>
                  <a:pt x="70410" y="20740"/>
                </a:lnTo>
                <a:lnTo>
                  <a:pt x="70430" y="20750"/>
                </a:lnTo>
                <a:lnTo>
                  <a:pt x="70430" y="20770"/>
                </a:lnTo>
                <a:lnTo>
                  <a:pt x="70450" y="20770"/>
                </a:lnTo>
                <a:lnTo>
                  <a:pt x="70450" y="20740"/>
                </a:lnTo>
                <a:lnTo>
                  <a:pt x="70490" y="20770"/>
                </a:lnTo>
                <a:lnTo>
                  <a:pt x="70520" y="20820"/>
                </a:lnTo>
                <a:lnTo>
                  <a:pt x="70540" y="20840"/>
                </a:lnTo>
                <a:lnTo>
                  <a:pt x="70540" y="20860"/>
                </a:lnTo>
                <a:lnTo>
                  <a:pt x="70530" y="20950"/>
                </a:lnTo>
                <a:lnTo>
                  <a:pt x="70530" y="20970"/>
                </a:lnTo>
                <a:lnTo>
                  <a:pt x="70280" y="21350"/>
                </a:lnTo>
                <a:lnTo>
                  <a:pt x="70230" y="21410"/>
                </a:lnTo>
                <a:lnTo>
                  <a:pt x="70180" y="21460"/>
                </a:lnTo>
                <a:lnTo>
                  <a:pt x="70160" y="21510"/>
                </a:lnTo>
                <a:lnTo>
                  <a:pt x="70150" y="21570"/>
                </a:lnTo>
                <a:lnTo>
                  <a:pt x="70140" y="21630"/>
                </a:lnTo>
                <a:lnTo>
                  <a:pt x="70140" y="21690"/>
                </a:lnTo>
                <a:lnTo>
                  <a:pt x="70160" y="21760"/>
                </a:lnTo>
                <a:lnTo>
                  <a:pt x="70180" y="21800"/>
                </a:lnTo>
                <a:lnTo>
                  <a:pt x="70220" y="21870"/>
                </a:lnTo>
                <a:lnTo>
                  <a:pt x="70260" y="21980"/>
                </a:lnTo>
                <a:lnTo>
                  <a:pt x="70270" y="22010"/>
                </a:lnTo>
                <a:lnTo>
                  <a:pt x="70280" y="22080"/>
                </a:lnTo>
                <a:lnTo>
                  <a:pt x="70290" y="22150"/>
                </a:lnTo>
                <a:lnTo>
                  <a:pt x="70290" y="22160"/>
                </a:lnTo>
                <a:lnTo>
                  <a:pt x="70330" y="22240"/>
                </a:lnTo>
                <a:lnTo>
                  <a:pt x="70390" y="22350"/>
                </a:lnTo>
                <a:lnTo>
                  <a:pt x="70440" y="22400"/>
                </a:lnTo>
                <a:lnTo>
                  <a:pt x="70470" y="22440"/>
                </a:lnTo>
                <a:lnTo>
                  <a:pt x="70480" y="22520"/>
                </a:lnTo>
                <a:lnTo>
                  <a:pt x="70500" y="22580"/>
                </a:lnTo>
                <a:lnTo>
                  <a:pt x="70540" y="22700"/>
                </a:lnTo>
                <a:lnTo>
                  <a:pt x="70550" y="22770"/>
                </a:lnTo>
                <a:lnTo>
                  <a:pt x="70580" y="22920"/>
                </a:lnTo>
                <a:lnTo>
                  <a:pt x="70640" y="23020"/>
                </a:lnTo>
                <a:lnTo>
                  <a:pt x="70680" y="23080"/>
                </a:lnTo>
                <a:lnTo>
                  <a:pt x="70730" y="23120"/>
                </a:lnTo>
                <a:lnTo>
                  <a:pt x="70770" y="23150"/>
                </a:lnTo>
                <a:lnTo>
                  <a:pt x="70800" y="23190"/>
                </a:lnTo>
                <a:lnTo>
                  <a:pt x="70850" y="23300"/>
                </a:lnTo>
                <a:lnTo>
                  <a:pt x="70870" y="23350"/>
                </a:lnTo>
                <a:lnTo>
                  <a:pt x="70890" y="23490"/>
                </a:lnTo>
                <a:lnTo>
                  <a:pt x="70850" y="23560"/>
                </a:lnTo>
                <a:lnTo>
                  <a:pt x="70800" y="23650"/>
                </a:lnTo>
                <a:lnTo>
                  <a:pt x="70760" y="23690"/>
                </a:lnTo>
                <a:lnTo>
                  <a:pt x="70700" y="23740"/>
                </a:lnTo>
                <a:lnTo>
                  <a:pt x="70650" y="23780"/>
                </a:lnTo>
                <a:lnTo>
                  <a:pt x="70590" y="23870"/>
                </a:lnTo>
                <a:lnTo>
                  <a:pt x="70570" y="23920"/>
                </a:lnTo>
                <a:lnTo>
                  <a:pt x="70560" y="23950"/>
                </a:lnTo>
                <a:lnTo>
                  <a:pt x="70550" y="24010"/>
                </a:lnTo>
                <a:lnTo>
                  <a:pt x="70550" y="24070"/>
                </a:lnTo>
                <a:lnTo>
                  <a:pt x="70570" y="24100"/>
                </a:lnTo>
                <a:lnTo>
                  <a:pt x="70580" y="24150"/>
                </a:lnTo>
                <a:lnTo>
                  <a:pt x="70580" y="24220"/>
                </a:lnTo>
                <a:lnTo>
                  <a:pt x="70580" y="24290"/>
                </a:lnTo>
                <a:lnTo>
                  <a:pt x="70610" y="24330"/>
                </a:lnTo>
                <a:lnTo>
                  <a:pt x="70640" y="24390"/>
                </a:lnTo>
                <a:lnTo>
                  <a:pt x="70660" y="24420"/>
                </a:lnTo>
                <a:lnTo>
                  <a:pt x="70680" y="24470"/>
                </a:lnTo>
                <a:lnTo>
                  <a:pt x="70670" y="24600"/>
                </a:lnTo>
                <a:lnTo>
                  <a:pt x="70670" y="24680"/>
                </a:lnTo>
                <a:lnTo>
                  <a:pt x="70680" y="24720"/>
                </a:lnTo>
                <a:lnTo>
                  <a:pt x="70700" y="24760"/>
                </a:lnTo>
                <a:lnTo>
                  <a:pt x="70760" y="24820"/>
                </a:lnTo>
                <a:lnTo>
                  <a:pt x="70790" y="24860"/>
                </a:lnTo>
                <a:lnTo>
                  <a:pt x="70810" y="24930"/>
                </a:lnTo>
                <a:lnTo>
                  <a:pt x="70810" y="24980"/>
                </a:lnTo>
                <a:lnTo>
                  <a:pt x="70840" y="25020"/>
                </a:lnTo>
                <a:lnTo>
                  <a:pt x="70860" y="25080"/>
                </a:lnTo>
                <a:lnTo>
                  <a:pt x="70880" y="25140"/>
                </a:lnTo>
                <a:lnTo>
                  <a:pt x="70920" y="25190"/>
                </a:lnTo>
                <a:lnTo>
                  <a:pt x="70930" y="25270"/>
                </a:lnTo>
                <a:lnTo>
                  <a:pt x="70920" y="25330"/>
                </a:lnTo>
                <a:lnTo>
                  <a:pt x="70900" y="25400"/>
                </a:lnTo>
                <a:lnTo>
                  <a:pt x="70900" y="25470"/>
                </a:lnTo>
                <a:lnTo>
                  <a:pt x="70920" y="25500"/>
                </a:lnTo>
                <a:lnTo>
                  <a:pt x="70960" y="25540"/>
                </a:lnTo>
                <a:lnTo>
                  <a:pt x="70990" y="25590"/>
                </a:lnTo>
                <a:lnTo>
                  <a:pt x="71040" y="25610"/>
                </a:lnTo>
                <a:lnTo>
                  <a:pt x="71070" y="25640"/>
                </a:lnTo>
                <a:lnTo>
                  <a:pt x="71120" y="25680"/>
                </a:lnTo>
                <a:lnTo>
                  <a:pt x="71140" y="25690"/>
                </a:lnTo>
                <a:lnTo>
                  <a:pt x="71160" y="25720"/>
                </a:lnTo>
                <a:lnTo>
                  <a:pt x="71160" y="25760"/>
                </a:lnTo>
                <a:lnTo>
                  <a:pt x="71160" y="25860"/>
                </a:lnTo>
                <a:lnTo>
                  <a:pt x="71210" y="26070"/>
                </a:lnTo>
                <a:lnTo>
                  <a:pt x="71210" y="26100"/>
                </a:lnTo>
                <a:lnTo>
                  <a:pt x="71190" y="26230"/>
                </a:lnTo>
                <a:lnTo>
                  <a:pt x="71200" y="26290"/>
                </a:lnTo>
                <a:lnTo>
                  <a:pt x="71230" y="26400"/>
                </a:lnTo>
                <a:lnTo>
                  <a:pt x="71260" y="26680"/>
                </a:lnTo>
                <a:lnTo>
                  <a:pt x="71280" y="26770"/>
                </a:lnTo>
                <a:lnTo>
                  <a:pt x="71290" y="26800"/>
                </a:lnTo>
                <a:lnTo>
                  <a:pt x="71280" y="26820"/>
                </a:lnTo>
                <a:lnTo>
                  <a:pt x="71260" y="26870"/>
                </a:lnTo>
                <a:lnTo>
                  <a:pt x="71260" y="26880"/>
                </a:lnTo>
                <a:lnTo>
                  <a:pt x="71260" y="26890"/>
                </a:lnTo>
                <a:lnTo>
                  <a:pt x="71300" y="26990"/>
                </a:lnTo>
                <a:lnTo>
                  <a:pt x="71310" y="27030"/>
                </a:lnTo>
                <a:lnTo>
                  <a:pt x="71430" y="27390"/>
                </a:lnTo>
                <a:lnTo>
                  <a:pt x="71450" y="27410"/>
                </a:lnTo>
                <a:lnTo>
                  <a:pt x="71460" y="27440"/>
                </a:lnTo>
                <a:lnTo>
                  <a:pt x="71460" y="27480"/>
                </a:lnTo>
                <a:lnTo>
                  <a:pt x="71460" y="27530"/>
                </a:lnTo>
                <a:lnTo>
                  <a:pt x="71460" y="27570"/>
                </a:lnTo>
                <a:lnTo>
                  <a:pt x="71450" y="27640"/>
                </a:lnTo>
                <a:lnTo>
                  <a:pt x="71450" y="27670"/>
                </a:lnTo>
                <a:lnTo>
                  <a:pt x="71480" y="27820"/>
                </a:lnTo>
                <a:lnTo>
                  <a:pt x="71500" y="27870"/>
                </a:lnTo>
                <a:lnTo>
                  <a:pt x="71560" y="27960"/>
                </a:lnTo>
                <a:lnTo>
                  <a:pt x="71610" y="28030"/>
                </a:lnTo>
                <a:lnTo>
                  <a:pt x="71610" y="28080"/>
                </a:lnTo>
                <a:lnTo>
                  <a:pt x="71600" y="28170"/>
                </a:lnTo>
                <a:lnTo>
                  <a:pt x="71610" y="28190"/>
                </a:lnTo>
                <a:lnTo>
                  <a:pt x="71620" y="28210"/>
                </a:lnTo>
                <a:lnTo>
                  <a:pt x="71650" y="28230"/>
                </a:lnTo>
                <a:lnTo>
                  <a:pt x="71740" y="28260"/>
                </a:lnTo>
                <a:lnTo>
                  <a:pt x="71780" y="28290"/>
                </a:lnTo>
                <a:lnTo>
                  <a:pt x="71810" y="28310"/>
                </a:lnTo>
                <a:lnTo>
                  <a:pt x="72090" y="28360"/>
                </a:lnTo>
                <a:lnTo>
                  <a:pt x="72110" y="28370"/>
                </a:lnTo>
                <a:lnTo>
                  <a:pt x="72130" y="28380"/>
                </a:lnTo>
                <a:lnTo>
                  <a:pt x="72150" y="28430"/>
                </a:lnTo>
                <a:lnTo>
                  <a:pt x="72160" y="28470"/>
                </a:lnTo>
                <a:lnTo>
                  <a:pt x="72170" y="28480"/>
                </a:lnTo>
                <a:lnTo>
                  <a:pt x="72190" y="28490"/>
                </a:lnTo>
                <a:lnTo>
                  <a:pt x="72200" y="28510"/>
                </a:lnTo>
                <a:lnTo>
                  <a:pt x="72220" y="28520"/>
                </a:lnTo>
                <a:lnTo>
                  <a:pt x="72220" y="28530"/>
                </a:lnTo>
                <a:lnTo>
                  <a:pt x="72220" y="28550"/>
                </a:lnTo>
                <a:lnTo>
                  <a:pt x="72220" y="28570"/>
                </a:lnTo>
                <a:lnTo>
                  <a:pt x="72210" y="28610"/>
                </a:lnTo>
                <a:lnTo>
                  <a:pt x="72180" y="28680"/>
                </a:lnTo>
                <a:lnTo>
                  <a:pt x="72170" y="28710"/>
                </a:lnTo>
                <a:lnTo>
                  <a:pt x="72030" y="28890"/>
                </a:lnTo>
                <a:lnTo>
                  <a:pt x="72030" y="28910"/>
                </a:lnTo>
                <a:lnTo>
                  <a:pt x="71880" y="29300"/>
                </a:lnTo>
                <a:lnTo>
                  <a:pt x="71880" y="29330"/>
                </a:lnTo>
                <a:lnTo>
                  <a:pt x="71890" y="29370"/>
                </a:lnTo>
                <a:lnTo>
                  <a:pt x="71920" y="29440"/>
                </a:lnTo>
                <a:lnTo>
                  <a:pt x="71940" y="29470"/>
                </a:lnTo>
                <a:lnTo>
                  <a:pt x="71960" y="29490"/>
                </a:lnTo>
                <a:lnTo>
                  <a:pt x="71970" y="29510"/>
                </a:lnTo>
                <a:lnTo>
                  <a:pt x="71980" y="29540"/>
                </a:lnTo>
                <a:lnTo>
                  <a:pt x="71980" y="29560"/>
                </a:lnTo>
                <a:lnTo>
                  <a:pt x="71970" y="29690"/>
                </a:lnTo>
                <a:lnTo>
                  <a:pt x="71750" y="29710"/>
                </a:lnTo>
                <a:lnTo>
                  <a:pt x="71730" y="29710"/>
                </a:lnTo>
                <a:lnTo>
                  <a:pt x="71690" y="29740"/>
                </a:lnTo>
                <a:lnTo>
                  <a:pt x="71680" y="29740"/>
                </a:lnTo>
                <a:lnTo>
                  <a:pt x="71670" y="29750"/>
                </a:lnTo>
                <a:lnTo>
                  <a:pt x="71670" y="29760"/>
                </a:lnTo>
                <a:lnTo>
                  <a:pt x="71670" y="29770"/>
                </a:lnTo>
                <a:lnTo>
                  <a:pt x="71650" y="29870"/>
                </a:lnTo>
                <a:lnTo>
                  <a:pt x="71660" y="29890"/>
                </a:lnTo>
                <a:lnTo>
                  <a:pt x="71660" y="29930"/>
                </a:lnTo>
                <a:lnTo>
                  <a:pt x="71670" y="29940"/>
                </a:lnTo>
                <a:lnTo>
                  <a:pt x="71750" y="30090"/>
                </a:lnTo>
                <a:lnTo>
                  <a:pt x="71790" y="30140"/>
                </a:lnTo>
                <a:lnTo>
                  <a:pt x="71790" y="30150"/>
                </a:lnTo>
                <a:lnTo>
                  <a:pt x="71800" y="30190"/>
                </a:lnTo>
                <a:lnTo>
                  <a:pt x="71810" y="30210"/>
                </a:lnTo>
                <a:lnTo>
                  <a:pt x="71800" y="30260"/>
                </a:lnTo>
                <a:lnTo>
                  <a:pt x="71800" y="30270"/>
                </a:lnTo>
                <a:lnTo>
                  <a:pt x="71800" y="30290"/>
                </a:lnTo>
                <a:lnTo>
                  <a:pt x="71780" y="30300"/>
                </a:lnTo>
                <a:lnTo>
                  <a:pt x="71780" y="30310"/>
                </a:lnTo>
                <a:lnTo>
                  <a:pt x="71750" y="30350"/>
                </a:lnTo>
                <a:lnTo>
                  <a:pt x="71730" y="30400"/>
                </a:lnTo>
                <a:lnTo>
                  <a:pt x="71720" y="30430"/>
                </a:lnTo>
                <a:lnTo>
                  <a:pt x="71720" y="30440"/>
                </a:lnTo>
                <a:lnTo>
                  <a:pt x="71740" y="30460"/>
                </a:lnTo>
                <a:lnTo>
                  <a:pt x="71750" y="30470"/>
                </a:lnTo>
                <a:lnTo>
                  <a:pt x="71870" y="30520"/>
                </a:lnTo>
                <a:lnTo>
                  <a:pt x="71900" y="30540"/>
                </a:lnTo>
                <a:lnTo>
                  <a:pt x="71940" y="30570"/>
                </a:lnTo>
                <a:lnTo>
                  <a:pt x="71960" y="30590"/>
                </a:lnTo>
                <a:lnTo>
                  <a:pt x="71970" y="30620"/>
                </a:lnTo>
                <a:lnTo>
                  <a:pt x="71980" y="30740"/>
                </a:lnTo>
                <a:lnTo>
                  <a:pt x="71970" y="30920"/>
                </a:lnTo>
                <a:lnTo>
                  <a:pt x="71960" y="30990"/>
                </a:lnTo>
                <a:lnTo>
                  <a:pt x="71890" y="31140"/>
                </a:lnTo>
                <a:lnTo>
                  <a:pt x="71880" y="31170"/>
                </a:lnTo>
                <a:lnTo>
                  <a:pt x="71870" y="31180"/>
                </a:lnTo>
                <a:lnTo>
                  <a:pt x="71860" y="31190"/>
                </a:lnTo>
                <a:lnTo>
                  <a:pt x="71850" y="31200"/>
                </a:lnTo>
                <a:lnTo>
                  <a:pt x="71840" y="31200"/>
                </a:lnTo>
                <a:lnTo>
                  <a:pt x="71830" y="31200"/>
                </a:lnTo>
                <a:lnTo>
                  <a:pt x="71820" y="31210"/>
                </a:lnTo>
                <a:lnTo>
                  <a:pt x="71800" y="31210"/>
                </a:lnTo>
                <a:lnTo>
                  <a:pt x="71760" y="31270"/>
                </a:lnTo>
                <a:lnTo>
                  <a:pt x="71720" y="31300"/>
                </a:lnTo>
                <a:lnTo>
                  <a:pt x="71690" y="31340"/>
                </a:lnTo>
                <a:lnTo>
                  <a:pt x="71680" y="31350"/>
                </a:lnTo>
                <a:lnTo>
                  <a:pt x="71550" y="31430"/>
                </a:lnTo>
                <a:lnTo>
                  <a:pt x="71540" y="31440"/>
                </a:lnTo>
                <a:lnTo>
                  <a:pt x="71530" y="31460"/>
                </a:lnTo>
                <a:lnTo>
                  <a:pt x="71520" y="31470"/>
                </a:lnTo>
                <a:lnTo>
                  <a:pt x="71500" y="31540"/>
                </a:lnTo>
                <a:lnTo>
                  <a:pt x="71440" y="31570"/>
                </a:lnTo>
                <a:lnTo>
                  <a:pt x="71420" y="31590"/>
                </a:lnTo>
                <a:lnTo>
                  <a:pt x="71420" y="31600"/>
                </a:lnTo>
                <a:lnTo>
                  <a:pt x="71410" y="31630"/>
                </a:lnTo>
                <a:lnTo>
                  <a:pt x="71400" y="31660"/>
                </a:lnTo>
                <a:lnTo>
                  <a:pt x="71380" y="31670"/>
                </a:lnTo>
                <a:lnTo>
                  <a:pt x="71370" y="31670"/>
                </a:lnTo>
                <a:lnTo>
                  <a:pt x="71360" y="31670"/>
                </a:lnTo>
                <a:lnTo>
                  <a:pt x="71350" y="31660"/>
                </a:lnTo>
                <a:lnTo>
                  <a:pt x="71320" y="31640"/>
                </a:lnTo>
                <a:lnTo>
                  <a:pt x="71310" y="31640"/>
                </a:lnTo>
                <a:lnTo>
                  <a:pt x="71300" y="31630"/>
                </a:lnTo>
                <a:lnTo>
                  <a:pt x="71280" y="31630"/>
                </a:lnTo>
                <a:lnTo>
                  <a:pt x="71270" y="31640"/>
                </a:lnTo>
                <a:lnTo>
                  <a:pt x="71270" y="31650"/>
                </a:lnTo>
                <a:lnTo>
                  <a:pt x="71250" y="31710"/>
                </a:lnTo>
                <a:lnTo>
                  <a:pt x="71250" y="31730"/>
                </a:lnTo>
                <a:lnTo>
                  <a:pt x="71250" y="31750"/>
                </a:lnTo>
                <a:lnTo>
                  <a:pt x="71240" y="31770"/>
                </a:lnTo>
                <a:lnTo>
                  <a:pt x="71220" y="31800"/>
                </a:lnTo>
                <a:lnTo>
                  <a:pt x="71210" y="31810"/>
                </a:lnTo>
                <a:lnTo>
                  <a:pt x="71200" y="31810"/>
                </a:lnTo>
                <a:lnTo>
                  <a:pt x="71190" y="31810"/>
                </a:lnTo>
                <a:lnTo>
                  <a:pt x="71180" y="31800"/>
                </a:lnTo>
                <a:lnTo>
                  <a:pt x="71160" y="31800"/>
                </a:lnTo>
                <a:lnTo>
                  <a:pt x="71080" y="31780"/>
                </a:lnTo>
                <a:lnTo>
                  <a:pt x="71060" y="31780"/>
                </a:lnTo>
                <a:lnTo>
                  <a:pt x="71040" y="31780"/>
                </a:lnTo>
                <a:lnTo>
                  <a:pt x="71010" y="31790"/>
                </a:lnTo>
                <a:lnTo>
                  <a:pt x="70990" y="31790"/>
                </a:lnTo>
                <a:lnTo>
                  <a:pt x="70980" y="31800"/>
                </a:lnTo>
                <a:lnTo>
                  <a:pt x="70980" y="31830"/>
                </a:lnTo>
                <a:lnTo>
                  <a:pt x="70970" y="31840"/>
                </a:lnTo>
                <a:lnTo>
                  <a:pt x="70950" y="31860"/>
                </a:lnTo>
                <a:lnTo>
                  <a:pt x="70920" y="31890"/>
                </a:lnTo>
                <a:lnTo>
                  <a:pt x="70910" y="31910"/>
                </a:lnTo>
                <a:lnTo>
                  <a:pt x="70900" y="31920"/>
                </a:lnTo>
                <a:lnTo>
                  <a:pt x="70900" y="31950"/>
                </a:lnTo>
                <a:lnTo>
                  <a:pt x="70900" y="31970"/>
                </a:lnTo>
                <a:lnTo>
                  <a:pt x="70890" y="31980"/>
                </a:lnTo>
                <a:lnTo>
                  <a:pt x="70870" y="32000"/>
                </a:lnTo>
                <a:lnTo>
                  <a:pt x="70860" y="32010"/>
                </a:lnTo>
                <a:lnTo>
                  <a:pt x="70850" y="32010"/>
                </a:lnTo>
                <a:lnTo>
                  <a:pt x="70840" y="32020"/>
                </a:lnTo>
                <a:lnTo>
                  <a:pt x="70790" y="32020"/>
                </a:lnTo>
                <a:lnTo>
                  <a:pt x="70740" y="32030"/>
                </a:lnTo>
                <a:lnTo>
                  <a:pt x="70730" y="32040"/>
                </a:lnTo>
                <a:lnTo>
                  <a:pt x="70720" y="32050"/>
                </a:lnTo>
                <a:lnTo>
                  <a:pt x="70700" y="32080"/>
                </a:lnTo>
                <a:lnTo>
                  <a:pt x="70690" y="32090"/>
                </a:lnTo>
                <a:lnTo>
                  <a:pt x="70680" y="32110"/>
                </a:lnTo>
                <a:lnTo>
                  <a:pt x="70670" y="32150"/>
                </a:lnTo>
                <a:lnTo>
                  <a:pt x="70650" y="32180"/>
                </a:lnTo>
                <a:lnTo>
                  <a:pt x="70640" y="32200"/>
                </a:lnTo>
                <a:lnTo>
                  <a:pt x="70630" y="32210"/>
                </a:lnTo>
                <a:lnTo>
                  <a:pt x="70620" y="32220"/>
                </a:lnTo>
                <a:lnTo>
                  <a:pt x="70470" y="32300"/>
                </a:lnTo>
                <a:lnTo>
                  <a:pt x="70290" y="32380"/>
                </a:lnTo>
                <a:lnTo>
                  <a:pt x="70260" y="32440"/>
                </a:lnTo>
                <a:lnTo>
                  <a:pt x="70240" y="32520"/>
                </a:lnTo>
                <a:lnTo>
                  <a:pt x="70230" y="32540"/>
                </a:lnTo>
                <a:lnTo>
                  <a:pt x="70220" y="32550"/>
                </a:lnTo>
                <a:lnTo>
                  <a:pt x="70200" y="32570"/>
                </a:lnTo>
                <a:lnTo>
                  <a:pt x="70190" y="32590"/>
                </a:lnTo>
                <a:lnTo>
                  <a:pt x="70170" y="32610"/>
                </a:lnTo>
                <a:lnTo>
                  <a:pt x="70170" y="32620"/>
                </a:lnTo>
                <a:lnTo>
                  <a:pt x="70100" y="32690"/>
                </a:lnTo>
                <a:lnTo>
                  <a:pt x="70090" y="32710"/>
                </a:lnTo>
                <a:lnTo>
                  <a:pt x="70050" y="32810"/>
                </a:lnTo>
                <a:lnTo>
                  <a:pt x="70040" y="32820"/>
                </a:lnTo>
                <a:lnTo>
                  <a:pt x="70040" y="32830"/>
                </a:lnTo>
                <a:lnTo>
                  <a:pt x="70030" y="32830"/>
                </a:lnTo>
                <a:lnTo>
                  <a:pt x="69970" y="32870"/>
                </a:lnTo>
                <a:lnTo>
                  <a:pt x="69960" y="32880"/>
                </a:lnTo>
                <a:lnTo>
                  <a:pt x="69940" y="32900"/>
                </a:lnTo>
                <a:lnTo>
                  <a:pt x="69930" y="32910"/>
                </a:lnTo>
                <a:lnTo>
                  <a:pt x="69920" y="32910"/>
                </a:lnTo>
                <a:lnTo>
                  <a:pt x="69900" y="32910"/>
                </a:lnTo>
                <a:lnTo>
                  <a:pt x="69880" y="32910"/>
                </a:lnTo>
                <a:lnTo>
                  <a:pt x="69860" y="32910"/>
                </a:lnTo>
                <a:lnTo>
                  <a:pt x="69850" y="32900"/>
                </a:lnTo>
                <a:lnTo>
                  <a:pt x="69840" y="32900"/>
                </a:lnTo>
                <a:lnTo>
                  <a:pt x="69830" y="32890"/>
                </a:lnTo>
                <a:lnTo>
                  <a:pt x="69820" y="32890"/>
                </a:lnTo>
                <a:lnTo>
                  <a:pt x="69800" y="32890"/>
                </a:lnTo>
                <a:lnTo>
                  <a:pt x="69790" y="32900"/>
                </a:lnTo>
                <a:lnTo>
                  <a:pt x="69710" y="32920"/>
                </a:lnTo>
                <a:lnTo>
                  <a:pt x="69690" y="32920"/>
                </a:lnTo>
                <a:lnTo>
                  <a:pt x="69620" y="32920"/>
                </a:lnTo>
                <a:lnTo>
                  <a:pt x="69600" y="32920"/>
                </a:lnTo>
                <a:lnTo>
                  <a:pt x="69580" y="32920"/>
                </a:lnTo>
                <a:lnTo>
                  <a:pt x="69560" y="32930"/>
                </a:lnTo>
                <a:lnTo>
                  <a:pt x="69550" y="32940"/>
                </a:lnTo>
                <a:lnTo>
                  <a:pt x="69540" y="32950"/>
                </a:lnTo>
                <a:lnTo>
                  <a:pt x="69540" y="32960"/>
                </a:lnTo>
                <a:lnTo>
                  <a:pt x="69540" y="32970"/>
                </a:lnTo>
                <a:lnTo>
                  <a:pt x="69560" y="33070"/>
                </a:lnTo>
                <a:lnTo>
                  <a:pt x="69560" y="33180"/>
                </a:lnTo>
                <a:lnTo>
                  <a:pt x="69560" y="33220"/>
                </a:lnTo>
                <a:lnTo>
                  <a:pt x="69560" y="33240"/>
                </a:lnTo>
                <a:lnTo>
                  <a:pt x="69560" y="33250"/>
                </a:lnTo>
                <a:lnTo>
                  <a:pt x="69560" y="33260"/>
                </a:lnTo>
                <a:lnTo>
                  <a:pt x="69550" y="33270"/>
                </a:lnTo>
                <a:lnTo>
                  <a:pt x="69550" y="33280"/>
                </a:lnTo>
                <a:lnTo>
                  <a:pt x="69530" y="33280"/>
                </a:lnTo>
                <a:lnTo>
                  <a:pt x="69450" y="33310"/>
                </a:lnTo>
                <a:lnTo>
                  <a:pt x="69440" y="33320"/>
                </a:lnTo>
                <a:lnTo>
                  <a:pt x="69430" y="33330"/>
                </a:lnTo>
                <a:lnTo>
                  <a:pt x="69420" y="33340"/>
                </a:lnTo>
                <a:lnTo>
                  <a:pt x="69420" y="33350"/>
                </a:lnTo>
                <a:lnTo>
                  <a:pt x="69380" y="33430"/>
                </a:lnTo>
                <a:lnTo>
                  <a:pt x="69360" y="33460"/>
                </a:lnTo>
                <a:lnTo>
                  <a:pt x="69340" y="33470"/>
                </a:lnTo>
                <a:lnTo>
                  <a:pt x="69330" y="33480"/>
                </a:lnTo>
                <a:lnTo>
                  <a:pt x="69320" y="33490"/>
                </a:lnTo>
                <a:lnTo>
                  <a:pt x="69300" y="33490"/>
                </a:lnTo>
                <a:lnTo>
                  <a:pt x="69280" y="33480"/>
                </a:lnTo>
                <a:lnTo>
                  <a:pt x="69270" y="33480"/>
                </a:lnTo>
                <a:lnTo>
                  <a:pt x="69270" y="33470"/>
                </a:lnTo>
                <a:lnTo>
                  <a:pt x="69250" y="33440"/>
                </a:lnTo>
                <a:lnTo>
                  <a:pt x="69250" y="33430"/>
                </a:lnTo>
                <a:lnTo>
                  <a:pt x="69240" y="33420"/>
                </a:lnTo>
                <a:lnTo>
                  <a:pt x="69230" y="33410"/>
                </a:lnTo>
                <a:lnTo>
                  <a:pt x="69220" y="33400"/>
                </a:lnTo>
                <a:lnTo>
                  <a:pt x="69190" y="33400"/>
                </a:lnTo>
                <a:lnTo>
                  <a:pt x="69180" y="33400"/>
                </a:lnTo>
                <a:lnTo>
                  <a:pt x="69170" y="33400"/>
                </a:lnTo>
                <a:lnTo>
                  <a:pt x="69160" y="33410"/>
                </a:lnTo>
                <a:lnTo>
                  <a:pt x="69150" y="33410"/>
                </a:lnTo>
                <a:lnTo>
                  <a:pt x="69140" y="33420"/>
                </a:lnTo>
                <a:lnTo>
                  <a:pt x="69120" y="33420"/>
                </a:lnTo>
                <a:lnTo>
                  <a:pt x="69100" y="33420"/>
                </a:lnTo>
                <a:lnTo>
                  <a:pt x="69090" y="33410"/>
                </a:lnTo>
                <a:lnTo>
                  <a:pt x="69080" y="33410"/>
                </a:lnTo>
                <a:lnTo>
                  <a:pt x="69060" y="33400"/>
                </a:lnTo>
                <a:lnTo>
                  <a:pt x="69050" y="33390"/>
                </a:lnTo>
                <a:lnTo>
                  <a:pt x="69040" y="33390"/>
                </a:lnTo>
                <a:lnTo>
                  <a:pt x="69020" y="33400"/>
                </a:lnTo>
                <a:lnTo>
                  <a:pt x="69000" y="33420"/>
                </a:lnTo>
                <a:lnTo>
                  <a:pt x="68990" y="33420"/>
                </a:lnTo>
                <a:lnTo>
                  <a:pt x="68980" y="33410"/>
                </a:lnTo>
                <a:lnTo>
                  <a:pt x="68960" y="33390"/>
                </a:lnTo>
                <a:lnTo>
                  <a:pt x="68940" y="33390"/>
                </a:lnTo>
                <a:lnTo>
                  <a:pt x="68920" y="33400"/>
                </a:lnTo>
                <a:lnTo>
                  <a:pt x="68910" y="33410"/>
                </a:lnTo>
                <a:lnTo>
                  <a:pt x="68900" y="33420"/>
                </a:lnTo>
                <a:lnTo>
                  <a:pt x="68880" y="33440"/>
                </a:lnTo>
                <a:lnTo>
                  <a:pt x="68830" y="33520"/>
                </a:lnTo>
                <a:lnTo>
                  <a:pt x="68810" y="33530"/>
                </a:lnTo>
                <a:lnTo>
                  <a:pt x="68790" y="33540"/>
                </a:lnTo>
                <a:lnTo>
                  <a:pt x="68740" y="33560"/>
                </a:lnTo>
                <a:lnTo>
                  <a:pt x="68730" y="33570"/>
                </a:lnTo>
                <a:lnTo>
                  <a:pt x="68490" y="33610"/>
                </a:lnTo>
                <a:lnTo>
                  <a:pt x="68480" y="33620"/>
                </a:lnTo>
                <a:lnTo>
                  <a:pt x="68450" y="33610"/>
                </a:lnTo>
                <a:lnTo>
                  <a:pt x="68430" y="33600"/>
                </a:lnTo>
                <a:lnTo>
                  <a:pt x="68420" y="33600"/>
                </a:lnTo>
                <a:lnTo>
                  <a:pt x="68400" y="33600"/>
                </a:lnTo>
                <a:lnTo>
                  <a:pt x="68380" y="33600"/>
                </a:lnTo>
                <a:lnTo>
                  <a:pt x="68360" y="33620"/>
                </a:lnTo>
                <a:lnTo>
                  <a:pt x="68350" y="33630"/>
                </a:lnTo>
                <a:lnTo>
                  <a:pt x="68330" y="33650"/>
                </a:lnTo>
                <a:lnTo>
                  <a:pt x="68320" y="33670"/>
                </a:lnTo>
                <a:lnTo>
                  <a:pt x="68310" y="33710"/>
                </a:lnTo>
                <a:lnTo>
                  <a:pt x="68300" y="33720"/>
                </a:lnTo>
                <a:lnTo>
                  <a:pt x="68300" y="33730"/>
                </a:lnTo>
                <a:lnTo>
                  <a:pt x="68290" y="33730"/>
                </a:lnTo>
                <a:lnTo>
                  <a:pt x="68290" y="33740"/>
                </a:lnTo>
                <a:lnTo>
                  <a:pt x="68270" y="33750"/>
                </a:lnTo>
                <a:lnTo>
                  <a:pt x="68250" y="33760"/>
                </a:lnTo>
                <a:lnTo>
                  <a:pt x="68190" y="33780"/>
                </a:lnTo>
                <a:lnTo>
                  <a:pt x="68180" y="33780"/>
                </a:lnTo>
                <a:lnTo>
                  <a:pt x="68170" y="33790"/>
                </a:lnTo>
                <a:lnTo>
                  <a:pt x="68160" y="33800"/>
                </a:lnTo>
                <a:lnTo>
                  <a:pt x="68140" y="33830"/>
                </a:lnTo>
                <a:lnTo>
                  <a:pt x="68100" y="33900"/>
                </a:lnTo>
                <a:lnTo>
                  <a:pt x="68080" y="33920"/>
                </a:lnTo>
                <a:lnTo>
                  <a:pt x="68070" y="33930"/>
                </a:lnTo>
                <a:lnTo>
                  <a:pt x="68060" y="33940"/>
                </a:lnTo>
                <a:lnTo>
                  <a:pt x="68060" y="33960"/>
                </a:lnTo>
                <a:lnTo>
                  <a:pt x="68060" y="33970"/>
                </a:lnTo>
                <a:lnTo>
                  <a:pt x="68050" y="33980"/>
                </a:lnTo>
                <a:lnTo>
                  <a:pt x="68040" y="33990"/>
                </a:lnTo>
                <a:lnTo>
                  <a:pt x="68010" y="33990"/>
                </a:lnTo>
                <a:lnTo>
                  <a:pt x="67910" y="33970"/>
                </a:lnTo>
                <a:lnTo>
                  <a:pt x="67890" y="33960"/>
                </a:lnTo>
                <a:lnTo>
                  <a:pt x="67880" y="33960"/>
                </a:lnTo>
                <a:lnTo>
                  <a:pt x="67870" y="33960"/>
                </a:lnTo>
                <a:lnTo>
                  <a:pt x="67850" y="33960"/>
                </a:lnTo>
                <a:lnTo>
                  <a:pt x="67840" y="33970"/>
                </a:lnTo>
                <a:lnTo>
                  <a:pt x="67830" y="33980"/>
                </a:lnTo>
                <a:lnTo>
                  <a:pt x="67830" y="33990"/>
                </a:lnTo>
                <a:lnTo>
                  <a:pt x="67810" y="34070"/>
                </a:lnTo>
                <a:lnTo>
                  <a:pt x="67800" y="34090"/>
                </a:lnTo>
                <a:lnTo>
                  <a:pt x="67790" y="34110"/>
                </a:lnTo>
                <a:lnTo>
                  <a:pt x="67780" y="34120"/>
                </a:lnTo>
                <a:lnTo>
                  <a:pt x="67770" y="34120"/>
                </a:lnTo>
                <a:lnTo>
                  <a:pt x="67760" y="34120"/>
                </a:lnTo>
                <a:lnTo>
                  <a:pt x="67740" y="34110"/>
                </a:lnTo>
                <a:lnTo>
                  <a:pt x="67720" y="34100"/>
                </a:lnTo>
                <a:lnTo>
                  <a:pt x="67710" y="34100"/>
                </a:lnTo>
                <a:lnTo>
                  <a:pt x="67680" y="34060"/>
                </a:lnTo>
                <a:lnTo>
                  <a:pt x="67670" y="34050"/>
                </a:lnTo>
                <a:lnTo>
                  <a:pt x="67650" y="34050"/>
                </a:lnTo>
                <a:lnTo>
                  <a:pt x="67570" y="34030"/>
                </a:lnTo>
                <a:lnTo>
                  <a:pt x="67510" y="34030"/>
                </a:lnTo>
                <a:lnTo>
                  <a:pt x="67450" y="34040"/>
                </a:lnTo>
                <a:lnTo>
                  <a:pt x="67420" y="34040"/>
                </a:lnTo>
                <a:lnTo>
                  <a:pt x="67390" y="34050"/>
                </a:lnTo>
                <a:lnTo>
                  <a:pt x="67380" y="34050"/>
                </a:lnTo>
                <a:lnTo>
                  <a:pt x="67360" y="34070"/>
                </a:lnTo>
                <a:lnTo>
                  <a:pt x="67350" y="34070"/>
                </a:lnTo>
                <a:lnTo>
                  <a:pt x="67340" y="34090"/>
                </a:lnTo>
                <a:lnTo>
                  <a:pt x="67330" y="34090"/>
                </a:lnTo>
                <a:lnTo>
                  <a:pt x="67310" y="34090"/>
                </a:lnTo>
                <a:lnTo>
                  <a:pt x="67220" y="34040"/>
                </a:lnTo>
                <a:lnTo>
                  <a:pt x="67170" y="34030"/>
                </a:lnTo>
                <a:lnTo>
                  <a:pt x="67160" y="34020"/>
                </a:lnTo>
                <a:lnTo>
                  <a:pt x="67150" y="34020"/>
                </a:lnTo>
                <a:lnTo>
                  <a:pt x="67140" y="34010"/>
                </a:lnTo>
                <a:lnTo>
                  <a:pt x="67140" y="34000"/>
                </a:lnTo>
                <a:lnTo>
                  <a:pt x="67130" y="34000"/>
                </a:lnTo>
                <a:lnTo>
                  <a:pt x="67130" y="33990"/>
                </a:lnTo>
                <a:lnTo>
                  <a:pt x="67130" y="33980"/>
                </a:lnTo>
                <a:lnTo>
                  <a:pt x="67140" y="33960"/>
                </a:lnTo>
                <a:lnTo>
                  <a:pt x="67150" y="33930"/>
                </a:lnTo>
                <a:lnTo>
                  <a:pt x="67150" y="33920"/>
                </a:lnTo>
                <a:lnTo>
                  <a:pt x="67160" y="33910"/>
                </a:lnTo>
                <a:lnTo>
                  <a:pt x="67150" y="33900"/>
                </a:lnTo>
                <a:lnTo>
                  <a:pt x="67150" y="33890"/>
                </a:lnTo>
                <a:lnTo>
                  <a:pt x="67140" y="33890"/>
                </a:lnTo>
                <a:lnTo>
                  <a:pt x="67130" y="33880"/>
                </a:lnTo>
                <a:lnTo>
                  <a:pt x="67080" y="33870"/>
                </a:lnTo>
                <a:lnTo>
                  <a:pt x="67060" y="33860"/>
                </a:lnTo>
                <a:lnTo>
                  <a:pt x="67040" y="33850"/>
                </a:lnTo>
                <a:lnTo>
                  <a:pt x="67020" y="33850"/>
                </a:lnTo>
                <a:lnTo>
                  <a:pt x="66980" y="33860"/>
                </a:lnTo>
                <a:lnTo>
                  <a:pt x="66970" y="33860"/>
                </a:lnTo>
                <a:lnTo>
                  <a:pt x="66960" y="33850"/>
                </a:lnTo>
                <a:lnTo>
                  <a:pt x="66950" y="33840"/>
                </a:lnTo>
                <a:lnTo>
                  <a:pt x="66950" y="33830"/>
                </a:lnTo>
                <a:lnTo>
                  <a:pt x="66940" y="33790"/>
                </a:lnTo>
                <a:lnTo>
                  <a:pt x="66940" y="33780"/>
                </a:lnTo>
                <a:lnTo>
                  <a:pt x="66930" y="33780"/>
                </a:lnTo>
                <a:lnTo>
                  <a:pt x="66920" y="33770"/>
                </a:lnTo>
                <a:lnTo>
                  <a:pt x="66830" y="33750"/>
                </a:lnTo>
                <a:lnTo>
                  <a:pt x="66820" y="33750"/>
                </a:lnTo>
                <a:lnTo>
                  <a:pt x="66780" y="33730"/>
                </a:lnTo>
                <a:lnTo>
                  <a:pt x="66770" y="33730"/>
                </a:lnTo>
                <a:lnTo>
                  <a:pt x="66750" y="33730"/>
                </a:lnTo>
                <a:lnTo>
                  <a:pt x="66730" y="33740"/>
                </a:lnTo>
                <a:lnTo>
                  <a:pt x="66680" y="33760"/>
                </a:lnTo>
                <a:lnTo>
                  <a:pt x="66670" y="33770"/>
                </a:lnTo>
                <a:lnTo>
                  <a:pt x="66650" y="33810"/>
                </a:lnTo>
                <a:lnTo>
                  <a:pt x="66640" y="33820"/>
                </a:lnTo>
                <a:lnTo>
                  <a:pt x="66630" y="33820"/>
                </a:lnTo>
                <a:lnTo>
                  <a:pt x="66620" y="33820"/>
                </a:lnTo>
                <a:lnTo>
                  <a:pt x="66600" y="33820"/>
                </a:lnTo>
                <a:lnTo>
                  <a:pt x="66590" y="33800"/>
                </a:lnTo>
                <a:lnTo>
                  <a:pt x="66580" y="33800"/>
                </a:lnTo>
                <a:lnTo>
                  <a:pt x="66560" y="33790"/>
                </a:lnTo>
                <a:lnTo>
                  <a:pt x="66550" y="33800"/>
                </a:lnTo>
                <a:lnTo>
                  <a:pt x="66510" y="33800"/>
                </a:lnTo>
                <a:lnTo>
                  <a:pt x="66480" y="33800"/>
                </a:lnTo>
                <a:lnTo>
                  <a:pt x="66420" y="33790"/>
                </a:lnTo>
                <a:lnTo>
                  <a:pt x="66400" y="33800"/>
                </a:lnTo>
                <a:lnTo>
                  <a:pt x="66390" y="33800"/>
                </a:lnTo>
                <a:lnTo>
                  <a:pt x="66370" y="33810"/>
                </a:lnTo>
                <a:lnTo>
                  <a:pt x="66370" y="33820"/>
                </a:lnTo>
                <a:lnTo>
                  <a:pt x="66350" y="33830"/>
                </a:lnTo>
                <a:lnTo>
                  <a:pt x="66340" y="33840"/>
                </a:lnTo>
                <a:lnTo>
                  <a:pt x="66330" y="33840"/>
                </a:lnTo>
                <a:lnTo>
                  <a:pt x="66320" y="33850"/>
                </a:lnTo>
                <a:lnTo>
                  <a:pt x="66310" y="33850"/>
                </a:lnTo>
                <a:lnTo>
                  <a:pt x="66280" y="33840"/>
                </a:lnTo>
                <a:lnTo>
                  <a:pt x="66270" y="33830"/>
                </a:lnTo>
                <a:lnTo>
                  <a:pt x="66260" y="33820"/>
                </a:lnTo>
                <a:lnTo>
                  <a:pt x="66250" y="33820"/>
                </a:lnTo>
                <a:lnTo>
                  <a:pt x="66250" y="33810"/>
                </a:lnTo>
                <a:lnTo>
                  <a:pt x="66200" y="33670"/>
                </a:lnTo>
                <a:lnTo>
                  <a:pt x="66190" y="33660"/>
                </a:lnTo>
                <a:lnTo>
                  <a:pt x="66160" y="33640"/>
                </a:lnTo>
                <a:lnTo>
                  <a:pt x="66110" y="33590"/>
                </a:lnTo>
                <a:lnTo>
                  <a:pt x="66090" y="33580"/>
                </a:lnTo>
                <a:lnTo>
                  <a:pt x="66080" y="33590"/>
                </a:lnTo>
                <a:lnTo>
                  <a:pt x="66040" y="33610"/>
                </a:lnTo>
                <a:lnTo>
                  <a:pt x="66030" y="33620"/>
                </a:lnTo>
                <a:lnTo>
                  <a:pt x="66020" y="33640"/>
                </a:lnTo>
                <a:lnTo>
                  <a:pt x="66010" y="33670"/>
                </a:lnTo>
                <a:lnTo>
                  <a:pt x="66000" y="33680"/>
                </a:lnTo>
                <a:lnTo>
                  <a:pt x="65990" y="33690"/>
                </a:lnTo>
                <a:lnTo>
                  <a:pt x="65980" y="33700"/>
                </a:lnTo>
                <a:lnTo>
                  <a:pt x="65970" y="33700"/>
                </a:lnTo>
                <a:lnTo>
                  <a:pt x="65960" y="33700"/>
                </a:lnTo>
                <a:lnTo>
                  <a:pt x="65930" y="33700"/>
                </a:lnTo>
                <a:lnTo>
                  <a:pt x="65900" y="33700"/>
                </a:lnTo>
                <a:lnTo>
                  <a:pt x="65890" y="33690"/>
                </a:lnTo>
                <a:lnTo>
                  <a:pt x="65860" y="33670"/>
                </a:lnTo>
                <a:lnTo>
                  <a:pt x="65790" y="33650"/>
                </a:lnTo>
                <a:lnTo>
                  <a:pt x="65770" y="33650"/>
                </a:lnTo>
                <a:lnTo>
                  <a:pt x="65750" y="33660"/>
                </a:lnTo>
                <a:lnTo>
                  <a:pt x="65720" y="33690"/>
                </a:lnTo>
                <a:lnTo>
                  <a:pt x="65700" y="33700"/>
                </a:lnTo>
                <a:lnTo>
                  <a:pt x="65690" y="33710"/>
                </a:lnTo>
                <a:lnTo>
                  <a:pt x="65670" y="33750"/>
                </a:lnTo>
                <a:lnTo>
                  <a:pt x="65660" y="33770"/>
                </a:lnTo>
                <a:lnTo>
                  <a:pt x="65640" y="33840"/>
                </a:lnTo>
                <a:lnTo>
                  <a:pt x="65640" y="33850"/>
                </a:lnTo>
                <a:lnTo>
                  <a:pt x="65630" y="33860"/>
                </a:lnTo>
                <a:lnTo>
                  <a:pt x="65620" y="33870"/>
                </a:lnTo>
                <a:lnTo>
                  <a:pt x="65610" y="33880"/>
                </a:lnTo>
                <a:lnTo>
                  <a:pt x="65600" y="33880"/>
                </a:lnTo>
                <a:lnTo>
                  <a:pt x="65580" y="33880"/>
                </a:lnTo>
                <a:lnTo>
                  <a:pt x="65500" y="33850"/>
                </a:lnTo>
                <a:lnTo>
                  <a:pt x="65450" y="33850"/>
                </a:lnTo>
                <a:lnTo>
                  <a:pt x="65380" y="33840"/>
                </a:lnTo>
                <a:lnTo>
                  <a:pt x="65360" y="33850"/>
                </a:lnTo>
                <a:lnTo>
                  <a:pt x="65350" y="33850"/>
                </a:lnTo>
                <a:lnTo>
                  <a:pt x="65340" y="33880"/>
                </a:lnTo>
                <a:lnTo>
                  <a:pt x="65330" y="33950"/>
                </a:lnTo>
                <a:lnTo>
                  <a:pt x="65340" y="33990"/>
                </a:lnTo>
                <a:lnTo>
                  <a:pt x="65350" y="34000"/>
                </a:lnTo>
                <a:lnTo>
                  <a:pt x="65380" y="34040"/>
                </a:lnTo>
                <a:lnTo>
                  <a:pt x="65390" y="34050"/>
                </a:lnTo>
                <a:lnTo>
                  <a:pt x="65410" y="34090"/>
                </a:lnTo>
                <a:lnTo>
                  <a:pt x="65420" y="34100"/>
                </a:lnTo>
                <a:lnTo>
                  <a:pt x="65440" y="34120"/>
                </a:lnTo>
                <a:lnTo>
                  <a:pt x="65440" y="34130"/>
                </a:lnTo>
                <a:lnTo>
                  <a:pt x="65450" y="34140"/>
                </a:lnTo>
                <a:lnTo>
                  <a:pt x="65510" y="34320"/>
                </a:lnTo>
                <a:lnTo>
                  <a:pt x="65520" y="34370"/>
                </a:lnTo>
                <a:lnTo>
                  <a:pt x="65520" y="34420"/>
                </a:lnTo>
                <a:lnTo>
                  <a:pt x="65530" y="34450"/>
                </a:lnTo>
                <a:lnTo>
                  <a:pt x="65540" y="34470"/>
                </a:lnTo>
                <a:lnTo>
                  <a:pt x="65540" y="34480"/>
                </a:lnTo>
                <a:lnTo>
                  <a:pt x="65550" y="34500"/>
                </a:lnTo>
                <a:lnTo>
                  <a:pt x="65610" y="34540"/>
                </a:lnTo>
                <a:lnTo>
                  <a:pt x="65620" y="34540"/>
                </a:lnTo>
                <a:lnTo>
                  <a:pt x="65620" y="34550"/>
                </a:lnTo>
                <a:lnTo>
                  <a:pt x="65630" y="34560"/>
                </a:lnTo>
                <a:lnTo>
                  <a:pt x="65640" y="34600"/>
                </a:lnTo>
                <a:lnTo>
                  <a:pt x="65650" y="34690"/>
                </a:lnTo>
                <a:lnTo>
                  <a:pt x="65640" y="34700"/>
                </a:lnTo>
                <a:lnTo>
                  <a:pt x="65640" y="34740"/>
                </a:lnTo>
                <a:lnTo>
                  <a:pt x="65630" y="34770"/>
                </a:lnTo>
                <a:lnTo>
                  <a:pt x="65590" y="34870"/>
                </a:lnTo>
                <a:lnTo>
                  <a:pt x="65580" y="34890"/>
                </a:lnTo>
                <a:lnTo>
                  <a:pt x="65580" y="34910"/>
                </a:lnTo>
                <a:lnTo>
                  <a:pt x="65590" y="34950"/>
                </a:lnTo>
                <a:lnTo>
                  <a:pt x="65600" y="34980"/>
                </a:lnTo>
                <a:lnTo>
                  <a:pt x="65610" y="35020"/>
                </a:lnTo>
                <a:lnTo>
                  <a:pt x="65610" y="35050"/>
                </a:lnTo>
                <a:lnTo>
                  <a:pt x="65600" y="35080"/>
                </a:lnTo>
                <a:lnTo>
                  <a:pt x="65590" y="35110"/>
                </a:lnTo>
                <a:lnTo>
                  <a:pt x="65570" y="35140"/>
                </a:lnTo>
                <a:lnTo>
                  <a:pt x="65500" y="35220"/>
                </a:lnTo>
                <a:lnTo>
                  <a:pt x="65490" y="35230"/>
                </a:lnTo>
                <a:lnTo>
                  <a:pt x="65490" y="35260"/>
                </a:lnTo>
                <a:lnTo>
                  <a:pt x="65480" y="35270"/>
                </a:lnTo>
                <a:lnTo>
                  <a:pt x="65480" y="35340"/>
                </a:lnTo>
                <a:lnTo>
                  <a:pt x="65480" y="35350"/>
                </a:lnTo>
                <a:lnTo>
                  <a:pt x="65480" y="35360"/>
                </a:lnTo>
                <a:lnTo>
                  <a:pt x="65460" y="35380"/>
                </a:lnTo>
                <a:lnTo>
                  <a:pt x="65440" y="35390"/>
                </a:lnTo>
                <a:lnTo>
                  <a:pt x="65410" y="35410"/>
                </a:lnTo>
                <a:lnTo>
                  <a:pt x="65400" y="35410"/>
                </a:lnTo>
                <a:lnTo>
                  <a:pt x="65400" y="35430"/>
                </a:lnTo>
                <a:lnTo>
                  <a:pt x="65380" y="35460"/>
                </a:lnTo>
                <a:lnTo>
                  <a:pt x="65380" y="35490"/>
                </a:lnTo>
                <a:lnTo>
                  <a:pt x="65380" y="35500"/>
                </a:lnTo>
                <a:lnTo>
                  <a:pt x="65300" y="35610"/>
                </a:lnTo>
                <a:lnTo>
                  <a:pt x="65280" y="35650"/>
                </a:lnTo>
                <a:lnTo>
                  <a:pt x="65270" y="35720"/>
                </a:lnTo>
                <a:lnTo>
                  <a:pt x="65260" y="35740"/>
                </a:lnTo>
                <a:lnTo>
                  <a:pt x="65250" y="35750"/>
                </a:lnTo>
                <a:lnTo>
                  <a:pt x="65240" y="35750"/>
                </a:lnTo>
                <a:lnTo>
                  <a:pt x="65200" y="35770"/>
                </a:lnTo>
                <a:lnTo>
                  <a:pt x="65190" y="35780"/>
                </a:lnTo>
                <a:lnTo>
                  <a:pt x="65190" y="35800"/>
                </a:lnTo>
                <a:lnTo>
                  <a:pt x="65180" y="35870"/>
                </a:lnTo>
                <a:lnTo>
                  <a:pt x="65170" y="35890"/>
                </a:lnTo>
                <a:lnTo>
                  <a:pt x="65160" y="35900"/>
                </a:lnTo>
                <a:lnTo>
                  <a:pt x="65150" y="35910"/>
                </a:lnTo>
                <a:lnTo>
                  <a:pt x="65120" y="35920"/>
                </a:lnTo>
                <a:lnTo>
                  <a:pt x="65110" y="35930"/>
                </a:lnTo>
                <a:lnTo>
                  <a:pt x="65090" y="35930"/>
                </a:lnTo>
                <a:lnTo>
                  <a:pt x="65070" y="35920"/>
                </a:lnTo>
                <a:lnTo>
                  <a:pt x="65040" y="35920"/>
                </a:lnTo>
                <a:lnTo>
                  <a:pt x="65030" y="35920"/>
                </a:lnTo>
                <a:lnTo>
                  <a:pt x="65020" y="35940"/>
                </a:lnTo>
                <a:lnTo>
                  <a:pt x="64790" y="36180"/>
                </a:lnTo>
                <a:lnTo>
                  <a:pt x="64760" y="36210"/>
                </a:lnTo>
                <a:lnTo>
                  <a:pt x="64730" y="36240"/>
                </a:lnTo>
                <a:lnTo>
                  <a:pt x="64710" y="36250"/>
                </a:lnTo>
                <a:lnTo>
                  <a:pt x="64560" y="36300"/>
                </a:lnTo>
                <a:lnTo>
                  <a:pt x="64550" y="36300"/>
                </a:lnTo>
                <a:lnTo>
                  <a:pt x="64530" y="36300"/>
                </a:lnTo>
                <a:lnTo>
                  <a:pt x="64510" y="36290"/>
                </a:lnTo>
                <a:lnTo>
                  <a:pt x="64370" y="36240"/>
                </a:lnTo>
                <a:lnTo>
                  <a:pt x="64180" y="36210"/>
                </a:lnTo>
                <a:lnTo>
                  <a:pt x="64150" y="36220"/>
                </a:lnTo>
                <a:lnTo>
                  <a:pt x="64140" y="36220"/>
                </a:lnTo>
                <a:lnTo>
                  <a:pt x="64120" y="36240"/>
                </a:lnTo>
                <a:lnTo>
                  <a:pt x="64060" y="36270"/>
                </a:lnTo>
                <a:lnTo>
                  <a:pt x="64000" y="36290"/>
                </a:lnTo>
                <a:lnTo>
                  <a:pt x="63940" y="36290"/>
                </a:lnTo>
                <a:lnTo>
                  <a:pt x="63920" y="36300"/>
                </a:lnTo>
                <a:lnTo>
                  <a:pt x="63910" y="36300"/>
                </a:lnTo>
                <a:lnTo>
                  <a:pt x="63890" y="36310"/>
                </a:lnTo>
                <a:lnTo>
                  <a:pt x="63880" y="36320"/>
                </a:lnTo>
                <a:lnTo>
                  <a:pt x="63850" y="36370"/>
                </a:lnTo>
                <a:lnTo>
                  <a:pt x="63830" y="36380"/>
                </a:lnTo>
                <a:lnTo>
                  <a:pt x="63820" y="36390"/>
                </a:lnTo>
                <a:lnTo>
                  <a:pt x="63810" y="36390"/>
                </a:lnTo>
                <a:lnTo>
                  <a:pt x="63780" y="36400"/>
                </a:lnTo>
                <a:lnTo>
                  <a:pt x="63760" y="36410"/>
                </a:lnTo>
                <a:lnTo>
                  <a:pt x="63750" y="36410"/>
                </a:lnTo>
                <a:lnTo>
                  <a:pt x="63750" y="36420"/>
                </a:lnTo>
                <a:lnTo>
                  <a:pt x="63740" y="36430"/>
                </a:lnTo>
                <a:lnTo>
                  <a:pt x="63720" y="36480"/>
                </a:lnTo>
                <a:lnTo>
                  <a:pt x="63710" y="36500"/>
                </a:lnTo>
                <a:lnTo>
                  <a:pt x="63700" y="36510"/>
                </a:lnTo>
                <a:lnTo>
                  <a:pt x="63690" y="36520"/>
                </a:lnTo>
                <a:lnTo>
                  <a:pt x="63680" y="36530"/>
                </a:lnTo>
                <a:lnTo>
                  <a:pt x="63660" y="36530"/>
                </a:lnTo>
                <a:lnTo>
                  <a:pt x="63600" y="36550"/>
                </a:lnTo>
                <a:lnTo>
                  <a:pt x="63520" y="36580"/>
                </a:lnTo>
                <a:lnTo>
                  <a:pt x="63500" y="36590"/>
                </a:lnTo>
                <a:lnTo>
                  <a:pt x="63490" y="36600"/>
                </a:lnTo>
                <a:lnTo>
                  <a:pt x="63480" y="36610"/>
                </a:lnTo>
                <a:lnTo>
                  <a:pt x="63420" y="36760"/>
                </a:lnTo>
                <a:lnTo>
                  <a:pt x="63410" y="36770"/>
                </a:lnTo>
                <a:lnTo>
                  <a:pt x="63410" y="36780"/>
                </a:lnTo>
                <a:lnTo>
                  <a:pt x="63400" y="36780"/>
                </a:lnTo>
                <a:lnTo>
                  <a:pt x="63380" y="36790"/>
                </a:lnTo>
                <a:lnTo>
                  <a:pt x="63360" y="36800"/>
                </a:lnTo>
                <a:lnTo>
                  <a:pt x="63340" y="36810"/>
                </a:lnTo>
                <a:lnTo>
                  <a:pt x="63310" y="36810"/>
                </a:lnTo>
                <a:lnTo>
                  <a:pt x="63280" y="36810"/>
                </a:lnTo>
                <a:lnTo>
                  <a:pt x="63120" y="36770"/>
                </a:lnTo>
                <a:lnTo>
                  <a:pt x="63090" y="36780"/>
                </a:lnTo>
                <a:lnTo>
                  <a:pt x="63020" y="36790"/>
                </a:lnTo>
                <a:lnTo>
                  <a:pt x="63000" y="36800"/>
                </a:lnTo>
                <a:lnTo>
                  <a:pt x="62990" y="36800"/>
                </a:lnTo>
                <a:lnTo>
                  <a:pt x="62960" y="36820"/>
                </a:lnTo>
                <a:lnTo>
                  <a:pt x="62950" y="36830"/>
                </a:lnTo>
                <a:lnTo>
                  <a:pt x="62940" y="36830"/>
                </a:lnTo>
                <a:lnTo>
                  <a:pt x="62920" y="36840"/>
                </a:lnTo>
                <a:lnTo>
                  <a:pt x="62900" y="36840"/>
                </a:lnTo>
                <a:lnTo>
                  <a:pt x="62880" y="36840"/>
                </a:lnTo>
                <a:lnTo>
                  <a:pt x="62870" y="36840"/>
                </a:lnTo>
                <a:lnTo>
                  <a:pt x="62850" y="36840"/>
                </a:lnTo>
                <a:lnTo>
                  <a:pt x="62740" y="36790"/>
                </a:lnTo>
                <a:lnTo>
                  <a:pt x="62710" y="36780"/>
                </a:lnTo>
                <a:lnTo>
                  <a:pt x="62700" y="36770"/>
                </a:lnTo>
                <a:lnTo>
                  <a:pt x="62620" y="36720"/>
                </a:lnTo>
                <a:lnTo>
                  <a:pt x="62580" y="36700"/>
                </a:lnTo>
                <a:lnTo>
                  <a:pt x="62490" y="36670"/>
                </a:lnTo>
                <a:lnTo>
                  <a:pt x="62420" y="36620"/>
                </a:lnTo>
                <a:lnTo>
                  <a:pt x="62400" y="36620"/>
                </a:lnTo>
                <a:lnTo>
                  <a:pt x="62380" y="36610"/>
                </a:lnTo>
                <a:lnTo>
                  <a:pt x="62350" y="36610"/>
                </a:lnTo>
                <a:lnTo>
                  <a:pt x="62340" y="36600"/>
                </a:lnTo>
                <a:lnTo>
                  <a:pt x="62330" y="36590"/>
                </a:lnTo>
                <a:lnTo>
                  <a:pt x="62300" y="36560"/>
                </a:lnTo>
                <a:lnTo>
                  <a:pt x="62220" y="36420"/>
                </a:lnTo>
                <a:lnTo>
                  <a:pt x="62100" y="36280"/>
                </a:lnTo>
                <a:lnTo>
                  <a:pt x="62100" y="36270"/>
                </a:lnTo>
                <a:lnTo>
                  <a:pt x="62060" y="36180"/>
                </a:lnTo>
                <a:lnTo>
                  <a:pt x="62060" y="36170"/>
                </a:lnTo>
                <a:lnTo>
                  <a:pt x="62050" y="36100"/>
                </a:lnTo>
                <a:lnTo>
                  <a:pt x="62050" y="36050"/>
                </a:lnTo>
                <a:lnTo>
                  <a:pt x="62040" y="36000"/>
                </a:lnTo>
                <a:lnTo>
                  <a:pt x="62030" y="35990"/>
                </a:lnTo>
                <a:lnTo>
                  <a:pt x="62010" y="35960"/>
                </a:lnTo>
                <a:lnTo>
                  <a:pt x="61950" y="35860"/>
                </a:lnTo>
                <a:lnTo>
                  <a:pt x="61820" y="35720"/>
                </a:lnTo>
                <a:lnTo>
                  <a:pt x="61790" y="35700"/>
                </a:lnTo>
                <a:lnTo>
                  <a:pt x="61770" y="35690"/>
                </a:lnTo>
                <a:lnTo>
                  <a:pt x="61710" y="35680"/>
                </a:lnTo>
                <a:lnTo>
                  <a:pt x="61460" y="35690"/>
                </a:lnTo>
                <a:lnTo>
                  <a:pt x="61320" y="35690"/>
                </a:lnTo>
                <a:lnTo>
                  <a:pt x="61080" y="35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