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Pernambuco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Pernambuco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70290" y="32380"/>
                </a:moveTo>
                <a:lnTo>
                  <a:pt x="70470" y="32300"/>
                </a:lnTo>
                <a:lnTo>
                  <a:pt x="70620" y="32220"/>
                </a:lnTo>
                <a:lnTo>
                  <a:pt x="70630" y="32210"/>
                </a:lnTo>
                <a:lnTo>
                  <a:pt x="70640" y="32200"/>
                </a:lnTo>
                <a:lnTo>
                  <a:pt x="70650" y="32180"/>
                </a:lnTo>
                <a:lnTo>
                  <a:pt x="70670" y="32150"/>
                </a:lnTo>
                <a:lnTo>
                  <a:pt x="70680" y="32110"/>
                </a:lnTo>
                <a:lnTo>
                  <a:pt x="70690" y="32090"/>
                </a:lnTo>
                <a:lnTo>
                  <a:pt x="70700" y="32080"/>
                </a:lnTo>
                <a:lnTo>
                  <a:pt x="70720" y="32050"/>
                </a:lnTo>
                <a:lnTo>
                  <a:pt x="70730" y="32040"/>
                </a:lnTo>
                <a:lnTo>
                  <a:pt x="70740" y="32030"/>
                </a:lnTo>
                <a:lnTo>
                  <a:pt x="70790" y="32020"/>
                </a:lnTo>
                <a:lnTo>
                  <a:pt x="70840" y="32020"/>
                </a:lnTo>
                <a:lnTo>
                  <a:pt x="70850" y="32010"/>
                </a:lnTo>
                <a:lnTo>
                  <a:pt x="70860" y="32010"/>
                </a:lnTo>
                <a:lnTo>
                  <a:pt x="70870" y="32000"/>
                </a:lnTo>
                <a:lnTo>
                  <a:pt x="70890" y="31980"/>
                </a:lnTo>
                <a:lnTo>
                  <a:pt x="70900" y="31970"/>
                </a:lnTo>
                <a:lnTo>
                  <a:pt x="70900" y="31950"/>
                </a:lnTo>
                <a:lnTo>
                  <a:pt x="70900" y="31920"/>
                </a:lnTo>
                <a:lnTo>
                  <a:pt x="70910" y="31910"/>
                </a:lnTo>
                <a:lnTo>
                  <a:pt x="70920" y="31890"/>
                </a:lnTo>
                <a:lnTo>
                  <a:pt x="70950" y="31860"/>
                </a:lnTo>
                <a:lnTo>
                  <a:pt x="70970" y="31840"/>
                </a:lnTo>
                <a:lnTo>
                  <a:pt x="70980" y="31830"/>
                </a:lnTo>
                <a:lnTo>
                  <a:pt x="70980" y="31800"/>
                </a:lnTo>
                <a:lnTo>
                  <a:pt x="70990" y="31790"/>
                </a:lnTo>
                <a:lnTo>
                  <a:pt x="71010" y="31790"/>
                </a:lnTo>
                <a:lnTo>
                  <a:pt x="71040" y="31780"/>
                </a:lnTo>
                <a:lnTo>
                  <a:pt x="71060" y="31780"/>
                </a:lnTo>
                <a:lnTo>
                  <a:pt x="71080" y="31780"/>
                </a:lnTo>
                <a:lnTo>
                  <a:pt x="71160" y="31800"/>
                </a:lnTo>
                <a:lnTo>
                  <a:pt x="71180" y="31800"/>
                </a:lnTo>
                <a:lnTo>
                  <a:pt x="71190" y="31810"/>
                </a:lnTo>
                <a:lnTo>
                  <a:pt x="71200" y="31810"/>
                </a:lnTo>
                <a:lnTo>
                  <a:pt x="71210" y="31810"/>
                </a:lnTo>
                <a:lnTo>
                  <a:pt x="71220" y="31800"/>
                </a:lnTo>
                <a:lnTo>
                  <a:pt x="71240" y="31770"/>
                </a:lnTo>
                <a:lnTo>
                  <a:pt x="71250" y="31750"/>
                </a:lnTo>
                <a:lnTo>
                  <a:pt x="71250" y="31730"/>
                </a:lnTo>
                <a:lnTo>
                  <a:pt x="71250" y="31710"/>
                </a:lnTo>
                <a:lnTo>
                  <a:pt x="71270" y="31650"/>
                </a:lnTo>
                <a:lnTo>
                  <a:pt x="71270" y="31640"/>
                </a:lnTo>
                <a:lnTo>
                  <a:pt x="71280" y="31630"/>
                </a:lnTo>
                <a:lnTo>
                  <a:pt x="71300" y="31630"/>
                </a:lnTo>
                <a:lnTo>
                  <a:pt x="71310" y="31640"/>
                </a:lnTo>
                <a:lnTo>
                  <a:pt x="71320" y="31640"/>
                </a:lnTo>
                <a:lnTo>
                  <a:pt x="71350" y="31660"/>
                </a:lnTo>
                <a:lnTo>
                  <a:pt x="71360" y="31670"/>
                </a:lnTo>
                <a:lnTo>
                  <a:pt x="71370" y="31670"/>
                </a:lnTo>
                <a:lnTo>
                  <a:pt x="71380" y="31670"/>
                </a:lnTo>
                <a:lnTo>
                  <a:pt x="71400" y="31660"/>
                </a:lnTo>
                <a:lnTo>
                  <a:pt x="71410" y="31630"/>
                </a:lnTo>
                <a:lnTo>
                  <a:pt x="71420" y="31600"/>
                </a:lnTo>
                <a:lnTo>
                  <a:pt x="71420" y="31590"/>
                </a:lnTo>
                <a:lnTo>
                  <a:pt x="71440" y="31570"/>
                </a:lnTo>
                <a:lnTo>
                  <a:pt x="71500" y="31540"/>
                </a:lnTo>
                <a:lnTo>
                  <a:pt x="71520" y="31470"/>
                </a:lnTo>
                <a:lnTo>
                  <a:pt x="71530" y="31460"/>
                </a:lnTo>
                <a:lnTo>
                  <a:pt x="71540" y="31440"/>
                </a:lnTo>
                <a:lnTo>
                  <a:pt x="71550" y="31430"/>
                </a:lnTo>
                <a:lnTo>
                  <a:pt x="71680" y="31350"/>
                </a:lnTo>
                <a:lnTo>
                  <a:pt x="71690" y="31340"/>
                </a:lnTo>
                <a:lnTo>
                  <a:pt x="71720" y="31300"/>
                </a:lnTo>
                <a:lnTo>
                  <a:pt x="71760" y="31270"/>
                </a:lnTo>
                <a:lnTo>
                  <a:pt x="71800" y="31210"/>
                </a:lnTo>
                <a:lnTo>
                  <a:pt x="71820" y="31210"/>
                </a:lnTo>
                <a:lnTo>
                  <a:pt x="71830" y="31200"/>
                </a:lnTo>
                <a:lnTo>
                  <a:pt x="71840" y="31200"/>
                </a:lnTo>
                <a:lnTo>
                  <a:pt x="71850" y="31200"/>
                </a:lnTo>
                <a:lnTo>
                  <a:pt x="71860" y="31190"/>
                </a:lnTo>
                <a:lnTo>
                  <a:pt x="71870" y="31180"/>
                </a:lnTo>
                <a:lnTo>
                  <a:pt x="71880" y="31170"/>
                </a:lnTo>
                <a:lnTo>
                  <a:pt x="71890" y="31140"/>
                </a:lnTo>
                <a:lnTo>
                  <a:pt x="71960" y="30990"/>
                </a:lnTo>
                <a:lnTo>
                  <a:pt x="71970" y="30920"/>
                </a:lnTo>
                <a:lnTo>
                  <a:pt x="71980" y="30740"/>
                </a:lnTo>
                <a:lnTo>
                  <a:pt x="71970" y="30620"/>
                </a:lnTo>
                <a:lnTo>
                  <a:pt x="71960" y="30590"/>
                </a:lnTo>
                <a:lnTo>
                  <a:pt x="71940" y="30570"/>
                </a:lnTo>
                <a:lnTo>
                  <a:pt x="71900" y="30540"/>
                </a:lnTo>
                <a:lnTo>
                  <a:pt x="71870" y="30520"/>
                </a:lnTo>
                <a:lnTo>
                  <a:pt x="71750" y="30470"/>
                </a:lnTo>
                <a:lnTo>
                  <a:pt x="71740" y="30460"/>
                </a:lnTo>
                <a:lnTo>
                  <a:pt x="71720" y="30440"/>
                </a:lnTo>
                <a:lnTo>
                  <a:pt x="71720" y="30430"/>
                </a:lnTo>
                <a:lnTo>
                  <a:pt x="71730" y="30400"/>
                </a:lnTo>
                <a:lnTo>
                  <a:pt x="71750" y="30350"/>
                </a:lnTo>
                <a:lnTo>
                  <a:pt x="71780" y="30310"/>
                </a:lnTo>
                <a:lnTo>
                  <a:pt x="71780" y="30300"/>
                </a:lnTo>
                <a:lnTo>
                  <a:pt x="71800" y="30290"/>
                </a:lnTo>
                <a:lnTo>
                  <a:pt x="71800" y="30270"/>
                </a:lnTo>
                <a:lnTo>
                  <a:pt x="71800" y="30260"/>
                </a:lnTo>
                <a:lnTo>
                  <a:pt x="71810" y="30210"/>
                </a:lnTo>
                <a:lnTo>
                  <a:pt x="71800" y="30190"/>
                </a:lnTo>
                <a:lnTo>
                  <a:pt x="71790" y="30150"/>
                </a:lnTo>
                <a:lnTo>
                  <a:pt x="71790" y="30140"/>
                </a:lnTo>
                <a:lnTo>
                  <a:pt x="71750" y="30090"/>
                </a:lnTo>
                <a:lnTo>
                  <a:pt x="71670" y="29940"/>
                </a:lnTo>
                <a:lnTo>
                  <a:pt x="71660" y="29930"/>
                </a:lnTo>
                <a:lnTo>
                  <a:pt x="71660" y="29890"/>
                </a:lnTo>
                <a:lnTo>
                  <a:pt x="71650" y="29870"/>
                </a:lnTo>
                <a:lnTo>
                  <a:pt x="71670" y="29770"/>
                </a:lnTo>
                <a:lnTo>
                  <a:pt x="71670" y="29760"/>
                </a:lnTo>
                <a:lnTo>
                  <a:pt x="71670" y="29750"/>
                </a:lnTo>
                <a:lnTo>
                  <a:pt x="71680" y="29740"/>
                </a:lnTo>
                <a:lnTo>
                  <a:pt x="71690" y="29740"/>
                </a:lnTo>
                <a:lnTo>
                  <a:pt x="71730" y="29710"/>
                </a:lnTo>
                <a:lnTo>
                  <a:pt x="71750" y="29710"/>
                </a:lnTo>
                <a:lnTo>
                  <a:pt x="71970" y="29690"/>
                </a:lnTo>
                <a:lnTo>
                  <a:pt x="72460" y="29700"/>
                </a:lnTo>
                <a:lnTo>
                  <a:pt x="72480" y="29690"/>
                </a:lnTo>
                <a:lnTo>
                  <a:pt x="72500" y="29690"/>
                </a:lnTo>
                <a:lnTo>
                  <a:pt x="72530" y="29700"/>
                </a:lnTo>
                <a:lnTo>
                  <a:pt x="72710" y="29750"/>
                </a:lnTo>
                <a:lnTo>
                  <a:pt x="72750" y="29750"/>
                </a:lnTo>
                <a:lnTo>
                  <a:pt x="72930" y="29730"/>
                </a:lnTo>
                <a:lnTo>
                  <a:pt x="72970" y="29710"/>
                </a:lnTo>
                <a:lnTo>
                  <a:pt x="73040" y="29680"/>
                </a:lnTo>
                <a:lnTo>
                  <a:pt x="73150" y="29630"/>
                </a:lnTo>
                <a:lnTo>
                  <a:pt x="73200" y="29620"/>
                </a:lnTo>
                <a:lnTo>
                  <a:pt x="73360" y="29610"/>
                </a:lnTo>
                <a:lnTo>
                  <a:pt x="73750" y="29660"/>
                </a:lnTo>
                <a:lnTo>
                  <a:pt x="73790" y="29680"/>
                </a:lnTo>
                <a:lnTo>
                  <a:pt x="73910" y="29790"/>
                </a:lnTo>
                <a:lnTo>
                  <a:pt x="73960" y="29830"/>
                </a:lnTo>
                <a:lnTo>
                  <a:pt x="73990" y="29860"/>
                </a:lnTo>
                <a:lnTo>
                  <a:pt x="74000" y="29870"/>
                </a:lnTo>
                <a:lnTo>
                  <a:pt x="74020" y="29880"/>
                </a:lnTo>
                <a:lnTo>
                  <a:pt x="74100" y="29890"/>
                </a:lnTo>
                <a:lnTo>
                  <a:pt x="74110" y="29900"/>
                </a:lnTo>
                <a:lnTo>
                  <a:pt x="74140" y="29910"/>
                </a:lnTo>
                <a:lnTo>
                  <a:pt x="74220" y="29970"/>
                </a:lnTo>
                <a:lnTo>
                  <a:pt x="74290" y="30000"/>
                </a:lnTo>
                <a:lnTo>
                  <a:pt x="74320" y="30000"/>
                </a:lnTo>
                <a:lnTo>
                  <a:pt x="74360" y="30010"/>
                </a:lnTo>
                <a:lnTo>
                  <a:pt x="74370" y="30020"/>
                </a:lnTo>
                <a:lnTo>
                  <a:pt x="74380" y="30030"/>
                </a:lnTo>
                <a:lnTo>
                  <a:pt x="74400" y="30050"/>
                </a:lnTo>
                <a:lnTo>
                  <a:pt x="74410" y="30080"/>
                </a:lnTo>
                <a:lnTo>
                  <a:pt x="74440" y="30140"/>
                </a:lnTo>
                <a:lnTo>
                  <a:pt x="74450" y="30160"/>
                </a:lnTo>
                <a:lnTo>
                  <a:pt x="74540" y="30260"/>
                </a:lnTo>
                <a:lnTo>
                  <a:pt x="74570" y="30280"/>
                </a:lnTo>
                <a:lnTo>
                  <a:pt x="74690" y="30330"/>
                </a:lnTo>
                <a:lnTo>
                  <a:pt x="74710" y="30340"/>
                </a:lnTo>
                <a:lnTo>
                  <a:pt x="74720" y="30340"/>
                </a:lnTo>
                <a:lnTo>
                  <a:pt x="74750" y="30350"/>
                </a:lnTo>
                <a:lnTo>
                  <a:pt x="74810" y="30390"/>
                </a:lnTo>
                <a:lnTo>
                  <a:pt x="74820" y="30400"/>
                </a:lnTo>
                <a:lnTo>
                  <a:pt x="74840" y="30410"/>
                </a:lnTo>
                <a:lnTo>
                  <a:pt x="74850" y="30430"/>
                </a:lnTo>
                <a:lnTo>
                  <a:pt x="74860" y="30450"/>
                </a:lnTo>
                <a:lnTo>
                  <a:pt x="74900" y="30600"/>
                </a:lnTo>
                <a:lnTo>
                  <a:pt x="74910" y="30620"/>
                </a:lnTo>
                <a:lnTo>
                  <a:pt x="74910" y="30630"/>
                </a:lnTo>
                <a:lnTo>
                  <a:pt x="74920" y="30630"/>
                </a:lnTo>
                <a:lnTo>
                  <a:pt x="74940" y="30630"/>
                </a:lnTo>
                <a:lnTo>
                  <a:pt x="74960" y="30620"/>
                </a:lnTo>
                <a:lnTo>
                  <a:pt x="75020" y="30590"/>
                </a:lnTo>
                <a:lnTo>
                  <a:pt x="75050" y="30570"/>
                </a:lnTo>
                <a:lnTo>
                  <a:pt x="75070" y="30570"/>
                </a:lnTo>
                <a:lnTo>
                  <a:pt x="75080" y="30570"/>
                </a:lnTo>
                <a:lnTo>
                  <a:pt x="75100" y="30620"/>
                </a:lnTo>
                <a:lnTo>
                  <a:pt x="75110" y="30630"/>
                </a:lnTo>
                <a:lnTo>
                  <a:pt x="75120" y="30630"/>
                </a:lnTo>
                <a:lnTo>
                  <a:pt x="75130" y="30620"/>
                </a:lnTo>
                <a:lnTo>
                  <a:pt x="75160" y="30590"/>
                </a:lnTo>
                <a:lnTo>
                  <a:pt x="75180" y="30550"/>
                </a:lnTo>
                <a:lnTo>
                  <a:pt x="75210" y="30520"/>
                </a:lnTo>
                <a:lnTo>
                  <a:pt x="75240" y="30450"/>
                </a:lnTo>
                <a:lnTo>
                  <a:pt x="75260" y="30430"/>
                </a:lnTo>
                <a:lnTo>
                  <a:pt x="75300" y="30380"/>
                </a:lnTo>
                <a:lnTo>
                  <a:pt x="75330" y="30340"/>
                </a:lnTo>
                <a:lnTo>
                  <a:pt x="75330" y="30330"/>
                </a:lnTo>
                <a:lnTo>
                  <a:pt x="75340" y="30330"/>
                </a:lnTo>
                <a:lnTo>
                  <a:pt x="75360" y="30330"/>
                </a:lnTo>
                <a:lnTo>
                  <a:pt x="75370" y="30330"/>
                </a:lnTo>
                <a:lnTo>
                  <a:pt x="75380" y="30340"/>
                </a:lnTo>
                <a:lnTo>
                  <a:pt x="75380" y="30350"/>
                </a:lnTo>
                <a:lnTo>
                  <a:pt x="75390" y="30350"/>
                </a:lnTo>
                <a:lnTo>
                  <a:pt x="75400" y="30350"/>
                </a:lnTo>
                <a:lnTo>
                  <a:pt x="75410" y="30330"/>
                </a:lnTo>
                <a:lnTo>
                  <a:pt x="75410" y="30290"/>
                </a:lnTo>
                <a:lnTo>
                  <a:pt x="75420" y="30280"/>
                </a:lnTo>
                <a:lnTo>
                  <a:pt x="75420" y="30270"/>
                </a:lnTo>
                <a:lnTo>
                  <a:pt x="75430" y="30250"/>
                </a:lnTo>
                <a:lnTo>
                  <a:pt x="75450" y="30240"/>
                </a:lnTo>
                <a:lnTo>
                  <a:pt x="75470" y="30240"/>
                </a:lnTo>
                <a:lnTo>
                  <a:pt x="75510" y="30230"/>
                </a:lnTo>
                <a:lnTo>
                  <a:pt x="75530" y="30230"/>
                </a:lnTo>
                <a:lnTo>
                  <a:pt x="75550" y="30230"/>
                </a:lnTo>
                <a:lnTo>
                  <a:pt x="75560" y="30240"/>
                </a:lnTo>
                <a:lnTo>
                  <a:pt x="75570" y="30240"/>
                </a:lnTo>
                <a:lnTo>
                  <a:pt x="75570" y="30230"/>
                </a:lnTo>
                <a:lnTo>
                  <a:pt x="75600" y="30190"/>
                </a:lnTo>
                <a:lnTo>
                  <a:pt x="75620" y="30180"/>
                </a:lnTo>
                <a:lnTo>
                  <a:pt x="75680" y="30160"/>
                </a:lnTo>
                <a:lnTo>
                  <a:pt x="75710" y="30170"/>
                </a:lnTo>
                <a:lnTo>
                  <a:pt x="75720" y="30170"/>
                </a:lnTo>
                <a:lnTo>
                  <a:pt x="75730" y="30170"/>
                </a:lnTo>
                <a:lnTo>
                  <a:pt x="75740" y="30160"/>
                </a:lnTo>
                <a:lnTo>
                  <a:pt x="75750" y="30160"/>
                </a:lnTo>
                <a:lnTo>
                  <a:pt x="75760" y="30160"/>
                </a:lnTo>
                <a:lnTo>
                  <a:pt x="75760" y="30170"/>
                </a:lnTo>
                <a:lnTo>
                  <a:pt x="75770" y="30190"/>
                </a:lnTo>
                <a:lnTo>
                  <a:pt x="75770" y="30230"/>
                </a:lnTo>
                <a:lnTo>
                  <a:pt x="75780" y="30250"/>
                </a:lnTo>
                <a:lnTo>
                  <a:pt x="75780" y="30270"/>
                </a:lnTo>
                <a:lnTo>
                  <a:pt x="75790" y="30280"/>
                </a:lnTo>
                <a:lnTo>
                  <a:pt x="75800" y="30290"/>
                </a:lnTo>
                <a:lnTo>
                  <a:pt x="75820" y="30300"/>
                </a:lnTo>
                <a:lnTo>
                  <a:pt x="75830" y="30310"/>
                </a:lnTo>
                <a:lnTo>
                  <a:pt x="75850" y="30310"/>
                </a:lnTo>
                <a:lnTo>
                  <a:pt x="75880" y="30300"/>
                </a:lnTo>
                <a:lnTo>
                  <a:pt x="75890" y="30300"/>
                </a:lnTo>
                <a:lnTo>
                  <a:pt x="75900" y="30310"/>
                </a:lnTo>
                <a:lnTo>
                  <a:pt x="75900" y="30330"/>
                </a:lnTo>
                <a:lnTo>
                  <a:pt x="75900" y="30360"/>
                </a:lnTo>
                <a:lnTo>
                  <a:pt x="75900" y="30400"/>
                </a:lnTo>
                <a:lnTo>
                  <a:pt x="75910" y="30420"/>
                </a:lnTo>
                <a:lnTo>
                  <a:pt x="75940" y="30430"/>
                </a:lnTo>
                <a:lnTo>
                  <a:pt x="75970" y="30430"/>
                </a:lnTo>
                <a:lnTo>
                  <a:pt x="75980" y="30430"/>
                </a:lnTo>
                <a:lnTo>
                  <a:pt x="75990" y="30430"/>
                </a:lnTo>
                <a:lnTo>
                  <a:pt x="76010" y="30450"/>
                </a:lnTo>
                <a:lnTo>
                  <a:pt x="76020" y="30460"/>
                </a:lnTo>
                <a:lnTo>
                  <a:pt x="76040" y="30460"/>
                </a:lnTo>
                <a:lnTo>
                  <a:pt x="76060" y="30450"/>
                </a:lnTo>
                <a:lnTo>
                  <a:pt x="76100" y="30440"/>
                </a:lnTo>
                <a:lnTo>
                  <a:pt x="76130" y="30430"/>
                </a:lnTo>
                <a:lnTo>
                  <a:pt x="76150" y="30410"/>
                </a:lnTo>
                <a:lnTo>
                  <a:pt x="76160" y="30400"/>
                </a:lnTo>
                <a:lnTo>
                  <a:pt x="76170" y="30390"/>
                </a:lnTo>
                <a:lnTo>
                  <a:pt x="76190" y="30390"/>
                </a:lnTo>
                <a:lnTo>
                  <a:pt x="76210" y="30390"/>
                </a:lnTo>
                <a:lnTo>
                  <a:pt x="76220" y="30400"/>
                </a:lnTo>
                <a:lnTo>
                  <a:pt x="76230" y="30410"/>
                </a:lnTo>
                <a:lnTo>
                  <a:pt x="76230" y="30420"/>
                </a:lnTo>
                <a:lnTo>
                  <a:pt x="76240" y="30420"/>
                </a:lnTo>
                <a:lnTo>
                  <a:pt x="76250" y="30420"/>
                </a:lnTo>
                <a:lnTo>
                  <a:pt x="76270" y="30410"/>
                </a:lnTo>
                <a:lnTo>
                  <a:pt x="76290" y="30390"/>
                </a:lnTo>
                <a:lnTo>
                  <a:pt x="76310" y="30360"/>
                </a:lnTo>
                <a:lnTo>
                  <a:pt x="76370" y="30320"/>
                </a:lnTo>
                <a:lnTo>
                  <a:pt x="76390" y="30330"/>
                </a:lnTo>
                <a:lnTo>
                  <a:pt x="76410" y="30340"/>
                </a:lnTo>
                <a:lnTo>
                  <a:pt x="76420" y="30350"/>
                </a:lnTo>
                <a:lnTo>
                  <a:pt x="76440" y="30400"/>
                </a:lnTo>
                <a:lnTo>
                  <a:pt x="76450" y="30420"/>
                </a:lnTo>
                <a:lnTo>
                  <a:pt x="76460" y="30440"/>
                </a:lnTo>
                <a:lnTo>
                  <a:pt x="76480" y="30490"/>
                </a:lnTo>
                <a:lnTo>
                  <a:pt x="76480" y="30500"/>
                </a:lnTo>
                <a:lnTo>
                  <a:pt x="76480" y="30520"/>
                </a:lnTo>
                <a:lnTo>
                  <a:pt x="76480" y="30530"/>
                </a:lnTo>
                <a:lnTo>
                  <a:pt x="76470" y="30560"/>
                </a:lnTo>
                <a:lnTo>
                  <a:pt x="76470" y="30570"/>
                </a:lnTo>
                <a:lnTo>
                  <a:pt x="76470" y="30580"/>
                </a:lnTo>
                <a:lnTo>
                  <a:pt x="76480" y="30590"/>
                </a:lnTo>
                <a:lnTo>
                  <a:pt x="76490" y="30600"/>
                </a:lnTo>
                <a:lnTo>
                  <a:pt x="76510" y="30600"/>
                </a:lnTo>
                <a:lnTo>
                  <a:pt x="76520" y="30600"/>
                </a:lnTo>
                <a:lnTo>
                  <a:pt x="76550" y="30620"/>
                </a:lnTo>
                <a:lnTo>
                  <a:pt x="76570" y="30620"/>
                </a:lnTo>
                <a:lnTo>
                  <a:pt x="76580" y="30620"/>
                </a:lnTo>
                <a:lnTo>
                  <a:pt x="76590" y="30620"/>
                </a:lnTo>
                <a:lnTo>
                  <a:pt x="76610" y="30610"/>
                </a:lnTo>
                <a:lnTo>
                  <a:pt x="76610" y="30590"/>
                </a:lnTo>
                <a:lnTo>
                  <a:pt x="76610" y="30580"/>
                </a:lnTo>
                <a:lnTo>
                  <a:pt x="76610" y="30570"/>
                </a:lnTo>
                <a:lnTo>
                  <a:pt x="76610" y="30560"/>
                </a:lnTo>
                <a:lnTo>
                  <a:pt x="76620" y="30550"/>
                </a:lnTo>
                <a:lnTo>
                  <a:pt x="76640" y="30550"/>
                </a:lnTo>
                <a:lnTo>
                  <a:pt x="76640" y="30560"/>
                </a:lnTo>
                <a:lnTo>
                  <a:pt x="76650" y="30560"/>
                </a:lnTo>
                <a:lnTo>
                  <a:pt x="76660" y="30570"/>
                </a:lnTo>
                <a:lnTo>
                  <a:pt x="76670" y="30570"/>
                </a:lnTo>
                <a:lnTo>
                  <a:pt x="76680" y="30570"/>
                </a:lnTo>
                <a:lnTo>
                  <a:pt x="76690" y="30570"/>
                </a:lnTo>
                <a:lnTo>
                  <a:pt x="76710" y="30570"/>
                </a:lnTo>
                <a:lnTo>
                  <a:pt x="76720" y="30560"/>
                </a:lnTo>
                <a:lnTo>
                  <a:pt x="76740" y="30550"/>
                </a:lnTo>
                <a:lnTo>
                  <a:pt x="76750" y="30540"/>
                </a:lnTo>
                <a:lnTo>
                  <a:pt x="76760" y="30520"/>
                </a:lnTo>
                <a:lnTo>
                  <a:pt x="76760" y="30510"/>
                </a:lnTo>
                <a:lnTo>
                  <a:pt x="76770" y="30480"/>
                </a:lnTo>
                <a:lnTo>
                  <a:pt x="76770" y="30470"/>
                </a:lnTo>
                <a:lnTo>
                  <a:pt x="76780" y="30460"/>
                </a:lnTo>
                <a:lnTo>
                  <a:pt x="76790" y="30460"/>
                </a:lnTo>
                <a:lnTo>
                  <a:pt x="76800" y="30460"/>
                </a:lnTo>
                <a:lnTo>
                  <a:pt x="76810" y="30470"/>
                </a:lnTo>
                <a:lnTo>
                  <a:pt x="76820" y="30480"/>
                </a:lnTo>
                <a:lnTo>
                  <a:pt x="76820" y="30490"/>
                </a:lnTo>
                <a:lnTo>
                  <a:pt x="76820" y="30500"/>
                </a:lnTo>
                <a:lnTo>
                  <a:pt x="76830" y="30520"/>
                </a:lnTo>
                <a:lnTo>
                  <a:pt x="76830" y="30530"/>
                </a:lnTo>
                <a:lnTo>
                  <a:pt x="76840" y="30540"/>
                </a:lnTo>
                <a:lnTo>
                  <a:pt x="76850" y="30540"/>
                </a:lnTo>
                <a:lnTo>
                  <a:pt x="76860" y="30550"/>
                </a:lnTo>
                <a:lnTo>
                  <a:pt x="76910" y="30570"/>
                </a:lnTo>
                <a:lnTo>
                  <a:pt x="76920" y="30570"/>
                </a:lnTo>
                <a:lnTo>
                  <a:pt x="76930" y="30560"/>
                </a:lnTo>
                <a:lnTo>
                  <a:pt x="76940" y="30550"/>
                </a:lnTo>
                <a:lnTo>
                  <a:pt x="76940" y="30540"/>
                </a:lnTo>
                <a:lnTo>
                  <a:pt x="76930" y="30540"/>
                </a:lnTo>
                <a:lnTo>
                  <a:pt x="76930" y="30530"/>
                </a:lnTo>
                <a:lnTo>
                  <a:pt x="76920" y="30520"/>
                </a:lnTo>
                <a:lnTo>
                  <a:pt x="76920" y="30510"/>
                </a:lnTo>
                <a:lnTo>
                  <a:pt x="76920" y="30500"/>
                </a:lnTo>
                <a:lnTo>
                  <a:pt x="76920" y="30490"/>
                </a:lnTo>
                <a:lnTo>
                  <a:pt x="76920" y="30480"/>
                </a:lnTo>
                <a:lnTo>
                  <a:pt x="76940" y="30460"/>
                </a:lnTo>
                <a:lnTo>
                  <a:pt x="76950" y="30440"/>
                </a:lnTo>
                <a:lnTo>
                  <a:pt x="76960" y="30430"/>
                </a:lnTo>
                <a:lnTo>
                  <a:pt x="76980" y="30430"/>
                </a:lnTo>
                <a:lnTo>
                  <a:pt x="77010" y="30430"/>
                </a:lnTo>
                <a:lnTo>
                  <a:pt x="77030" y="30430"/>
                </a:lnTo>
                <a:lnTo>
                  <a:pt x="77040" y="30430"/>
                </a:lnTo>
                <a:lnTo>
                  <a:pt x="77130" y="30470"/>
                </a:lnTo>
                <a:lnTo>
                  <a:pt x="77140" y="30470"/>
                </a:lnTo>
                <a:lnTo>
                  <a:pt x="77160" y="30460"/>
                </a:lnTo>
                <a:lnTo>
                  <a:pt x="77210" y="30430"/>
                </a:lnTo>
                <a:lnTo>
                  <a:pt x="77220" y="30420"/>
                </a:lnTo>
                <a:lnTo>
                  <a:pt x="77220" y="30410"/>
                </a:lnTo>
                <a:lnTo>
                  <a:pt x="77250" y="30370"/>
                </a:lnTo>
                <a:lnTo>
                  <a:pt x="77280" y="30310"/>
                </a:lnTo>
                <a:lnTo>
                  <a:pt x="77290" y="30290"/>
                </a:lnTo>
                <a:lnTo>
                  <a:pt x="77310" y="30270"/>
                </a:lnTo>
                <a:lnTo>
                  <a:pt x="77330" y="30250"/>
                </a:lnTo>
                <a:lnTo>
                  <a:pt x="77350" y="30240"/>
                </a:lnTo>
                <a:lnTo>
                  <a:pt x="77500" y="30190"/>
                </a:lnTo>
                <a:lnTo>
                  <a:pt x="77530" y="30170"/>
                </a:lnTo>
                <a:lnTo>
                  <a:pt x="77550" y="30160"/>
                </a:lnTo>
                <a:lnTo>
                  <a:pt x="77560" y="30150"/>
                </a:lnTo>
                <a:lnTo>
                  <a:pt x="77610" y="30070"/>
                </a:lnTo>
                <a:lnTo>
                  <a:pt x="77660" y="30020"/>
                </a:lnTo>
                <a:lnTo>
                  <a:pt x="77670" y="30010"/>
                </a:lnTo>
                <a:lnTo>
                  <a:pt x="77890" y="29920"/>
                </a:lnTo>
                <a:lnTo>
                  <a:pt x="77980" y="29870"/>
                </a:lnTo>
                <a:lnTo>
                  <a:pt x="77990" y="29860"/>
                </a:lnTo>
                <a:lnTo>
                  <a:pt x="78000" y="29860"/>
                </a:lnTo>
                <a:lnTo>
                  <a:pt x="78020" y="29830"/>
                </a:lnTo>
                <a:lnTo>
                  <a:pt x="78040" y="29790"/>
                </a:lnTo>
                <a:lnTo>
                  <a:pt x="78070" y="29760"/>
                </a:lnTo>
                <a:lnTo>
                  <a:pt x="78090" y="29730"/>
                </a:lnTo>
                <a:lnTo>
                  <a:pt x="78110" y="29710"/>
                </a:lnTo>
                <a:lnTo>
                  <a:pt x="78110" y="29700"/>
                </a:lnTo>
                <a:lnTo>
                  <a:pt x="78120" y="29670"/>
                </a:lnTo>
                <a:lnTo>
                  <a:pt x="78120" y="29650"/>
                </a:lnTo>
                <a:lnTo>
                  <a:pt x="78130" y="29640"/>
                </a:lnTo>
                <a:lnTo>
                  <a:pt x="78140" y="29640"/>
                </a:lnTo>
                <a:lnTo>
                  <a:pt x="78220" y="29600"/>
                </a:lnTo>
                <a:lnTo>
                  <a:pt x="78230" y="29600"/>
                </a:lnTo>
                <a:lnTo>
                  <a:pt x="78240" y="29620"/>
                </a:lnTo>
                <a:lnTo>
                  <a:pt x="78240" y="29630"/>
                </a:lnTo>
                <a:lnTo>
                  <a:pt x="78250" y="29640"/>
                </a:lnTo>
                <a:lnTo>
                  <a:pt x="78260" y="29640"/>
                </a:lnTo>
                <a:lnTo>
                  <a:pt x="78290" y="29630"/>
                </a:lnTo>
                <a:lnTo>
                  <a:pt x="78300" y="29630"/>
                </a:lnTo>
                <a:lnTo>
                  <a:pt x="78320" y="29620"/>
                </a:lnTo>
                <a:lnTo>
                  <a:pt x="78320" y="29610"/>
                </a:lnTo>
                <a:lnTo>
                  <a:pt x="78340" y="29600"/>
                </a:lnTo>
                <a:lnTo>
                  <a:pt x="78350" y="29580"/>
                </a:lnTo>
                <a:lnTo>
                  <a:pt x="78360" y="29550"/>
                </a:lnTo>
                <a:lnTo>
                  <a:pt x="78360" y="29540"/>
                </a:lnTo>
                <a:lnTo>
                  <a:pt x="78370" y="29520"/>
                </a:lnTo>
                <a:lnTo>
                  <a:pt x="78380" y="29510"/>
                </a:lnTo>
                <a:lnTo>
                  <a:pt x="78390" y="29510"/>
                </a:lnTo>
                <a:lnTo>
                  <a:pt x="78400" y="29500"/>
                </a:lnTo>
                <a:lnTo>
                  <a:pt x="78540" y="29470"/>
                </a:lnTo>
                <a:lnTo>
                  <a:pt x="78570" y="29450"/>
                </a:lnTo>
                <a:lnTo>
                  <a:pt x="78580" y="29450"/>
                </a:lnTo>
                <a:lnTo>
                  <a:pt x="78610" y="29460"/>
                </a:lnTo>
                <a:lnTo>
                  <a:pt x="78640" y="29480"/>
                </a:lnTo>
                <a:lnTo>
                  <a:pt x="78800" y="29600"/>
                </a:lnTo>
                <a:lnTo>
                  <a:pt x="78880" y="29640"/>
                </a:lnTo>
                <a:lnTo>
                  <a:pt x="78950" y="29680"/>
                </a:lnTo>
                <a:lnTo>
                  <a:pt x="78950" y="29690"/>
                </a:lnTo>
                <a:lnTo>
                  <a:pt x="78970" y="29690"/>
                </a:lnTo>
                <a:lnTo>
                  <a:pt x="78980" y="29690"/>
                </a:lnTo>
                <a:lnTo>
                  <a:pt x="79010" y="29680"/>
                </a:lnTo>
                <a:lnTo>
                  <a:pt x="79020" y="29690"/>
                </a:lnTo>
                <a:lnTo>
                  <a:pt x="79030" y="29690"/>
                </a:lnTo>
                <a:lnTo>
                  <a:pt x="79040" y="29690"/>
                </a:lnTo>
                <a:lnTo>
                  <a:pt x="79050" y="29700"/>
                </a:lnTo>
                <a:lnTo>
                  <a:pt x="79060" y="29710"/>
                </a:lnTo>
                <a:lnTo>
                  <a:pt x="79060" y="29720"/>
                </a:lnTo>
                <a:lnTo>
                  <a:pt x="79060" y="29730"/>
                </a:lnTo>
                <a:lnTo>
                  <a:pt x="79060" y="29770"/>
                </a:lnTo>
                <a:lnTo>
                  <a:pt x="79060" y="29780"/>
                </a:lnTo>
                <a:lnTo>
                  <a:pt x="79060" y="29790"/>
                </a:lnTo>
                <a:lnTo>
                  <a:pt x="79070" y="29800"/>
                </a:lnTo>
                <a:lnTo>
                  <a:pt x="79070" y="29810"/>
                </a:lnTo>
                <a:lnTo>
                  <a:pt x="79100" y="29860"/>
                </a:lnTo>
                <a:lnTo>
                  <a:pt x="79110" y="29870"/>
                </a:lnTo>
                <a:lnTo>
                  <a:pt x="79110" y="29880"/>
                </a:lnTo>
                <a:lnTo>
                  <a:pt x="79110" y="29890"/>
                </a:lnTo>
                <a:lnTo>
                  <a:pt x="79100" y="29910"/>
                </a:lnTo>
                <a:lnTo>
                  <a:pt x="79080" y="29920"/>
                </a:lnTo>
                <a:lnTo>
                  <a:pt x="79070" y="29930"/>
                </a:lnTo>
                <a:lnTo>
                  <a:pt x="78950" y="29970"/>
                </a:lnTo>
                <a:lnTo>
                  <a:pt x="78910" y="29990"/>
                </a:lnTo>
                <a:lnTo>
                  <a:pt x="78860" y="30010"/>
                </a:lnTo>
                <a:lnTo>
                  <a:pt x="78850" y="30010"/>
                </a:lnTo>
                <a:lnTo>
                  <a:pt x="78790" y="30020"/>
                </a:lnTo>
                <a:lnTo>
                  <a:pt x="78780" y="30020"/>
                </a:lnTo>
                <a:lnTo>
                  <a:pt x="78740" y="30040"/>
                </a:lnTo>
                <a:lnTo>
                  <a:pt x="78730" y="30040"/>
                </a:lnTo>
                <a:lnTo>
                  <a:pt x="78720" y="30050"/>
                </a:lnTo>
                <a:lnTo>
                  <a:pt x="78710" y="30060"/>
                </a:lnTo>
                <a:lnTo>
                  <a:pt x="78700" y="30060"/>
                </a:lnTo>
                <a:lnTo>
                  <a:pt x="78690" y="30080"/>
                </a:lnTo>
                <a:lnTo>
                  <a:pt x="78680" y="30100"/>
                </a:lnTo>
                <a:lnTo>
                  <a:pt x="78670" y="30160"/>
                </a:lnTo>
                <a:lnTo>
                  <a:pt x="78660" y="30190"/>
                </a:lnTo>
                <a:lnTo>
                  <a:pt x="78660" y="30210"/>
                </a:lnTo>
                <a:lnTo>
                  <a:pt x="78670" y="30220"/>
                </a:lnTo>
                <a:lnTo>
                  <a:pt x="78670" y="30230"/>
                </a:lnTo>
                <a:lnTo>
                  <a:pt x="78710" y="30310"/>
                </a:lnTo>
                <a:lnTo>
                  <a:pt x="78720" y="30350"/>
                </a:lnTo>
                <a:lnTo>
                  <a:pt x="78750" y="30400"/>
                </a:lnTo>
                <a:lnTo>
                  <a:pt x="78760" y="30420"/>
                </a:lnTo>
                <a:lnTo>
                  <a:pt x="78760" y="30440"/>
                </a:lnTo>
                <a:lnTo>
                  <a:pt x="78760" y="30450"/>
                </a:lnTo>
                <a:lnTo>
                  <a:pt x="78760" y="30460"/>
                </a:lnTo>
                <a:lnTo>
                  <a:pt x="78760" y="30470"/>
                </a:lnTo>
                <a:lnTo>
                  <a:pt x="78750" y="30490"/>
                </a:lnTo>
                <a:lnTo>
                  <a:pt x="78740" y="30500"/>
                </a:lnTo>
                <a:lnTo>
                  <a:pt x="78710" y="30520"/>
                </a:lnTo>
                <a:lnTo>
                  <a:pt x="78660" y="30540"/>
                </a:lnTo>
                <a:lnTo>
                  <a:pt x="78640" y="30550"/>
                </a:lnTo>
                <a:lnTo>
                  <a:pt x="78640" y="30560"/>
                </a:lnTo>
                <a:lnTo>
                  <a:pt x="78630" y="30580"/>
                </a:lnTo>
                <a:lnTo>
                  <a:pt x="78610" y="30630"/>
                </a:lnTo>
                <a:lnTo>
                  <a:pt x="78600" y="30640"/>
                </a:lnTo>
                <a:lnTo>
                  <a:pt x="78520" y="30770"/>
                </a:lnTo>
                <a:lnTo>
                  <a:pt x="78520" y="30780"/>
                </a:lnTo>
                <a:lnTo>
                  <a:pt x="78490" y="30800"/>
                </a:lnTo>
                <a:lnTo>
                  <a:pt x="78410" y="30850"/>
                </a:lnTo>
                <a:lnTo>
                  <a:pt x="78400" y="30870"/>
                </a:lnTo>
                <a:lnTo>
                  <a:pt x="78400" y="30890"/>
                </a:lnTo>
                <a:lnTo>
                  <a:pt x="78390" y="30900"/>
                </a:lnTo>
                <a:lnTo>
                  <a:pt x="78400" y="30910"/>
                </a:lnTo>
                <a:lnTo>
                  <a:pt x="78400" y="30920"/>
                </a:lnTo>
                <a:lnTo>
                  <a:pt x="78410" y="30930"/>
                </a:lnTo>
                <a:lnTo>
                  <a:pt x="78420" y="30930"/>
                </a:lnTo>
                <a:lnTo>
                  <a:pt x="78440" y="30940"/>
                </a:lnTo>
                <a:lnTo>
                  <a:pt x="78450" y="30930"/>
                </a:lnTo>
                <a:lnTo>
                  <a:pt x="78460" y="30930"/>
                </a:lnTo>
                <a:lnTo>
                  <a:pt x="78480" y="30920"/>
                </a:lnTo>
                <a:lnTo>
                  <a:pt x="78500" y="30910"/>
                </a:lnTo>
                <a:lnTo>
                  <a:pt x="78510" y="30900"/>
                </a:lnTo>
                <a:lnTo>
                  <a:pt x="78520" y="30900"/>
                </a:lnTo>
                <a:lnTo>
                  <a:pt x="78550" y="30900"/>
                </a:lnTo>
                <a:lnTo>
                  <a:pt x="78560" y="30900"/>
                </a:lnTo>
                <a:lnTo>
                  <a:pt x="78570" y="30900"/>
                </a:lnTo>
                <a:lnTo>
                  <a:pt x="78580" y="30900"/>
                </a:lnTo>
                <a:lnTo>
                  <a:pt x="78600" y="30890"/>
                </a:lnTo>
                <a:lnTo>
                  <a:pt x="78610" y="30880"/>
                </a:lnTo>
                <a:lnTo>
                  <a:pt x="78620" y="30870"/>
                </a:lnTo>
                <a:lnTo>
                  <a:pt x="78630" y="30860"/>
                </a:lnTo>
                <a:lnTo>
                  <a:pt x="78650" y="30850"/>
                </a:lnTo>
                <a:lnTo>
                  <a:pt x="78660" y="30850"/>
                </a:lnTo>
                <a:lnTo>
                  <a:pt x="78680" y="30850"/>
                </a:lnTo>
                <a:lnTo>
                  <a:pt x="78690" y="30850"/>
                </a:lnTo>
                <a:lnTo>
                  <a:pt x="78710" y="30860"/>
                </a:lnTo>
                <a:lnTo>
                  <a:pt x="78740" y="30870"/>
                </a:lnTo>
                <a:lnTo>
                  <a:pt x="78790" y="30890"/>
                </a:lnTo>
                <a:lnTo>
                  <a:pt x="78800" y="30890"/>
                </a:lnTo>
                <a:lnTo>
                  <a:pt x="78810" y="30910"/>
                </a:lnTo>
                <a:lnTo>
                  <a:pt x="78820" y="30940"/>
                </a:lnTo>
                <a:lnTo>
                  <a:pt x="78820" y="30960"/>
                </a:lnTo>
                <a:lnTo>
                  <a:pt x="78810" y="30970"/>
                </a:lnTo>
                <a:lnTo>
                  <a:pt x="78800" y="30980"/>
                </a:lnTo>
                <a:lnTo>
                  <a:pt x="78790" y="30990"/>
                </a:lnTo>
                <a:lnTo>
                  <a:pt x="78790" y="31000"/>
                </a:lnTo>
                <a:lnTo>
                  <a:pt x="78790" y="31010"/>
                </a:lnTo>
                <a:lnTo>
                  <a:pt x="78790" y="31030"/>
                </a:lnTo>
                <a:lnTo>
                  <a:pt x="78790" y="31050"/>
                </a:lnTo>
                <a:lnTo>
                  <a:pt x="78810" y="31100"/>
                </a:lnTo>
                <a:lnTo>
                  <a:pt x="78820" y="31120"/>
                </a:lnTo>
                <a:lnTo>
                  <a:pt x="78820" y="31170"/>
                </a:lnTo>
                <a:lnTo>
                  <a:pt x="78840" y="31270"/>
                </a:lnTo>
                <a:lnTo>
                  <a:pt x="78850" y="31280"/>
                </a:lnTo>
                <a:lnTo>
                  <a:pt x="78860" y="31300"/>
                </a:lnTo>
                <a:lnTo>
                  <a:pt x="78940" y="31380"/>
                </a:lnTo>
                <a:lnTo>
                  <a:pt x="78950" y="31390"/>
                </a:lnTo>
                <a:lnTo>
                  <a:pt x="78970" y="31400"/>
                </a:lnTo>
                <a:lnTo>
                  <a:pt x="79020" y="31410"/>
                </a:lnTo>
                <a:lnTo>
                  <a:pt x="79040" y="31430"/>
                </a:lnTo>
                <a:lnTo>
                  <a:pt x="79090" y="31470"/>
                </a:lnTo>
                <a:lnTo>
                  <a:pt x="79170" y="31510"/>
                </a:lnTo>
                <a:lnTo>
                  <a:pt x="79200" y="31500"/>
                </a:lnTo>
                <a:lnTo>
                  <a:pt x="79220" y="31500"/>
                </a:lnTo>
                <a:lnTo>
                  <a:pt x="79230" y="31490"/>
                </a:lnTo>
                <a:lnTo>
                  <a:pt x="79340" y="31420"/>
                </a:lnTo>
                <a:lnTo>
                  <a:pt x="79370" y="31400"/>
                </a:lnTo>
                <a:lnTo>
                  <a:pt x="79390" y="31390"/>
                </a:lnTo>
                <a:lnTo>
                  <a:pt x="79430" y="31390"/>
                </a:lnTo>
                <a:lnTo>
                  <a:pt x="79530" y="31380"/>
                </a:lnTo>
                <a:lnTo>
                  <a:pt x="79550" y="31380"/>
                </a:lnTo>
                <a:lnTo>
                  <a:pt x="79560" y="31370"/>
                </a:lnTo>
                <a:lnTo>
                  <a:pt x="79650" y="31280"/>
                </a:lnTo>
                <a:lnTo>
                  <a:pt x="79660" y="31270"/>
                </a:lnTo>
                <a:lnTo>
                  <a:pt x="79670" y="31250"/>
                </a:lnTo>
                <a:lnTo>
                  <a:pt x="79680" y="31220"/>
                </a:lnTo>
                <a:lnTo>
                  <a:pt x="79700" y="31210"/>
                </a:lnTo>
                <a:lnTo>
                  <a:pt x="79710" y="31210"/>
                </a:lnTo>
                <a:lnTo>
                  <a:pt x="79740" y="31190"/>
                </a:lnTo>
                <a:lnTo>
                  <a:pt x="79760" y="31190"/>
                </a:lnTo>
                <a:lnTo>
                  <a:pt x="79780" y="31180"/>
                </a:lnTo>
                <a:lnTo>
                  <a:pt x="79800" y="31160"/>
                </a:lnTo>
                <a:lnTo>
                  <a:pt x="79830" y="31130"/>
                </a:lnTo>
                <a:lnTo>
                  <a:pt x="79840" y="31120"/>
                </a:lnTo>
                <a:lnTo>
                  <a:pt x="79840" y="31100"/>
                </a:lnTo>
                <a:lnTo>
                  <a:pt x="79840" y="31090"/>
                </a:lnTo>
                <a:lnTo>
                  <a:pt x="79840" y="31070"/>
                </a:lnTo>
                <a:lnTo>
                  <a:pt x="79840" y="31050"/>
                </a:lnTo>
                <a:lnTo>
                  <a:pt x="79830" y="31040"/>
                </a:lnTo>
                <a:lnTo>
                  <a:pt x="79810" y="31010"/>
                </a:lnTo>
                <a:lnTo>
                  <a:pt x="79790" y="30970"/>
                </a:lnTo>
                <a:lnTo>
                  <a:pt x="79780" y="30960"/>
                </a:lnTo>
                <a:lnTo>
                  <a:pt x="79780" y="30950"/>
                </a:lnTo>
                <a:lnTo>
                  <a:pt x="79790" y="30940"/>
                </a:lnTo>
                <a:lnTo>
                  <a:pt x="79790" y="30930"/>
                </a:lnTo>
                <a:lnTo>
                  <a:pt x="79850" y="30860"/>
                </a:lnTo>
                <a:lnTo>
                  <a:pt x="79860" y="30850"/>
                </a:lnTo>
                <a:lnTo>
                  <a:pt x="79880" y="30840"/>
                </a:lnTo>
                <a:lnTo>
                  <a:pt x="79900" y="30840"/>
                </a:lnTo>
                <a:lnTo>
                  <a:pt x="79920" y="30840"/>
                </a:lnTo>
                <a:lnTo>
                  <a:pt x="79930" y="30840"/>
                </a:lnTo>
                <a:lnTo>
                  <a:pt x="79940" y="30840"/>
                </a:lnTo>
                <a:lnTo>
                  <a:pt x="79950" y="30840"/>
                </a:lnTo>
                <a:lnTo>
                  <a:pt x="79950" y="30820"/>
                </a:lnTo>
                <a:lnTo>
                  <a:pt x="79940" y="30800"/>
                </a:lnTo>
                <a:lnTo>
                  <a:pt x="79950" y="30790"/>
                </a:lnTo>
                <a:lnTo>
                  <a:pt x="79960" y="30780"/>
                </a:lnTo>
                <a:lnTo>
                  <a:pt x="80010" y="30770"/>
                </a:lnTo>
                <a:lnTo>
                  <a:pt x="80110" y="30760"/>
                </a:lnTo>
                <a:lnTo>
                  <a:pt x="80160" y="30760"/>
                </a:lnTo>
                <a:lnTo>
                  <a:pt x="80170" y="30760"/>
                </a:lnTo>
                <a:lnTo>
                  <a:pt x="80190" y="30760"/>
                </a:lnTo>
                <a:lnTo>
                  <a:pt x="80210" y="30750"/>
                </a:lnTo>
                <a:lnTo>
                  <a:pt x="80250" y="30710"/>
                </a:lnTo>
                <a:lnTo>
                  <a:pt x="80260" y="30700"/>
                </a:lnTo>
                <a:lnTo>
                  <a:pt x="80270" y="30700"/>
                </a:lnTo>
                <a:lnTo>
                  <a:pt x="80270" y="30690"/>
                </a:lnTo>
                <a:lnTo>
                  <a:pt x="80280" y="30680"/>
                </a:lnTo>
                <a:lnTo>
                  <a:pt x="80280" y="30660"/>
                </a:lnTo>
                <a:lnTo>
                  <a:pt x="80280" y="30650"/>
                </a:lnTo>
                <a:lnTo>
                  <a:pt x="80280" y="30640"/>
                </a:lnTo>
                <a:lnTo>
                  <a:pt x="80270" y="30630"/>
                </a:lnTo>
                <a:lnTo>
                  <a:pt x="80260" y="30610"/>
                </a:lnTo>
                <a:lnTo>
                  <a:pt x="80250" y="30600"/>
                </a:lnTo>
                <a:lnTo>
                  <a:pt x="80250" y="30590"/>
                </a:lnTo>
                <a:lnTo>
                  <a:pt x="80260" y="30580"/>
                </a:lnTo>
                <a:lnTo>
                  <a:pt x="80270" y="30570"/>
                </a:lnTo>
                <a:lnTo>
                  <a:pt x="80300" y="30560"/>
                </a:lnTo>
                <a:lnTo>
                  <a:pt x="80430" y="30550"/>
                </a:lnTo>
                <a:lnTo>
                  <a:pt x="80480" y="30550"/>
                </a:lnTo>
                <a:lnTo>
                  <a:pt x="80520" y="30570"/>
                </a:lnTo>
                <a:lnTo>
                  <a:pt x="80530" y="30570"/>
                </a:lnTo>
                <a:lnTo>
                  <a:pt x="80560" y="30580"/>
                </a:lnTo>
                <a:lnTo>
                  <a:pt x="80570" y="30570"/>
                </a:lnTo>
                <a:lnTo>
                  <a:pt x="80590" y="30560"/>
                </a:lnTo>
                <a:lnTo>
                  <a:pt x="80620" y="30550"/>
                </a:lnTo>
                <a:lnTo>
                  <a:pt x="80670" y="30490"/>
                </a:lnTo>
                <a:lnTo>
                  <a:pt x="80690" y="30500"/>
                </a:lnTo>
                <a:lnTo>
                  <a:pt x="80700" y="30530"/>
                </a:lnTo>
                <a:lnTo>
                  <a:pt x="80700" y="30540"/>
                </a:lnTo>
                <a:lnTo>
                  <a:pt x="80700" y="30550"/>
                </a:lnTo>
                <a:lnTo>
                  <a:pt x="80700" y="30560"/>
                </a:lnTo>
                <a:lnTo>
                  <a:pt x="80710" y="30570"/>
                </a:lnTo>
                <a:lnTo>
                  <a:pt x="80720" y="30570"/>
                </a:lnTo>
                <a:lnTo>
                  <a:pt x="80730" y="30570"/>
                </a:lnTo>
                <a:lnTo>
                  <a:pt x="80770" y="30570"/>
                </a:lnTo>
                <a:lnTo>
                  <a:pt x="80790" y="30570"/>
                </a:lnTo>
                <a:lnTo>
                  <a:pt x="80800" y="30560"/>
                </a:lnTo>
                <a:lnTo>
                  <a:pt x="80820" y="30540"/>
                </a:lnTo>
                <a:lnTo>
                  <a:pt x="80860" y="30490"/>
                </a:lnTo>
                <a:lnTo>
                  <a:pt x="80870" y="30480"/>
                </a:lnTo>
                <a:lnTo>
                  <a:pt x="80880" y="30480"/>
                </a:lnTo>
                <a:lnTo>
                  <a:pt x="80900" y="30470"/>
                </a:lnTo>
                <a:lnTo>
                  <a:pt x="80920" y="30470"/>
                </a:lnTo>
                <a:lnTo>
                  <a:pt x="80930" y="30480"/>
                </a:lnTo>
                <a:lnTo>
                  <a:pt x="80940" y="30480"/>
                </a:lnTo>
                <a:lnTo>
                  <a:pt x="80950" y="30490"/>
                </a:lnTo>
                <a:lnTo>
                  <a:pt x="80950" y="30500"/>
                </a:lnTo>
                <a:lnTo>
                  <a:pt x="80950" y="30510"/>
                </a:lnTo>
                <a:lnTo>
                  <a:pt x="80950" y="30520"/>
                </a:lnTo>
                <a:lnTo>
                  <a:pt x="80950" y="30550"/>
                </a:lnTo>
                <a:lnTo>
                  <a:pt x="80950" y="30570"/>
                </a:lnTo>
                <a:lnTo>
                  <a:pt x="80960" y="30570"/>
                </a:lnTo>
                <a:lnTo>
                  <a:pt x="80960" y="30580"/>
                </a:lnTo>
                <a:lnTo>
                  <a:pt x="80970" y="30590"/>
                </a:lnTo>
                <a:lnTo>
                  <a:pt x="80990" y="30590"/>
                </a:lnTo>
                <a:lnTo>
                  <a:pt x="81000" y="30590"/>
                </a:lnTo>
                <a:lnTo>
                  <a:pt x="81110" y="30560"/>
                </a:lnTo>
                <a:lnTo>
                  <a:pt x="81150" y="30550"/>
                </a:lnTo>
                <a:lnTo>
                  <a:pt x="81180" y="30560"/>
                </a:lnTo>
                <a:lnTo>
                  <a:pt x="81190" y="30560"/>
                </a:lnTo>
                <a:lnTo>
                  <a:pt x="81210" y="30570"/>
                </a:lnTo>
                <a:lnTo>
                  <a:pt x="81220" y="30580"/>
                </a:lnTo>
                <a:lnTo>
                  <a:pt x="81240" y="30600"/>
                </a:lnTo>
                <a:lnTo>
                  <a:pt x="81250" y="30610"/>
                </a:lnTo>
                <a:lnTo>
                  <a:pt x="81260" y="30600"/>
                </a:lnTo>
                <a:lnTo>
                  <a:pt x="81270" y="30590"/>
                </a:lnTo>
                <a:lnTo>
                  <a:pt x="81270" y="30580"/>
                </a:lnTo>
                <a:lnTo>
                  <a:pt x="81270" y="30560"/>
                </a:lnTo>
                <a:lnTo>
                  <a:pt x="81270" y="30550"/>
                </a:lnTo>
                <a:lnTo>
                  <a:pt x="81270" y="30540"/>
                </a:lnTo>
                <a:lnTo>
                  <a:pt x="81280" y="30530"/>
                </a:lnTo>
                <a:lnTo>
                  <a:pt x="81300" y="30530"/>
                </a:lnTo>
                <a:lnTo>
                  <a:pt x="81310" y="30530"/>
                </a:lnTo>
                <a:lnTo>
                  <a:pt x="81350" y="30540"/>
                </a:lnTo>
                <a:lnTo>
                  <a:pt x="81360" y="30540"/>
                </a:lnTo>
                <a:lnTo>
                  <a:pt x="81370" y="30540"/>
                </a:lnTo>
                <a:lnTo>
                  <a:pt x="81380" y="30530"/>
                </a:lnTo>
                <a:lnTo>
                  <a:pt x="81390" y="30510"/>
                </a:lnTo>
                <a:lnTo>
                  <a:pt x="81390" y="30500"/>
                </a:lnTo>
                <a:lnTo>
                  <a:pt x="81380" y="30490"/>
                </a:lnTo>
                <a:lnTo>
                  <a:pt x="81370" y="30480"/>
                </a:lnTo>
                <a:lnTo>
                  <a:pt x="81340" y="30470"/>
                </a:lnTo>
                <a:lnTo>
                  <a:pt x="81320" y="30450"/>
                </a:lnTo>
                <a:lnTo>
                  <a:pt x="81310" y="30440"/>
                </a:lnTo>
                <a:lnTo>
                  <a:pt x="81310" y="30430"/>
                </a:lnTo>
                <a:lnTo>
                  <a:pt x="81310" y="30420"/>
                </a:lnTo>
                <a:lnTo>
                  <a:pt x="81310" y="30410"/>
                </a:lnTo>
                <a:lnTo>
                  <a:pt x="81310" y="30400"/>
                </a:lnTo>
                <a:lnTo>
                  <a:pt x="81320" y="30390"/>
                </a:lnTo>
                <a:lnTo>
                  <a:pt x="81330" y="30380"/>
                </a:lnTo>
                <a:lnTo>
                  <a:pt x="81340" y="30380"/>
                </a:lnTo>
                <a:lnTo>
                  <a:pt x="81360" y="30380"/>
                </a:lnTo>
                <a:lnTo>
                  <a:pt x="81370" y="30380"/>
                </a:lnTo>
                <a:lnTo>
                  <a:pt x="81370" y="30390"/>
                </a:lnTo>
                <a:lnTo>
                  <a:pt x="81370" y="30400"/>
                </a:lnTo>
                <a:lnTo>
                  <a:pt x="81370" y="30410"/>
                </a:lnTo>
                <a:lnTo>
                  <a:pt x="81370" y="30420"/>
                </a:lnTo>
                <a:lnTo>
                  <a:pt x="81370" y="30430"/>
                </a:lnTo>
                <a:lnTo>
                  <a:pt x="81380" y="30440"/>
                </a:lnTo>
                <a:lnTo>
                  <a:pt x="81390" y="30440"/>
                </a:lnTo>
                <a:lnTo>
                  <a:pt x="81400" y="30440"/>
                </a:lnTo>
                <a:lnTo>
                  <a:pt x="81450" y="30420"/>
                </a:lnTo>
                <a:lnTo>
                  <a:pt x="81470" y="30410"/>
                </a:lnTo>
                <a:lnTo>
                  <a:pt x="81490" y="30410"/>
                </a:lnTo>
                <a:lnTo>
                  <a:pt x="81520" y="30400"/>
                </a:lnTo>
                <a:lnTo>
                  <a:pt x="81690" y="30330"/>
                </a:lnTo>
                <a:lnTo>
                  <a:pt x="81700" y="30330"/>
                </a:lnTo>
                <a:lnTo>
                  <a:pt x="81720" y="30330"/>
                </a:lnTo>
                <a:lnTo>
                  <a:pt x="81730" y="30340"/>
                </a:lnTo>
                <a:lnTo>
                  <a:pt x="81740" y="30340"/>
                </a:lnTo>
                <a:lnTo>
                  <a:pt x="81750" y="30350"/>
                </a:lnTo>
                <a:lnTo>
                  <a:pt x="81760" y="30350"/>
                </a:lnTo>
                <a:lnTo>
                  <a:pt x="81770" y="30350"/>
                </a:lnTo>
                <a:lnTo>
                  <a:pt x="81790" y="30340"/>
                </a:lnTo>
                <a:lnTo>
                  <a:pt x="81800" y="30330"/>
                </a:lnTo>
                <a:lnTo>
                  <a:pt x="81860" y="30290"/>
                </a:lnTo>
                <a:lnTo>
                  <a:pt x="81890" y="30270"/>
                </a:lnTo>
                <a:lnTo>
                  <a:pt x="82000" y="30230"/>
                </a:lnTo>
                <a:lnTo>
                  <a:pt x="82030" y="30180"/>
                </a:lnTo>
                <a:lnTo>
                  <a:pt x="82070" y="29990"/>
                </a:lnTo>
                <a:lnTo>
                  <a:pt x="82090" y="29880"/>
                </a:lnTo>
                <a:lnTo>
                  <a:pt x="82100" y="29850"/>
                </a:lnTo>
                <a:lnTo>
                  <a:pt x="82110" y="29830"/>
                </a:lnTo>
                <a:lnTo>
                  <a:pt x="82120" y="29820"/>
                </a:lnTo>
                <a:lnTo>
                  <a:pt x="82130" y="29820"/>
                </a:lnTo>
                <a:lnTo>
                  <a:pt x="82150" y="29820"/>
                </a:lnTo>
                <a:lnTo>
                  <a:pt x="82270" y="29820"/>
                </a:lnTo>
                <a:lnTo>
                  <a:pt x="82280" y="29830"/>
                </a:lnTo>
                <a:lnTo>
                  <a:pt x="82290" y="29830"/>
                </a:lnTo>
                <a:lnTo>
                  <a:pt x="82300" y="29840"/>
                </a:lnTo>
                <a:lnTo>
                  <a:pt x="82310" y="29840"/>
                </a:lnTo>
                <a:lnTo>
                  <a:pt x="82320" y="29850"/>
                </a:lnTo>
                <a:lnTo>
                  <a:pt x="82330" y="29850"/>
                </a:lnTo>
                <a:lnTo>
                  <a:pt x="82350" y="29840"/>
                </a:lnTo>
                <a:lnTo>
                  <a:pt x="82370" y="29830"/>
                </a:lnTo>
                <a:lnTo>
                  <a:pt x="82390" y="29810"/>
                </a:lnTo>
                <a:lnTo>
                  <a:pt x="82430" y="29760"/>
                </a:lnTo>
                <a:lnTo>
                  <a:pt x="82490" y="29710"/>
                </a:lnTo>
                <a:lnTo>
                  <a:pt x="82500" y="29700"/>
                </a:lnTo>
                <a:lnTo>
                  <a:pt x="82540" y="29680"/>
                </a:lnTo>
                <a:lnTo>
                  <a:pt x="82560" y="29680"/>
                </a:lnTo>
                <a:lnTo>
                  <a:pt x="82580" y="29670"/>
                </a:lnTo>
                <a:lnTo>
                  <a:pt x="82610" y="29670"/>
                </a:lnTo>
                <a:lnTo>
                  <a:pt x="82650" y="29680"/>
                </a:lnTo>
                <a:lnTo>
                  <a:pt x="82810" y="29720"/>
                </a:lnTo>
                <a:lnTo>
                  <a:pt x="82840" y="29720"/>
                </a:lnTo>
                <a:lnTo>
                  <a:pt x="82880" y="29700"/>
                </a:lnTo>
                <a:lnTo>
                  <a:pt x="82900" y="29700"/>
                </a:lnTo>
                <a:lnTo>
                  <a:pt x="82910" y="29700"/>
                </a:lnTo>
                <a:lnTo>
                  <a:pt x="82950" y="29710"/>
                </a:lnTo>
                <a:lnTo>
                  <a:pt x="82990" y="29730"/>
                </a:lnTo>
                <a:lnTo>
                  <a:pt x="83040" y="29760"/>
                </a:lnTo>
                <a:lnTo>
                  <a:pt x="83120" y="29840"/>
                </a:lnTo>
                <a:lnTo>
                  <a:pt x="83140" y="29890"/>
                </a:lnTo>
                <a:lnTo>
                  <a:pt x="83150" y="29900"/>
                </a:lnTo>
                <a:lnTo>
                  <a:pt x="83150" y="29910"/>
                </a:lnTo>
                <a:lnTo>
                  <a:pt x="83150" y="29920"/>
                </a:lnTo>
                <a:lnTo>
                  <a:pt x="83160" y="29930"/>
                </a:lnTo>
                <a:lnTo>
                  <a:pt x="83170" y="29940"/>
                </a:lnTo>
                <a:lnTo>
                  <a:pt x="83280" y="29970"/>
                </a:lnTo>
                <a:lnTo>
                  <a:pt x="83340" y="30000"/>
                </a:lnTo>
                <a:lnTo>
                  <a:pt x="83330" y="30000"/>
                </a:lnTo>
                <a:lnTo>
                  <a:pt x="83300" y="30010"/>
                </a:lnTo>
                <a:lnTo>
                  <a:pt x="83270" y="30030"/>
                </a:lnTo>
                <a:lnTo>
                  <a:pt x="83390" y="30020"/>
                </a:lnTo>
                <a:lnTo>
                  <a:pt x="83460" y="30040"/>
                </a:lnTo>
                <a:lnTo>
                  <a:pt x="83460" y="30080"/>
                </a:lnTo>
                <a:lnTo>
                  <a:pt x="83490" y="30120"/>
                </a:lnTo>
                <a:lnTo>
                  <a:pt x="83510" y="30140"/>
                </a:lnTo>
                <a:lnTo>
                  <a:pt x="83520" y="30160"/>
                </a:lnTo>
                <a:lnTo>
                  <a:pt x="83500" y="30200"/>
                </a:lnTo>
                <a:lnTo>
                  <a:pt x="83490" y="30230"/>
                </a:lnTo>
                <a:lnTo>
                  <a:pt x="83470" y="30280"/>
                </a:lnTo>
                <a:lnTo>
                  <a:pt x="83450" y="30280"/>
                </a:lnTo>
                <a:lnTo>
                  <a:pt x="83450" y="30250"/>
                </a:lnTo>
                <a:lnTo>
                  <a:pt x="83450" y="30230"/>
                </a:lnTo>
                <a:lnTo>
                  <a:pt x="83450" y="30210"/>
                </a:lnTo>
                <a:lnTo>
                  <a:pt x="83440" y="30220"/>
                </a:lnTo>
                <a:lnTo>
                  <a:pt x="83430" y="30230"/>
                </a:lnTo>
                <a:lnTo>
                  <a:pt x="83430" y="30260"/>
                </a:lnTo>
                <a:lnTo>
                  <a:pt x="83390" y="30180"/>
                </a:lnTo>
                <a:lnTo>
                  <a:pt x="83380" y="30150"/>
                </a:lnTo>
                <a:lnTo>
                  <a:pt x="83370" y="30190"/>
                </a:lnTo>
                <a:lnTo>
                  <a:pt x="83410" y="30290"/>
                </a:lnTo>
                <a:lnTo>
                  <a:pt x="83400" y="30330"/>
                </a:lnTo>
                <a:lnTo>
                  <a:pt x="83370" y="30330"/>
                </a:lnTo>
                <a:lnTo>
                  <a:pt x="83350" y="30340"/>
                </a:lnTo>
                <a:lnTo>
                  <a:pt x="83330" y="30360"/>
                </a:lnTo>
                <a:lnTo>
                  <a:pt x="83310" y="30390"/>
                </a:lnTo>
                <a:lnTo>
                  <a:pt x="83350" y="30370"/>
                </a:lnTo>
                <a:lnTo>
                  <a:pt x="83370" y="30350"/>
                </a:lnTo>
                <a:lnTo>
                  <a:pt x="83390" y="30350"/>
                </a:lnTo>
                <a:lnTo>
                  <a:pt x="83390" y="30360"/>
                </a:lnTo>
                <a:lnTo>
                  <a:pt x="83390" y="30380"/>
                </a:lnTo>
                <a:lnTo>
                  <a:pt x="83370" y="30390"/>
                </a:lnTo>
                <a:lnTo>
                  <a:pt x="83360" y="30410"/>
                </a:lnTo>
                <a:lnTo>
                  <a:pt x="83340" y="30450"/>
                </a:lnTo>
                <a:lnTo>
                  <a:pt x="83340" y="30530"/>
                </a:lnTo>
                <a:lnTo>
                  <a:pt x="83360" y="30560"/>
                </a:lnTo>
                <a:lnTo>
                  <a:pt x="83430" y="30570"/>
                </a:lnTo>
                <a:lnTo>
                  <a:pt x="83430" y="30590"/>
                </a:lnTo>
                <a:lnTo>
                  <a:pt x="83440" y="30620"/>
                </a:lnTo>
                <a:lnTo>
                  <a:pt x="83430" y="30700"/>
                </a:lnTo>
                <a:lnTo>
                  <a:pt x="83460" y="30640"/>
                </a:lnTo>
                <a:lnTo>
                  <a:pt x="83470" y="30660"/>
                </a:lnTo>
                <a:lnTo>
                  <a:pt x="83490" y="30710"/>
                </a:lnTo>
                <a:lnTo>
                  <a:pt x="83500" y="30740"/>
                </a:lnTo>
                <a:lnTo>
                  <a:pt x="83490" y="30750"/>
                </a:lnTo>
                <a:lnTo>
                  <a:pt x="83490" y="30770"/>
                </a:lnTo>
                <a:lnTo>
                  <a:pt x="83490" y="30780"/>
                </a:lnTo>
                <a:lnTo>
                  <a:pt x="83500" y="30790"/>
                </a:lnTo>
                <a:lnTo>
                  <a:pt x="83480" y="30830"/>
                </a:lnTo>
                <a:lnTo>
                  <a:pt x="83430" y="31010"/>
                </a:lnTo>
                <a:lnTo>
                  <a:pt x="83430" y="31050"/>
                </a:lnTo>
                <a:lnTo>
                  <a:pt x="83420" y="31070"/>
                </a:lnTo>
                <a:lnTo>
                  <a:pt x="83400" y="31070"/>
                </a:lnTo>
                <a:lnTo>
                  <a:pt x="83360" y="31060"/>
                </a:lnTo>
                <a:lnTo>
                  <a:pt x="83320" y="31020"/>
                </a:lnTo>
                <a:lnTo>
                  <a:pt x="83300" y="31000"/>
                </a:lnTo>
                <a:lnTo>
                  <a:pt x="83270" y="31000"/>
                </a:lnTo>
                <a:lnTo>
                  <a:pt x="83300" y="31020"/>
                </a:lnTo>
                <a:lnTo>
                  <a:pt x="83310" y="31040"/>
                </a:lnTo>
                <a:lnTo>
                  <a:pt x="83320" y="31060"/>
                </a:lnTo>
                <a:lnTo>
                  <a:pt x="83330" y="31080"/>
                </a:lnTo>
                <a:lnTo>
                  <a:pt x="83330" y="31100"/>
                </a:lnTo>
                <a:lnTo>
                  <a:pt x="83330" y="31120"/>
                </a:lnTo>
                <a:lnTo>
                  <a:pt x="83350" y="31140"/>
                </a:lnTo>
                <a:lnTo>
                  <a:pt x="83360" y="31130"/>
                </a:lnTo>
                <a:lnTo>
                  <a:pt x="83360" y="31110"/>
                </a:lnTo>
                <a:lnTo>
                  <a:pt x="83360" y="31140"/>
                </a:lnTo>
                <a:lnTo>
                  <a:pt x="83340" y="31220"/>
                </a:lnTo>
                <a:lnTo>
                  <a:pt x="83320" y="31300"/>
                </a:lnTo>
                <a:lnTo>
                  <a:pt x="83320" y="31320"/>
                </a:lnTo>
                <a:lnTo>
                  <a:pt x="83280" y="31370"/>
                </a:lnTo>
                <a:lnTo>
                  <a:pt x="83260" y="31420"/>
                </a:lnTo>
                <a:lnTo>
                  <a:pt x="83250" y="31480"/>
                </a:lnTo>
                <a:lnTo>
                  <a:pt x="83240" y="31560"/>
                </a:lnTo>
                <a:lnTo>
                  <a:pt x="83240" y="31620"/>
                </a:lnTo>
                <a:lnTo>
                  <a:pt x="83250" y="31640"/>
                </a:lnTo>
                <a:lnTo>
                  <a:pt x="83240" y="31640"/>
                </a:lnTo>
                <a:lnTo>
                  <a:pt x="83230" y="31660"/>
                </a:lnTo>
                <a:lnTo>
                  <a:pt x="83220" y="31670"/>
                </a:lnTo>
                <a:lnTo>
                  <a:pt x="83210" y="31690"/>
                </a:lnTo>
                <a:lnTo>
                  <a:pt x="83210" y="31710"/>
                </a:lnTo>
                <a:lnTo>
                  <a:pt x="83070" y="32100"/>
                </a:lnTo>
                <a:lnTo>
                  <a:pt x="82980" y="32280"/>
                </a:lnTo>
                <a:lnTo>
                  <a:pt x="82980" y="32300"/>
                </a:lnTo>
                <a:lnTo>
                  <a:pt x="82960" y="32320"/>
                </a:lnTo>
                <a:lnTo>
                  <a:pt x="82950" y="32360"/>
                </a:lnTo>
                <a:lnTo>
                  <a:pt x="82950" y="32440"/>
                </a:lnTo>
                <a:lnTo>
                  <a:pt x="82930" y="32480"/>
                </a:lnTo>
                <a:lnTo>
                  <a:pt x="82870" y="32570"/>
                </a:lnTo>
                <a:lnTo>
                  <a:pt x="82850" y="32610"/>
                </a:lnTo>
                <a:lnTo>
                  <a:pt x="82850" y="32700"/>
                </a:lnTo>
                <a:lnTo>
                  <a:pt x="82830" y="32790"/>
                </a:lnTo>
                <a:lnTo>
                  <a:pt x="82820" y="32790"/>
                </a:lnTo>
                <a:lnTo>
                  <a:pt x="82790" y="32770"/>
                </a:lnTo>
                <a:lnTo>
                  <a:pt x="82770" y="32770"/>
                </a:lnTo>
                <a:lnTo>
                  <a:pt x="82710" y="32770"/>
                </a:lnTo>
                <a:lnTo>
                  <a:pt x="82520" y="32730"/>
                </a:lnTo>
                <a:lnTo>
                  <a:pt x="82330" y="32730"/>
                </a:lnTo>
                <a:lnTo>
                  <a:pt x="82280" y="32700"/>
                </a:lnTo>
                <a:lnTo>
                  <a:pt x="82210" y="32680"/>
                </a:lnTo>
                <a:lnTo>
                  <a:pt x="82190" y="32680"/>
                </a:lnTo>
                <a:lnTo>
                  <a:pt x="82180" y="32660"/>
                </a:lnTo>
                <a:lnTo>
                  <a:pt x="82180" y="32650"/>
                </a:lnTo>
                <a:lnTo>
                  <a:pt x="82180" y="32640"/>
                </a:lnTo>
                <a:lnTo>
                  <a:pt x="82170" y="32630"/>
                </a:lnTo>
                <a:lnTo>
                  <a:pt x="82140" y="32630"/>
                </a:lnTo>
                <a:lnTo>
                  <a:pt x="82090" y="32630"/>
                </a:lnTo>
                <a:lnTo>
                  <a:pt x="81890" y="32690"/>
                </a:lnTo>
                <a:lnTo>
                  <a:pt x="81860" y="32700"/>
                </a:lnTo>
                <a:lnTo>
                  <a:pt x="81720" y="32790"/>
                </a:lnTo>
                <a:lnTo>
                  <a:pt x="81700" y="32800"/>
                </a:lnTo>
                <a:lnTo>
                  <a:pt x="81670" y="32800"/>
                </a:lnTo>
                <a:lnTo>
                  <a:pt x="81630" y="32800"/>
                </a:lnTo>
                <a:lnTo>
                  <a:pt x="81580" y="32770"/>
                </a:lnTo>
                <a:lnTo>
                  <a:pt x="81540" y="32760"/>
                </a:lnTo>
                <a:lnTo>
                  <a:pt x="81520" y="32750"/>
                </a:lnTo>
                <a:lnTo>
                  <a:pt x="81520" y="32730"/>
                </a:lnTo>
                <a:lnTo>
                  <a:pt x="81520" y="32710"/>
                </a:lnTo>
                <a:lnTo>
                  <a:pt x="81510" y="32700"/>
                </a:lnTo>
                <a:lnTo>
                  <a:pt x="81480" y="32700"/>
                </a:lnTo>
                <a:lnTo>
                  <a:pt x="81440" y="32710"/>
                </a:lnTo>
                <a:lnTo>
                  <a:pt x="81350" y="32710"/>
                </a:lnTo>
                <a:lnTo>
                  <a:pt x="81290" y="32730"/>
                </a:lnTo>
                <a:lnTo>
                  <a:pt x="81190" y="32770"/>
                </a:lnTo>
                <a:lnTo>
                  <a:pt x="81170" y="32780"/>
                </a:lnTo>
                <a:lnTo>
                  <a:pt x="81140" y="32770"/>
                </a:lnTo>
                <a:lnTo>
                  <a:pt x="81120" y="32740"/>
                </a:lnTo>
                <a:lnTo>
                  <a:pt x="81100" y="32750"/>
                </a:lnTo>
                <a:lnTo>
                  <a:pt x="81080" y="32750"/>
                </a:lnTo>
                <a:lnTo>
                  <a:pt x="80970" y="32830"/>
                </a:lnTo>
                <a:lnTo>
                  <a:pt x="80930" y="32880"/>
                </a:lnTo>
                <a:lnTo>
                  <a:pt x="80880" y="32890"/>
                </a:lnTo>
                <a:lnTo>
                  <a:pt x="80870" y="32900"/>
                </a:lnTo>
                <a:lnTo>
                  <a:pt x="80870" y="32920"/>
                </a:lnTo>
                <a:lnTo>
                  <a:pt x="80870" y="32940"/>
                </a:lnTo>
                <a:lnTo>
                  <a:pt x="80880" y="32950"/>
                </a:lnTo>
                <a:lnTo>
                  <a:pt x="80880" y="32960"/>
                </a:lnTo>
                <a:lnTo>
                  <a:pt x="80890" y="32970"/>
                </a:lnTo>
                <a:lnTo>
                  <a:pt x="80880" y="32980"/>
                </a:lnTo>
                <a:lnTo>
                  <a:pt x="80860" y="33000"/>
                </a:lnTo>
                <a:lnTo>
                  <a:pt x="80630" y="33140"/>
                </a:lnTo>
                <a:lnTo>
                  <a:pt x="80610" y="33160"/>
                </a:lnTo>
                <a:lnTo>
                  <a:pt x="80610" y="33190"/>
                </a:lnTo>
                <a:lnTo>
                  <a:pt x="80590" y="33230"/>
                </a:lnTo>
                <a:lnTo>
                  <a:pt x="80580" y="33260"/>
                </a:lnTo>
                <a:lnTo>
                  <a:pt x="80410" y="33380"/>
                </a:lnTo>
                <a:lnTo>
                  <a:pt x="80230" y="33390"/>
                </a:lnTo>
                <a:lnTo>
                  <a:pt x="80200" y="33400"/>
                </a:lnTo>
                <a:lnTo>
                  <a:pt x="80170" y="33420"/>
                </a:lnTo>
                <a:lnTo>
                  <a:pt x="80100" y="33470"/>
                </a:lnTo>
                <a:lnTo>
                  <a:pt x="80030" y="33500"/>
                </a:lnTo>
                <a:lnTo>
                  <a:pt x="79980" y="33530"/>
                </a:lnTo>
                <a:lnTo>
                  <a:pt x="79960" y="33550"/>
                </a:lnTo>
                <a:lnTo>
                  <a:pt x="79940" y="33560"/>
                </a:lnTo>
                <a:lnTo>
                  <a:pt x="79920" y="33570"/>
                </a:lnTo>
                <a:lnTo>
                  <a:pt x="79890" y="33570"/>
                </a:lnTo>
                <a:lnTo>
                  <a:pt x="79840" y="33550"/>
                </a:lnTo>
                <a:lnTo>
                  <a:pt x="79820" y="33540"/>
                </a:lnTo>
                <a:lnTo>
                  <a:pt x="79800" y="33540"/>
                </a:lnTo>
                <a:lnTo>
                  <a:pt x="79440" y="33500"/>
                </a:lnTo>
                <a:lnTo>
                  <a:pt x="79390" y="33510"/>
                </a:lnTo>
                <a:lnTo>
                  <a:pt x="79340" y="33520"/>
                </a:lnTo>
                <a:lnTo>
                  <a:pt x="79290" y="33560"/>
                </a:lnTo>
                <a:lnTo>
                  <a:pt x="79220" y="33690"/>
                </a:lnTo>
                <a:lnTo>
                  <a:pt x="79190" y="33680"/>
                </a:lnTo>
                <a:lnTo>
                  <a:pt x="79170" y="33670"/>
                </a:lnTo>
                <a:lnTo>
                  <a:pt x="79100" y="33590"/>
                </a:lnTo>
                <a:lnTo>
                  <a:pt x="79050" y="33560"/>
                </a:lnTo>
                <a:lnTo>
                  <a:pt x="78990" y="33550"/>
                </a:lnTo>
                <a:lnTo>
                  <a:pt x="78870" y="33530"/>
                </a:lnTo>
                <a:lnTo>
                  <a:pt x="78840" y="33520"/>
                </a:lnTo>
                <a:lnTo>
                  <a:pt x="78730" y="33460"/>
                </a:lnTo>
                <a:lnTo>
                  <a:pt x="78310" y="33050"/>
                </a:lnTo>
                <a:lnTo>
                  <a:pt x="78220" y="33000"/>
                </a:lnTo>
                <a:lnTo>
                  <a:pt x="78190" y="32990"/>
                </a:lnTo>
                <a:lnTo>
                  <a:pt x="78140" y="32980"/>
                </a:lnTo>
                <a:lnTo>
                  <a:pt x="78120" y="32960"/>
                </a:lnTo>
                <a:lnTo>
                  <a:pt x="78110" y="32940"/>
                </a:lnTo>
                <a:lnTo>
                  <a:pt x="78090" y="32900"/>
                </a:lnTo>
                <a:lnTo>
                  <a:pt x="78050" y="32850"/>
                </a:lnTo>
                <a:lnTo>
                  <a:pt x="78010" y="32850"/>
                </a:lnTo>
                <a:lnTo>
                  <a:pt x="77970" y="32850"/>
                </a:lnTo>
                <a:lnTo>
                  <a:pt x="77940" y="32860"/>
                </a:lnTo>
                <a:lnTo>
                  <a:pt x="77920" y="32870"/>
                </a:lnTo>
                <a:lnTo>
                  <a:pt x="77830" y="32930"/>
                </a:lnTo>
                <a:lnTo>
                  <a:pt x="77800" y="32940"/>
                </a:lnTo>
                <a:lnTo>
                  <a:pt x="77770" y="32940"/>
                </a:lnTo>
                <a:lnTo>
                  <a:pt x="77740" y="32940"/>
                </a:lnTo>
                <a:lnTo>
                  <a:pt x="77720" y="32920"/>
                </a:lnTo>
                <a:lnTo>
                  <a:pt x="77710" y="32900"/>
                </a:lnTo>
                <a:lnTo>
                  <a:pt x="77700" y="32880"/>
                </a:lnTo>
                <a:lnTo>
                  <a:pt x="77700" y="32860"/>
                </a:lnTo>
                <a:lnTo>
                  <a:pt x="77700" y="32840"/>
                </a:lnTo>
                <a:lnTo>
                  <a:pt x="77690" y="32820"/>
                </a:lnTo>
                <a:lnTo>
                  <a:pt x="77650" y="32780"/>
                </a:lnTo>
                <a:lnTo>
                  <a:pt x="77640" y="32760"/>
                </a:lnTo>
                <a:lnTo>
                  <a:pt x="77640" y="32740"/>
                </a:lnTo>
                <a:lnTo>
                  <a:pt x="77630" y="32730"/>
                </a:lnTo>
                <a:lnTo>
                  <a:pt x="77590" y="32690"/>
                </a:lnTo>
                <a:lnTo>
                  <a:pt x="77570" y="32680"/>
                </a:lnTo>
                <a:lnTo>
                  <a:pt x="77540" y="32690"/>
                </a:lnTo>
                <a:lnTo>
                  <a:pt x="77480" y="32730"/>
                </a:lnTo>
                <a:lnTo>
                  <a:pt x="77470" y="32750"/>
                </a:lnTo>
                <a:lnTo>
                  <a:pt x="77470" y="32770"/>
                </a:lnTo>
                <a:lnTo>
                  <a:pt x="77470" y="32790"/>
                </a:lnTo>
                <a:lnTo>
                  <a:pt x="77460" y="32840"/>
                </a:lnTo>
                <a:lnTo>
                  <a:pt x="77450" y="32870"/>
                </a:lnTo>
                <a:lnTo>
                  <a:pt x="77460" y="32900"/>
                </a:lnTo>
                <a:lnTo>
                  <a:pt x="77460" y="32920"/>
                </a:lnTo>
                <a:lnTo>
                  <a:pt x="77440" y="32950"/>
                </a:lnTo>
                <a:lnTo>
                  <a:pt x="77420" y="32980"/>
                </a:lnTo>
                <a:lnTo>
                  <a:pt x="77360" y="33030"/>
                </a:lnTo>
                <a:lnTo>
                  <a:pt x="77290" y="33080"/>
                </a:lnTo>
                <a:lnTo>
                  <a:pt x="77220" y="33160"/>
                </a:lnTo>
                <a:lnTo>
                  <a:pt x="77150" y="33260"/>
                </a:lnTo>
                <a:lnTo>
                  <a:pt x="77090" y="33290"/>
                </a:lnTo>
                <a:lnTo>
                  <a:pt x="76980" y="33320"/>
                </a:lnTo>
                <a:lnTo>
                  <a:pt x="76900" y="33340"/>
                </a:lnTo>
                <a:lnTo>
                  <a:pt x="76880" y="33360"/>
                </a:lnTo>
                <a:lnTo>
                  <a:pt x="76850" y="33380"/>
                </a:lnTo>
                <a:lnTo>
                  <a:pt x="76820" y="33430"/>
                </a:lnTo>
                <a:lnTo>
                  <a:pt x="76770" y="33510"/>
                </a:lnTo>
                <a:lnTo>
                  <a:pt x="76700" y="33580"/>
                </a:lnTo>
                <a:lnTo>
                  <a:pt x="76610" y="33640"/>
                </a:lnTo>
                <a:lnTo>
                  <a:pt x="76580" y="33580"/>
                </a:lnTo>
                <a:lnTo>
                  <a:pt x="76510" y="33370"/>
                </a:lnTo>
                <a:lnTo>
                  <a:pt x="76510" y="33330"/>
                </a:lnTo>
                <a:lnTo>
                  <a:pt x="76500" y="33310"/>
                </a:lnTo>
                <a:lnTo>
                  <a:pt x="76460" y="33260"/>
                </a:lnTo>
                <a:lnTo>
                  <a:pt x="76450" y="33230"/>
                </a:lnTo>
                <a:lnTo>
                  <a:pt x="76450" y="33210"/>
                </a:lnTo>
                <a:lnTo>
                  <a:pt x="76450" y="33190"/>
                </a:lnTo>
                <a:lnTo>
                  <a:pt x="76450" y="33170"/>
                </a:lnTo>
                <a:lnTo>
                  <a:pt x="76460" y="33150"/>
                </a:lnTo>
                <a:lnTo>
                  <a:pt x="76450" y="33120"/>
                </a:lnTo>
                <a:lnTo>
                  <a:pt x="76460" y="33100"/>
                </a:lnTo>
                <a:lnTo>
                  <a:pt x="76480" y="33090"/>
                </a:lnTo>
                <a:lnTo>
                  <a:pt x="76490" y="33070"/>
                </a:lnTo>
                <a:lnTo>
                  <a:pt x="76500" y="33040"/>
                </a:lnTo>
                <a:lnTo>
                  <a:pt x="76510" y="33020"/>
                </a:lnTo>
                <a:lnTo>
                  <a:pt x="76500" y="32990"/>
                </a:lnTo>
                <a:lnTo>
                  <a:pt x="76490" y="32980"/>
                </a:lnTo>
                <a:lnTo>
                  <a:pt x="76470" y="32970"/>
                </a:lnTo>
                <a:lnTo>
                  <a:pt x="76460" y="32950"/>
                </a:lnTo>
                <a:lnTo>
                  <a:pt x="76440" y="32940"/>
                </a:lnTo>
                <a:lnTo>
                  <a:pt x="76400" y="32960"/>
                </a:lnTo>
                <a:lnTo>
                  <a:pt x="76360" y="33000"/>
                </a:lnTo>
                <a:lnTo>
                  <a:pt x="76310" y="33030"/>
                </a:lnTo>
                <a:lnTo>
                  <a:pt x="76260" y="33040"/>
                </a:lnTo>
                <a:lnTo>
                  <a:pt x="76210" y="33020"/>
                </a:lnTo>
                <a:lnTo>
                  <a:pt x="76180" y="33000"/>
                </a:lnTo>
                <a:lnTo>
                  <a:pt x="76140" y="32980"/>
                </a:lnTo>
                <a:lnTo>
                  <a:pt x="76110" y="32970"/>
                </a:lnTo>
                <a:lnTo>
                  <a:pt x="76070" y="32890"/>
                </a:lnTo>
                <a:lnTo>
                  <a:pt x="76050" y="32860"/>
                </a:lnTo>
                <a:lnTo>
                  <a:pt x="76130" y="32740"/>
                </a:lnTo>
                <a:lnTo>
                  <a:pt x="76140" y="32690"/>
                </a:lnTo>
                <a:lnTo>
                  <a:pt x="76110" y="32630"/>
                </a:lnTo>
                <a:lnTo>
                  <a:pt x="76020" y="32600"/>
                </a:lnTo>
                <a:lnTo>
                  <a:pt x="75950" y="32620"/>
                </a:lnTo>
                <a:lnTo>
                  <a:pt x="75890" y="32680"/>
                </a:lnTo>
                <a:lnTo>
                  <a:pt x="75870" y="32760"/>
                </a:lnTo>
                <a:lnTo>
                  <a:pt x="75870" y="32860"/>
                </a:lnTo>
                <a:lnTo>
                  <a:pt x="75860" y="32910"/>
                </a:lnTo>
                <a:lnTo>
                  <a:pt x="75820" y="32930"/>
                </a:lnTo>
                <a:lnTo>
                  <a:pt x="75780" y="32920"/>
                </a:lnTo>
                <a:lnTo>
                  <a:pt x="75760" y="32900"/>
                </a:lnTo>
                <a:lnTo>
                  <a:pt x="75680" y="32710"/>
                </a:lnTo>
                <a:lnTo>
                  <a:pt x="75680" y="32670"/>
                </a:lnTo>
                <a:lnTo>
                  <a:pt x="75660" y="32640"/>
                </a:lnTo>
                <a:lnTo>
                  <a:pt x="75620" y="32620"/>
                </a:lnTo>
                <a:lnTo>
                  <a:pt x="75540" y="32590"/>
                </a:lnTo>
                <a:lnTo>
                  <a:pt x="75520" y="32570"/>
                </a:lnTo>
                <a:lnTo>
                  <a:pt x="75500" y="32550"/>
                </a:lnTo>
                <a:lnTo>
                  <a:pt x="75480" y="32530"/>
                </a:lnTo>
                <a:lnTo>
                  <a:pt x="75420" y="32520"/>
                </a:lnTo>
                <a:lnTo>
                  <a:pt x="75380" y="32500"/>
                </a:lnTo>
                <a:lnTo>
                  <a:pt x="75360" y="32490"/>
                </a:lnTo>
                <a:lnTo>
                  <a:pt x="75340" y="32500"/>
                </a:lnTo>
                <a:lnTo>
                  <a:pt x="75280" y="32520"/>
                </a:lnTo>
                <a:lnTo>
                  <a:pt x="75180" y="32540"/>
                </a:lnTo>
                <a:lnTo>
                  <a:pt x="75130" y="32540"/>
                </a:lnTo>
                <a:lnTo>
                  <a:pt x="75110" y="32510"/>
                </a:lnTo>
                <a:lnTo>
                  <a:pt x="75100" y="32480"/>
                </a:lnTo>
                <a:lnTo>
                  <a:pt x="75060" y="32450"/>
                </a:lnTo>
                <a:lnTo>
                  <a:pt x="75010" y="32420"/>
                </a:lnTo>
                <a:lnTo>
                  <a:pt x="74840" y="32370"/>
                </a:lnTo>
                <a:lnTo>
                  <a:pt x="74780" y="32360"/>
                </a:lnTo>
                <a:lnTo>
                  <a:pt x="74760" y="32350"/>
                </a:lnTo>
                <a:lnTo>
                  <a:pt x="74760" y="32340"/>
                </a:lnTo>
                <a:lnTo>
                  <a:pt x="74740" y="32330"/>
                </a:lnTo>
                <a:lnTo>
                  <a:pt x="74720" y="32320"/>
                </a:lnTo>
                <a:lnTo>
                  <a:pt x="74670" y="32310"/>
                </a:lnTo>
                <a:lnTo>
                  <a:pt x="74640" y="32320"/>
                </a:lnTo>
                <a:lnTo>
                  <a:pt x="74620" y="32310"/>
                </a:lnTo>
                <a:lnTo>
                  <a:pt x="74610" y="32280"/>
                </a:lnTo>
                <a:lnTo>
                  <a:pt x="74610" y="32270"/>
                </a:lnTo>
                <a:lnTo>
                  <a:pt x="74600" y="32250"/>
                </a:lnTo>
                <a:lnTo>
                  <a:pt x="74590" y="32240"/>
                </a:lnTo>
                <a:lnTo>
                  <a:pt x="74560" y="32210"/>
                </a:lnTo>
                <a:lnTo>
                  <a:pt x="74520" y="32100"/>
                </a:lnTo>
                <a:lnTo>
                  <a:pt x="74490" y="32070"/>
                </a:lnTo>
                <a:lnTo>
                  <a:pt x="74410" y="32050"/>
                </a:lnTo>
                <a:lnTo>
                  <a:pt x="74340" y="32010"/>
                </a:lnTo>
                <a:lnTo>
                  <a:pt x="74300" y="32010"/>
                </a:lnTo>
                <a:lnTo>
                  <a:pt x="74260" y="32020"/>
                </a:lnTo>
                <a:lnTo>
                  <a:pt x="73850" y="32240"/>
                </a:lnTo>
                <a:lnTo>
                  <a:pt x="73820" y="32240"/>
                </a:lnTo>
                <a:lnTo>
                  <a:pt x="73740" y="32240"/>
                </a:lnTo>
                <a:lnTo>
                  <a:pt x="73700" y="32250"/>
                </a:lnTo>
                <a:lnTo>
                  <a:pt x="73680" y="32270"/>
                </a:lnTo>
                <a:lnTo>
                  <a:pt x="73670" y="32310"/>
                </a:lnTo>
                <a:lnTo>
                  <a:pt x="73700" y="32450"/>
                </a:lnTo>
                <a:lnTo>
                  <a:pt x="73700" y="32500"/>
                </a:lnTo>
                <a:lnTo>
                  <a:pt x="73680" y="32520"/>
                </a:lnTo>
                <a:lnTo>
                  <a:pt x="73650" y="32530"/>
                </a:lnTo>
                <a:lnTo>
                  <a:pt x="73590" y="32540"/>
                </a:lnTo>
                <a:lnTo>
                  <a:pt x="73550" y="32550"/>
                </a:lnTo>
                <a:lnTo>
                  <a:pt x="73470" y="32570"/>
                </a:lnTo>
                <a:lnTo>
                  <a:pt x="73330" y="32580"/>
                </a:lnTo>
                <a:lnTo>
                  <a:pt x="73290" y="32600"/>
                </a:lnTo>
                <a:lnTo>
                  <a:pt x="73260" y="32620"/>
                </a:lnTo>
                <a:lnTo>
                  <a:pt x="73260" y="32660"/>
                </a:lnTo>
                <a:lnTo>
                  <a:pt x="73270" y="32700"/>
                </a:lnTo>
                <a:lnTo>
                  <a:pt x="73280" y="32740"/>
                </a:lnTo>
                <a:lnTo>
                  <a:pt x="73300" y="32760"/>
                </a:lnTo>
                <a:lnTo>
                  <a:pt x="73300" y="32780"/>
                </a:lnTo>
                <a:lnTo>
                  <a:pt x="73290" y="32830"/>
                </a:lnTo>
                <a:lnTo>
                  <a:pt x="73280" y="32880"/>
                </a:lnTo>
                <a:lnTo>
                  <a:pt x="73260" y="32910"/>
                </a:lnTo>
                <a:lnTo>
                  <a:pt x="73150" y="33030"/>
                </a:lnTo>
                <a:lnTo>
                  <a:pt x="73120" y="33050"/>
                </a:lnTo>
                <a:lnTo>
                  <a:pt x="73030" y="33070"/>
                </a:lnTo>
                <a:lnTo>
                  <a:pt x="72950" y="33100"/>
                </a:lnTo>
                <a:lnTo>
                  <a:pt x="72870" y="33150"/>
                </a:lnTo>
                <a:lnTo>
                  <a:pt x="72820" y="33180"/>
                </a:lnTo>
                <a:lnTo>
                  <a:pt x="72790" y="33170"/>
                </a:lnTo>
                <a:lnTo>
                  <a:pt x="72780" y="33170"/>
                </a:lnTo>
                <a:lnTo>
                  <a:pt x="72750" y="33170"/>
                </a:lnTo>
                <a:lnTo>
                  <a:pt x="72740" y="33170"/>
                </a:lnTo>
                <a:lnTo>
                  <a:pt x="72730" y="33160"/>
                </a:lnTo>
                <a:lnTo>
                  <a:pt x="72710" y="33130"/>
                </a:lnTo>
                <a:lnTo>
                  <a:pt x="72700" y="33120"/>
                </a:lnTo>
                <a:lnTo>
                  <a:pt x="72670" y="33110"/>
                </a:lnTo>
                <a:lnTo>
                  <a:pt x="72630" y="33100"/>
                </a:lnTo>
                <a:lnTo>
                  <a:pt x="72550" y="33110"/>
                </a:lnTo>
                <a:lnTo>
                  <a:pt x="72500" y="33180"/>
                </a:lnTo>
                <a:lnTo>
                  <a:pt x="72420" y="33560"/>
                </a:lnTo>
                <a:lnTo>
                  <a:pt x="72390" y="33610"/>
                </a:lnTo>
                <a:lnTo>
                  <a:pt x="72390" y="33680"/>
                </a:lnTo>
                <a:lnTo>
                  <a:pt x="72380" y="33700"/>
                </a:lnTo>
                <a:lnTo>
                  <a:pt x="72360" y="33720"/>
                </a:lnTo>
                <a:lnTo>
                  <a:pt x="72340" y="33720"/>
                </a:lnTo>
                <a:lnTo>
                  <a:pt x="72320" y="33730"/>
                </a:lnTo>
                <a:lnTo>
                  <a:pt x="72290" y="33720"/>
                </a:lnTo>
                <a:lnTo>
                  <a:pt x="72250" y="33700"/>
                </a:lnTo>
                <a:lnTo>
                  <a:pt x="72240" y="33700"/>
                </a:lnTo>
                <a:lnTo>
                  <a:pt x="72200" y="33710"/>
                </a:lnTo>
                <a:lnTo>
                  <a:pt x="72150" y="33770"/>
                </a:lnTo>
                <a:lnTo>
                  <a:pt x="72100" y="33790"/>
                </a:lnTo>
                <a:lnTo>
                  <a:pt x="72020" y="33800"/>
                </a:lnTo>
                <a:lnTo>
                  <a:pt x="71990" y="33820"/>
                </a:lnTo>
                <a:lnTo>
                  <a:pt x="71970" y="33890"/>
                </a:lnTo>
                <a:lnTo>
                  <a:pt x="71940" y="33910"/>
                </a:lnTo>
                <a:lnTo>
                  <a:pt x="71800" y="33960"/>
                </a:lnTo>
                <a:lnTo>
                  <a:pt x="71780" y="33960"/>
                </a:lnTo>
                <a:lnTo>
                  <a:pt x="71760" y="33960"/>
                </a:lnTo>
                <a:lnTo>
                  <a:pt x="71720" y="33940"/>
                </a:lnTo>
                <a:lnTo>
                  <a:pt x="71700" y="33930"/>
                </a:lnTo>
                <a:lnTo>
                  <a:pt x="71680" y="33930"/>
                </a:lnTo>
                <a:lnTo>
                  <a:pt x="71630" y="33890"/>
                </a:lnTo>
                <a:lnTo>
                  <a:pt x="71610" y="33880"/>
                </a:lnTo>
                <a:lnTo>
                  <a:pt x="71590" y="33880"/>
                </a:lnTo>
                <a:lnTo>
                  <a:pt x="71540" y="33880"/>
                </a:lnTo>
                <a:lnTo>
                  <a:pt x="71530" y="33890"/>
                </a:lnTo>
                <a:lnTo>
                  <a:pt x="71560" y="33830"/>
                </a:lnTo>
                <a:lnTo>
                  <a:pt x="71570" y="33820"/>
                </a:lnTo>
                <a:lnTo>
                  <a:pt x="71580" y="33810"/>
                </a:lnTo>
                <a:lnTo>
                  <a:pt x="71610" y="33780"/>
                </a:lnTo>
                <a:lnTo>
                  <a:pt x="71630" y="33740"/>
                </a:lnTo>
                <a:lnTo>
                  <a:pt x="71640" y="33710"/>
                </a:lnTo>
                <a:lnTo>
                  <a:pt x="71660" y="33690"/>
                </a:lnTo>
                <a:lnTo>
                  <a:pt x="71660" y="33670"/>
                </a:lnTo>
                <a:lnTo>
                  <a:pt x="71660" y="33660"/>
                </a:lnTo>
                <a:lnTo>
                  <a:pt x="71660" y="33650"/>
                </a:lnTo>
                <a:lnTo>
                  <a:pt x="71660" y="33640"/>
                </a:lnTo>
                <a:lnTo>
                  <a:pt x="71660" y="33630"/>
                </a:lnTo>
                <a:lnTo>
                  <a:pt x="71660" y="33620"/>
                </a:lnTo>
                <a:lnTo>
                  <a:pt x="71660" y="33570"/>
                </a:lnTo>
                <a:lnTo>
                  <a:pt x="71660" y="33560"/>
                </a:lnTo>
                <a:lnTo>
                  <a:pt x="71660" y="33540"/>
                </a:lnTo>
                <a:lnTo>
                  <a:pt x="71650" y="33530"/>
                </a:lnTo>
                <a:lnTo>
                  <a:pt x="71650" y="33520"/>
                </a:lnTo>
                <a:lnTo>
                  <a:pt x="71640" y="33510"/>
                </a:lnTo>
                <a:lnTo>
                  <a:pt x="71640" y="33470"/>
                </a:lnTo>
                <a:lnTo>
                  <a:pt x="71630" y="33450"/>
                </a:lnTo>
                <a:lnTo>
                  <a:pt x="71640" y="33440"/>
                </a:lnTo>
                <a:lnTo>
                  <a:pt x="71640" y="33430"/>
                </a:lnTo>
                <a:lnTo>
                  <a:pt x="71640" y="33420"/>
                </a:lnTo>
                <a:lnTo>
                  <a:pt x="71630" y="33410"/>
                </a:lnTo>
                <a:lnTo>
                  <a:pt x="71630" y="33400"/>
                </a:lnTo>
                <a:lnTo>
                  <a:pt x="71620" y="33390"/>
                </a:lnTo>
                <a:lnTo>
                  <a:pt x="71600" y="33390"/>
                </a:lnTo>
                <a:lnTo>
                  <a:pt x="71550" y="33380"/>
                </a:lnTo>
                <a:lnTo>
                  <a:pt x="71530" y="33380"/>
                </a:lnTo>
                <a:lnTo>
                  <a:pt x="71520" y="33380"/>
                </a:lnTo>
                <a:lnTo>
                  <a:pt x="71400" y="33300"/>
                </a:lnTo>
                <a:lnTo>
                  <a:pt x="71380" y="33290"/>
                </a:lnTo>
                <a:lnTo>
                  <a:pt x="71360" y="33290"/>
                </a:lnTo>
                <a:lnTo>
                  <a:pt x="71340" y="33280"/>
                </a:lnTo>
                <a:lnTo>
                  <a:pt x="71330" y="33260"/>
                </a:lnTo>
                <a:lnTo>
                  <a:pt x="71330" y="33250"/>
                </a:lnTo>
                <a:lnTo>
                  <a:pt x="71330" y="33230"/>
                </a:lnTo>
                <a:lnTo>
                  <a:pt x="71330" y="33160"/>
                </a:lnTo>
                <a:lnTo>
                  <a:pt x="71330" y="33150"/>
                </a:lnTo>
                <a:lnTo>
                  <a:pt x="71330" y="33130"/>
                </a:lnTo>
                <a:lnTo>
                  <a:pt x="71320" y="33130"/>
                </a:lnTo>
                <a:lnTo>
                  <a:pt x="71320" y="33120"/>
                </a:lnTo>
                <a:lnTo>
                  <a:pt x="71270" y="33070"/>
                </a:lnTo>
                <a:lnTo>
                  <a:pt x="71260" y="33050"/>
                </a:lnTo>
                <a:lnTo>
                  <a:pt x="71260" y="33040"/>
                </a:lnTo>
                <a:lnTo>
                  <a:pt x="71250" y="33020"/>
                </a:lnTo>
                <a:lnTo>
                  <a:pt x="71250" y="32990"/>
                </a:lnTo>
                <a:lnTo>
                  <a:pt x="71260" y="32930"/>
                </a:lnTo>
                <a:lnTo>
                  <a:pt x="71260" y="32900"/>
                </a:lnTo>
                <a:lnTo>
                  <a:pt x="71250" y="32860"/>
                </a:lnTo>
                <a:lnTo>
                  <a:pt x="71250" y="32850"/>
                </a:lnTo>
                <a:lnTo>
                  <a:pt x="71250" y="32830"/>
                </a:lnTo>
                <a:lnTo>
                  <a:pt x="71260" y="32740"/>
                </a:lnTo>
                <a:lnTo>
                  <a:pt x="71270" y="32710"/>
                </a:lnTo>
                <a:lnTo>
                  <a:pt x="71270" y="32700"/>
                </a:lnTo>
                <a:lnTo>
                  <a:pt x="71270" y="32690"/>
                </a:lnTo>
                <a:lnTo>
                  <a:pt x="71260" y="32670"/>
                </a:lnTo>
                <a:lnTo>
                  <a:pt x="71260" y="32660"/>
                </a:lnTo>
                <a:lnTo>
                  <a:pt x="71240" y="32650"/>
                </a:lnTo>
                <a:lnTo>
                  <a:pt x="71220" y="32630"/>
                </a:lnTo>
                <a:lnTo>
                  <a:pt x="71210" y="32620"/>
                </a:lnTo>
                <a:lnTo>
                  <a:pt x="71200" y="32610"/>
                </a:lnTo>
                <a:lnTo>
                  <a:pt x="71190" y="32610"/>
                </a:lnTo>
                <a:lnTo>
                  <a:pt x="71180" y="32620"/>
                </a:lnTo>
                <a:lnTo>
                  <a:pt x="71160" y="32630"/>
                </a:lnTo>
                <a:lnTo>
                  <a:pt x="71140" y="32630"/>
                </a:lnTo>
                <a:lnTo>
                  <a:pt x="71120" y="32630"/>
                </a:lnTo>
                <a:lnTo>
                  <a:pt x="71100" y="32610"/>
                </a:lnTo>
                <a:lnTo>
                  <a:pt x="71090" y="32600"/>
                </a:lnTo>
                <a:lnTo>
                  <a:pt x="71080" y="32590"/>
                </a:lnTo>
                <a:lnTo>
                  <a:pt x="71080" y="32580"/>
                </a:lnTo>
                <a:lnTo>
                  <a:pt x="71070" y="32570"/>
                </a:lnTo>
                <a:lnTo>
                  <a:pt x="71070" y="32550"/>
                </a:lnTo>
                <a:lnTo>
                  <a:pt x="71070" y="32540"/>
                </a:lnTo>
                <a:lnTo>
                  <a:pt x="71070" y="32530"/>
                </a:lnTo>
                <a:lnTo>
                  <a:pt x="71060" y="32520"/>
                </a:lnTo>
                <a:lnTo>
                  <a:pt x="71050" y="32510"/>
                </a:lnTo>
                <a:lnTo>
                  <a:pt x="71040" y="32510"/>
                </a:lnTo>
                <a:lnTo>
                  <a:pt x="71030" y="32500"/>
                </a:lnTo>
                <a:lnTo>
                  <a:pt x="71010" y="32510"/>
                </a:lnTo>
                <a:lnTo>
                  <a:pt x="70950" y="32530"/>
                </a:lnTo>
                <a:lnTo>
                  <a:pt x="70900" y="32530"/>
                </a:lnTo>
                <a:lnTo>
                  <a:pt x="70890" y="32530"/>
                </a:lnTo>
                <a:lnTo>
                  <a:pt x="70870" y="32530"/>
                </a:lnTo>
                <a:lnTo>
                  <a:pt x="70860" y="32530"/>
                </a:lnTo>
                <a:lnTo>
                  <a:pt x="70840" y="32520"/>
                </a:lnTo>
                <a:lnTo>
                  <a:pt x="70840" y="32510"/>
                </a:lnTo>
                <a:lnTo>
                  <a:pt x="70830" y="32490"/>
                </a:lnTo>
                <a:lnTo>
                  <a:pt x="70830" y="32480"/>
                </a:lnTo>
                <a:lnTo>
                  <a:pt x="70840" y="32430"/>
                </a:lnTo>
                <a:lnTo>
                  <a:pt x="70840" y="32420"/>
                </a:lnTo>
                <a:lnTo>
                  <a:pt x="70840" y="32410"/>
                </a:lnTo>
                <a:lnTo>
                  <a:pt x="70830" y="32400"/>
                </a:lnTo>
                <a:lnTo>
                  <a:pt x="70830" y="32390"/>
                </a:lnTo>
                <a:lnTo>
                  <a:pt x="70820" y="32390"/>
                </a:lnTo>
                <a:lnTo>
                  <a:pt x="70800" y="32380"/>
                </a:lnTo>
                <a:lnTo>
                  <a:pt x="70750" y="32370"/>
                </a:lnTo>
                <a:lnTo>
                  <a:pt x="70720" y="32370"/>
                </a:lnTo>
                <a:lnTo>
                  <a:pt x="70610" y="32380"/>
                </a:lnTo>
                <a:lnTo>
                  <a:pt x="70550" y="32400"/>
                </a:lnTo>
                <a:lnTo>
                  <a:pt x="70530" y="32410"/>
                </a:lnTo>
                <a:lnTo>
                  <a:pt x="70510" y="32420"/>
                </a:lnTo>
                <a:lnTo>
                  <a:pt x="70470" y="32430"/>
                </a:lnTo>
                <a:lnTo>
                  <a:pt x="70460" y="32430"/>
                </a:lnTo>
                <a:lnTo>
                  <a:pt x="70440" y="32430"/>
                </a:lnTo>
                <a:lnTo>
                  <a:pt x="70400" y="32430"/>
                </a:lnTo>
                <a:lnTo>
                  <a:pt x="70380" y="32430"/>
                </a:lnTo>
                <a:lnTo>
                  <a:pt x="70350" y="32410"/>
                </a:lnTo>
                <a:lnTo>
                  <a:pt x="70290" y="32380"/>
                </a:lnTo>
                <a:close/>
                <a:moveTo>
                  <a:pt x="83420" y="30310"/>
                </a:moveTo>
                <a:lnTo>
                  <a:pt x="83430" y="30310"/>
                </a:lnTo>
                <a:lnTo>
                  <a:pt x="83450" y="30310"/>
                </a:lnTo>
                <a:lnTo>
                  <a:pt x="83470" y="30330"/>
                </a:lnTo>
                <a:lnTo>
                  <a:pt x="83460" y="30340"/>
                </a:lnTo>
                <a:lnTo>
                  <a:pt x="83470" y="30370"/>
                </a:lnTo>
                <a:lnTo>
                  <a:pt x="83480" y="30400"/>
                </a:lnTo>
                <a:lnTo>
                  <a:pt x="83480" y="30420"/>
                </a:lnTo>
                <a:lnTo>
                  <a:pt x="83470" y="30450"/>
                </a:lnTo>
                <a:lnTo>
                  <a:pt x="83460" y="30480"/>
                </a:lnTo>
                <a:lnTo>
                  <a:pt x="83450" y="30510"/>
                </a:lnTo>
                <a:lnTo>
                  <a:pt x="83450" y="30550"/>
                </a:lnTo>
                <a:lnTo>
                  <a:pt x="83440" y="30550"/>
                </a:lnTo>
                <a:lnTo>
                  <a:pt x="83410" y="30550"/>
                </a:lnTo>
                <a:lnTo>
                  <a:pt x="83380" y="30540"/>
                </a:lnTo>
                <a:lnTo>
                  <a:pt x="83360" y="30530"/>
                </a:lnTo>
                <a:lnTo>
                  <a:pt x="83360" y="30500"/>
                </a:lnTo>
                <a:lnTo>
                  <a:pt x="83360" y="30450"/>
                </a:lnTo>
                <a:lnTo>
                  <a:pt x="83360" y="30430"/>
                </a:lnTo>
                <a:lnTo>
                  <a:pt x="83380" y="30410"/>
                </a:lnTo>
                <a:lnTo>
                  <a:pt x="83410" y="30380"/>
                </a:lnTo>
                <a:lnTo>
                  <a:pt x="83410" y="30350"/>
                </a:lnTo>
                <a:lnTo>
                  <a:pt x="83410" y="30330"/>
                </a:lnTo>
                <a:lnTo>
                  <a:pt x="83420" y="30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