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Pará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Pará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43300" y="9820"/>
                </a:moveTo>
                <a:lnTo>
                  <a:pt x="43360" y="9870"/>
                </a:lnTo>
                <a:lnTo>
                  <a:pt x="43380" y="9900"/>
                </a:lnTo>
                <a:lnTo>
                  <a:pt x="43380" y="9950"/>
                </a:lnTo>
                <a:lnTo>
                  <a:pt x="43380" y="9990"/>
                </a:lnTo>
                <a:lnTo>
                  <a:pt x="43410" y="10140"/>
                </a:lnTo>
                <a:lnTo>
                  <a:pt x="43420" y="10180"/>
                </a:lnTo>
                <a:lnTo>
                  <a:pt x="43420" y="10200"/>
                </a:lnTo>
                <a:lnTo>
                  <a:pt x="43400" y="10230"/>
                </a:lnTo>
                <a:lnTo>
                  <a:pt x="43390" y="10250"/>
                </a:lnTo>
                <a:lnTo>
                  <a:pt x="43360" y="10340"/>
                </a:lnTo>
                <a:lnTo>
                  <a:pt x="43350" y="10350"/>
                </a:lnTo>
                <a:lnTo>
                  <a:pt x="43340" y="10360"/>
                </a:lnTo>
                <a:lnTo>
                  <a:pt x="43330" y="10370"/>
                </a:lnTo>
                <a:lnTo>
                  <a:pt x="43300" y="10370"/>
                </a:lnTo>
                <a:lnTo>
                  <a:pt x="43290" y="10380"/>
                </a:lnTo>
                <a:lnTo>
                  <a:pt x="43280" y="10400"/>
                </a:lnTo>
                <a:lnTo>
                  <a:pt x="43270" y="10440"/>
                </a:lnTo>
                <a:lnTo>
                  <a:pt x="43270" y="10460"/>
                </a:lnTo>
                <a:lnTo>
                  <a:pt x="43270" y="10480"/>
                </a:lnTo>
                <a:lnTo>
                  <a:pt x="43280" y="10490"/>
                </a:lnTo>
                <a:lnTo>
                  <a:pt x="43290" y="10490"/>
                </a:lnTo>
                <a:lnTo>
                  <a:pt x="43290" y="10500"/>
                </a:lnTo>
                <a:lnTo>
                  <a:pt x="43320" y="10520"/>
                </a:lnTo>
                <a:lnTo>
                  <a:pt x="43330" y="10530"/>
                </a:lnTo>
                <a:lnTo>
                  <a:pt x="43330" y="10540"/>
                </a:lnTo>
                <a:lnTo>
                  <a:pt x="43340" y="10570"/>
                </a:lnTo>
                <a:lnTo>
                  <a:pt x="43340" y="10590"/>
                </a:lnTo>
                <a:lnTo>
                  <a:pt x="43340" y="10600"/>
                </a:lnTo>
                <a:lnTo>
                  <a:pt x="43340" y="10610"/>
                </a:lnTo>
                <a:lnTo>
                  <a:pt x="43330" y="10620"/>
                </a:lnTo>
                <a:lnTo>
                  <a:pt x="43320" y="10630"/>
                </a:lnTo>
                <a:lnTo>
                  <a:pt x="43280" y="10660"/>
                </a:lnTo>
                <a:lnTo>
                  <a:pt x="43270" y="10670"/>
                </a:lnTo>
                <a:lnTo>
                  <a:pt x="43260" y="10680"/>
                </a:lnTo>
                <a:lnTo>
                  <a:pt x="43250" y="10700"/>
                </a:lnTo>
                <a:lnTo>
                  <a:pt x="43250" y="10710"/>
                </a:lnTo>
                <a:lnTo>
                  <a:pt x="43260" y="10720"/>
                </a:lnTo>
                <a:lnTo>
                  <a:pt x="43290" y="10730"/>
                </a:lnTo>
                <a:lnTo>
                  <a:pt x="43300" y="10730"/>
                </a:lnTo>
                <a:lnTo>
                  <a:pt x="43310" y="10740"/>
                </a:lnTo>
                <a:lnTo>
                  <a:pt x="43310" y="10760"/>
                </a:lnTo>
                <a:lnTo>
                  <a:pt x="43320" y="10780"/>
                </a:lnTo>
                <a:lnTo>
                  <a:pt x="43320" y="10800"/>
                </a:lnTo>
                <a:lnTo>
                  <a:pt x="43320" y="10950"/>
                </a:lnTo>
                <a:lnTo>
                  <a:pt x="43320" y="10960"/>
                </a:lnTo>
                <a:lnTo>
                  <a:pt x="43330" y="10990"/>
                </a:lnTo>
                <a:lnTo>
                  <a:pt x="43340" y="11130"/>
                </a:lnTo>
                <a:lnTo>
                  <a:pt x="43350" y="11150"/>
                </a:lnTo>
                <a:lnTo>
                  <a:pt x="43360" y="11170"/>
                </a:lnTo>
                <a:lnTo>
                  <a:pt x="43380" y="11200"/>
                </a:lnTo>
                <a:lnTo>
                  <a:pt x="43390" y="11200"/>
                </a:lnTo>
                <a:lnTo>
                  <a:pt x="43400" y="11200"/>
                </a:lnTo>
                <a:lnTo>
                  <a:pt x="43420" y="11200"/>
                </a:lnTo>
                <a:lnTo>
                  <a:pt x="43430" y="11200"/>
                </a:lnTo>
                <a:lnTo>
                  <a:pt x="43440" y="11200"/>
                </a:lnTo>
                <a:lnTo>
                  <a:pt x="43450" y="11210"/>
                </a:lnTo>
                <a:lnTo>
                  <a:pt x="43460" y="11210"/>
                </a:lnTo>
                <a:lnTo>
                  <a:pt x="43470" y="11210"/>
                </a:lnTo>
                <a:lnTo>
                  <a:pt x="43530" y="11210"/>
                </a:lnTo>
                <a:lnTo>
                  <a:pt x="43540" y="11200"/>
                </a:lnTo>
                <a:lnTo>
                  <a:pt x="43570" y="11190"/>
                </a:lnTo>
                <a:lnTo>
                  <a:pt x="43590" y="11180"/>
                </a:lnTo>
                <a:lnTo>
                  <a:pt x="43660" y="11170"/>
                </a:lnTo>
                <a:lnTo>
                  <a:pt x="43680" y="11170"/>
                </a:lnTo>
                <a:lnTo>
                  <a:pt x="43690" y="11170"/>
                </a:lnTo>
                <a:lnTo>
                  <a:pt x="43700" y="11180"/>
                </a:lnTo>
                <a:lnTo>
                  <a:pt x="43730" y="11200"/>
                </a:lnTo>
                <a:lnTo>
                  <a:pt x="43750" y="11200"/>
                </a:lnTo>
                <a:lnTo>
                  <a:pt x="43810" y="11220"/>
                </a:lnTo>
                <a:lnTo>
                  <a:pt x="43820" y="11220"/>
                </a:lnTo>
                <a:lnTo>
                  <a:pt x="43830" y="11230"/>
                </a:lnTo>
                <a:lnTo>
                  <a:pt x="43850" y="11240"/>
                </a:lnTo>
                <a:lnTo>
                  <a:pt x="43860" y="11250"/>
                </a:lnTo>
                <a:lnTo>
                  <a:pt x="43870" y="11240"/>
                </a:lnTo>
                <a:lnTo>
                  <a:pt x="43890" y="11240"/>
                </a:lnTo>
                <a:lnTo>
                  <a:pt x="43920" y="11230"/>
                </a:lnTo>
                <a:lnTo>
                  <a:pt x="43940" y="11230"/>
                </a:lnTo>
                <a:lnTo>
                  <a:pt x="43950" y="11220"/>
                </a:lnTo>
                <a:lnTo>
                  <a:pt x="43960" y="11220"/>
                </a:lnTo>
                <a:lnTo>
                  <a:pt x="43970" y="11230"/>
                </a:lnTo>
                <a:lnTo>
                  <a:pt x="43980" y="11230"/>
                </a:lnTo>
                <a:lnTo>
                  <a:pt x="43990" y="11230"/>
                </a:lnTo>
                <a:lnTo>
                  <a:pt x="44010" y="11220"/>
                </a:lnTo>
                <a:lnTo>
                  <a:pt x="44020" y="11210"/>
                </a:lnTo>
                <a:lnTo>
                  <a:pt x="44030" y="11220"/>
                </a:lnTo>
                <a:lnTo>
                  <a:pt x="44070" y="11240"/>
                </a:lnTo>
                <a:lnTo>
                  <a:pt x="44080" y="11240"/>
                </a:lnTo>
                <a:lnTo>
                  <a:pt x="44090" y="11240"/>
                </a:lnTo>
                <a:lnTo>
                  <a:pt x="44100" y="11230"/>
                </a:lnTo>
                <a:lnTo>
                  <a:pt x="44110" y="11220"/>
                </a:lnTo>
                <a:lnTo>
                  <a:pt x="44120" y="11220"/>
                </a:lnTo>
                <a:lnTo>
                  <a:pt x="44130" y="11220"/>
                </a:lnTo>
                <a:lnTo>
                  <a:pt x="44140" y="11220"/>
                </a:lnTo>
                <a:lnTo>
                  <a:pt x="44160" y="11240"/>
                </a:lnTo>
                <a:lnTo>
                  <a:pt x="44170" y="11240"/>
                </a:lnTo>
                <a:lnTo>
                  <a:pt x="44190" y="11250"/>
                </a:lnTo>
                <a:lnTo>
                  <a:pt x="44220" y="11270"/>
                </a:lnTo>
                <a:lnTo>
                  <a:pt x="44230" y="11270"/>
                </a:lnTo>
                <a:lnTo>
                  <a:pt x="44240" y="11270"/>
                </a:lnTo>
                <a:lnTo>
                  <a:pt x="44250" y="11280"/>
                </a:lnTo>
                <a:lnTo>
                  <a:pt x="44270" y="11290"/>
                </a:lnTo>
                <a:lnTo>
                  <a:pt x="44290" y="11310"/>
                </a:lnTo>
                <a:lnTo>
                  <a:pt x="44300" y="11320"/>
                </a:lnTo>
                <a:lnTo>
                  <a:pt x="44310" y="11330"/>
                </a:lnTo>
                <a:lnTo>
                  <a:pt x="44320" y="11330"/>
                </a:lnTo>
                <a:lnTo>
                  <a:pt x="44340" y="11340"/>
                </a:lnTo>
                <a:lnTo>
                  <a:pt x="44340" y="11350"/>
                </a:lnTo>
                <a:lnTo>
                  <a:pt x="44350" y="11360"/>
                </a:lnTo>
                <a:lnTo>
                  <a:pt x="44360" y="11360"/>
                </a:lnTo>
                <a:lnTo>
                  <a:pt x="44370" y="11370"/>
                </a:lnTo>
                <a:lnTo>
                  <a:pt x="44380" y="11370"/>
                </a:lnTo>
                <a:lnTo>
                  <a:pt x="44400" y="11380"/>
                </a:lnTo>
                <a:lnTo>
                  <a:pt x="44430" y="11400"/>
                </a:lnTo>
                <a:lnTo>
                  <a:pt x="44450" y="11430"/>
                </a:lnTo>
                <a:lnTo>
                  <a:pt x="44470" y="11440"/>
                </a:lnTo>
                <a:lnTo>
                  <a:pt x="44480" y="11440"/>
                </a:lnTo>
                <a:lnTo>
                  <a:pt x="44490" y="11420"/>
                </a:lnTo>
                <a:lnTo>
                  <a:pt x="44500" y="11420"/>
                </a:lnTo>
                <a:lnTo>
                  <a:pt x="44510" y="11430"/>
                </a:lnTo>
                <a:lnTo>
                  <a:pt x="44550" y="11450"/>
                </a:lnTo>
                <a:lnTo>
                  <a:pt x="44570" y="11470"/>
                </a:lnTo>
                <a:lnTo>
                  <a:pt x="44580" y="11490"/>
                </a:lnTo>
                <a:lnTo>
                  <a:pt x="44580" y="11510"/>
                </a:lnTo>
                <a:lnTo>
                  <a:pt x="44590" y="11520"/>
                </a:lnTo>
                <a:lnTo>
                  <a:pt x="44600" y="11520"/>
                </a:lnTo>
                <a:lnTo>
                  <a:pt x="44610" y="11520"/>
                </a:lnTo>
                <a:lnTo>
                  <a:pt x="44640" y="11520"/>
                </a:lnTo>
                <a:lnTo>
                  <a:pt x="44650" y="11520"/>
                </a:lnTo>
                <a:lnTo>
                  <a:pt x="44650" y="11530"/>
                </a:lnTo>
                <a:lnTo>
                  <a:pt x="44650" y="11540"/>
                </a:lnTo>
                <a:lnTo>
                  <a:pt x="44640" y="11550"/>
                </a:lnTo>
                <a:lnTo>
                  <a:pt x="44630" y="11560"/>
                </a:lnTo>
                <a:lnTo>
                  <a:pt x="44630" y="11570"/>
                </a:lnTo>
                <a:lnTo>
                  <a:pt x="44640" y="11590"/>
                </a:lnTo>
                <a:lnTo>
                  <a:pt x="44650" y="11610"/>
                </a:lnTo>
                <a:lnTo>
                  <a:pt x="44670" y="11640"/>
                </a:lnTo>
                <a:lnTo>
                  <a:pt x="44680" y="11650"/>
                </a:lnTo>
                <a:lnTo>
                  <a:pt x="44690" y="11660"/>
                </a:lnTo>
                <a:lnTo>
                  <a:pt x="44690" y="11670"/>
                </a:lnTo>
                <a:lnTo>
                  <a:pt x="44680" y="11680"/>
                </a:lnTo>
                <a:lnTo>
                  <a:pt x="44680" y="11700"/>
                </a:lnTo>
                <a:lnTo>
                  <a:pt x="44690" y="11720"/>
                </a:lnTo>
                <a:lnTo>
                  <a:pt x="44690" y="11730"/>
                </a:lnTo>
                <a:lnTo>
                  <a:pt x="44710" y="11740"/>
                </a:lnTo>
                <a:lnTo>
                  <a:pt x="44720" y="11740"/>
                </a:lnTo>
                <a:lnTo>
                  <a:pt x="44740" y="11740"/>
                </a:lnTo>
                <a:lnTo>
                  <a:pt x="44780" y="11740"/>
                </a:lnTo>
                <a:lnTo>
                  <a:pt x="44790" y="11730"/>
                </a:lnTo>
                <a:lnTo>
                  <a:pt x="44800" y="11730"/>
                </a:lnTo>
                <a:lnTo>
                  <a:pt x="44830" y="11710"/>
                </a:lnTo>
                <a:lnTo>
                  <a:pt x="44840" y="11700"/>
                </a:lnTo>
                <a:lnTo>
                  <a:pt x="44850" y="11700"/>
                </a:lnTo>
                <a:lnTo>
                  <a:pt x="44860" y="11700"/>
                </a:lnTo>
                <a:lnTo>
                  <a:pt x="44870" y="11700"/>
                </a:lnTo>
                <a:lnTo>
                  <a:pt x="44880" y="11710"/>
                </a:lnTo>
                <a:lnTo>
                  <a:pt x="44890" y="11720"/>
                </a:lnTo>
                <a:lnTo>
                  <a:pt x="44900" y="11730"/>
                </a:lnTo>
                <a:lnTo>
                  <a:pt x="44910" y="11750"/>
                </a:lnTo>
                <a:lnTo>
                  <a:pt x="44920" y="11760"/>
                </a:lnTo>
                <a:lnTo>
                  <a:pt x="44960" y="11780"/>
                </a:lnTo>
                <a:lnTo>
                  <a:pt x="44970" y="11790"/>
                </a:lnTo>
                <a:lnTo>
                  <a:pt x="44980" y="11810"/>
                </a:lnTo>
                <a:lnTo>
                  <a:pt x="44990" y="11810"/>
                </a:lnTo>
                <a:lnTo>
                  <a:pt x="45000" y="11820"/>
                </a:lnTo>
                <a:lnTo>
                  <a:pt x="45010" y="11820"/>
                </a:lnTo>
                <a:lnTo>
                  <a:pt x="45020" y="11830"/>
                </a:lnTo>
                <a:lnTo>
                  <a:pt x="45020" y="11840"/>
                </a:lnTo>
                <a:lnTo>
                  <a:pt x="45020" y="11860"/>
                </a:lnTo>
                <a:lnTo>
                  <a:pt x="45030" y="11870"/>
                </a:lnTo>
                <a:lnTo>
                  <a:pt x="45040" y="11870"/>
                </a:lnTo>
                <a:lnTo>
                  <a:pt x="45070" y="11890"/>
                </a:lnTo>
                <a:lnTo>
                  <a:pt x="45080" y="11900"/>
                </a:lnTo>
                <a:lnTo>
                  <a:pt x="45090" y="11910"/>
                </a:lnTo>
                <a:lnTo>
                  <a:pt x="45080" y="11930"/>
                </a:lnTo>
                <a:lnTo>
                  <a:pt x="45090" y="11940"/>
                </a:lnTo>
                <a:lnTo>
                  <a:pt x="45100" y="11940"/>
                </a:lnTo>
                <a:lnTo>
                  <a:pt x="45140" y="11940"/>
                </a:lnTo>
                <a:lnTo>
                  <a:pt x="45150" y="11950"/>
                </a:lnTo>
                <a:lnTo>
                  <a:pt x="45150" y="11960"/>
                </a:lnTo>
                <a:lnTo>
                  <a:pt x="45150" y="11970"/>
                </a:lnTo>
                <a:lnTo>
                  <a:pt x="45150" y="11980"/>
                </a:lnTo>
                <a:lnTo>
                  <a:pt x="45160" y="11980"/>
                </a:lnTo>
                <a:lnTo>
                  <a:pt x="45190" y="11980"/>
                </a:lnTo>
                <a:lnTo>
                  <a:pt x="45210" y="11980"/>
                </a:lnTo>
                <a:lnTo>
                  <a:pt x="45210" y="11970"/>
                </a:lnTo>
                <a:lnTo>
                  <a:pt x="45220" y="11960"/>
                </a:lnTo>
                <a:lnTo>
                  <a:pt x="45210" y="11950"/>
                </a:lnTo>
                <a:lnTo>
                  <a:pt x="45210" y="11940"/>
                </a:lnTo>
                <a:lnTo>
                  <a:pt x="45210" y="11930"/>
                </a:lnTo>
                <a:lnTo>
                  <a:pt x="45210" y="11920"/>
                </a:lnTo>
                <a:lnTo>
                  <a:pt x="45230" y="11910"/>
                </a:lnTo>
                <a:lnTo>
                  <a:pt x="45250" y="11920"/>
                </a:lnTo>
                <a:lnTo>
                  <a:pt x="45260" y="11930"/>
                </a:lnTo>
                <a:lnTo>
                  <a:pt x="45300" y="11930"/>
                </a:lnTo>
                <a:lnTo>
                  <a:pt x="45320" y="11950"/>
                </a:lnTo>
                <a:lnTo>
                  <a:pt x="45330" y="11960"/>
                </a:lnTo>
                <a:lnTo>
                  <a:pt x="45350" y="11960"/>
                </a:lnTo>
                <a:lnTo>
                  <a:pt x="45360" y="11960"/>
                </a:lnTo>
                <a:lnTo>
                  <a:pt x="45360" y="11950"/>
                </a:lnTo>
                <a:lnTo>
                  <a:pt x="45380" y="11930"/>
                </a:lnTo>
                <a:lnTo>
                  <a:pt x="45380" y="11920"/>
                </a:lnTo>
                <a:lnTo>
                  <a:pt x="45380" y="11900"/>
                </a:lnTo>
                <a:lnTo>
                  <a:pt x="45380" y="11890"/>
                </a:lnTo>
                <a:lnTo>
                  <a:pt x="45380" y="11880"/>
                </a:lnTo>
                <a:lnTo>
                  <a:pt x="45390" y="11870"/>
                </a:lnTo>
                <a:lnTo>
                  <a:pt x="45400" y="11870"/>
                </a:lnTo>
                <a:lnTo>
                  <a:pt x="45410" y="11870"/>
                </a:lnTo>
                <a:lnTo>
                  <a:pt x="45430" y="11880"/>
                </a:lnTo>
                <a:lnTo>
                  <a:pt x="45430" y="11890"/>
                </a:lnTo>
                <a:lnTo>
                  <a:pt x="45420" y="11900"/>
                </a:lnTo>
                <a:lnTo>
                  <a:pt x="45420" y="11910"/>
                </a:lnTo>
                <a:lnTo>
                  <a:pt x="45430" y="11910"/>
                </a:lnTo>
                <a:lnTo>
                  <a:pt x="45450" y="11920"/>
                </a:lnTo>
                <a:lnTo>
                  <a:pt x="45460" y="11920"/>
                </a:lnTo>
                <a:lnTo>
                  <a:pt x="45470" y="11920"/>
                </a:lnTo>
                <a:lnTo>
                  <a:pt x="45480" y="11920"/>
                </a:lnTo>
                <a:lnTo>
                  <a:pt x="45490" y="11920"/>
                </a:lnTo>
                <a:lnTo>
                  <a:pt x="45500" y="11910"/>
                </a:lnTo>
                <a:lnTo>
                  <a:pt x="45500" y="11900"/>
                </a:lnTo>
                <a:lnTo>
                  <a:pt x="45510" y="11900"/>
                </a:lnTo>
                <a:lnTo>
                  <a:pt x="45520" y="11890"/>
                </a:lnTo>
                <a:lnTo>
                  <a:pt x="45530" y="11890"/>
                </a:lnTo>
                <a:lnTo>
                  <a:pt x="45540" y="11900"/>
                </a:lnTo>
                <a:lnTo>
                  <a:pt x="45540" y="11910"/>
                </a:lnTo>
                <a:lnTo>
                  <a:pt x="45540" y="11920"/>
                </a:lnTo>
                <a:lnTo>
                  <a:pt x="45540" y="11930"/>
                </a:lnTo>
                <a:lnTo>
                  <a:pt x="45540" y="11960"/>
                </a:lnTo>
                <a:lnTo>
                  <a:pt x="45540" y="11970"/>
                </a:lnTo>
                <a:lnTo>
                  <a:pt x="45540" y="11990"/>
                </a:lnTo>
                <a:lnTo>
                  <a:pt x="45550" y="12010"/>
                </a:lnTo>
                <a:lnTo>
                  <a:pt x="45550" y="12020"/>
                </a:lnTo>
                <a:lnTo>
                  <a:pt x="45560" y="12020"/>
                </a:lnTo>
                <a:lnTo>
                  <a:pt x="45570" y="12020"/>
                </a:lnTo>
                <a:lnTo>
                  <a:pt x="45580" y="12020"/>
                </a:lnTo>
                <a:lnTo>
                  <a:pt x="45600" y="12010"/>
                </a:lnTo>
                <a:lnTo>
                  <a:pt x="45620" y="12000"/>
                </a:lnTo>
                <a:lnTo>
                  <a:pt x="45630" y="12000"/>
                </a:lnTo>
                <a:lnTo>
                  <a:pt x="45640" y="12000"/>
                </a:lnTo>
                <a:lnTo>
                  <a:pt x="45660" y="12000"/>
                </a:lnTo>
                <a:lnTo>
                  <a:pt x="45670" y="12000"/>
                </a:lnTo>
                <a:lnTo>
                  <a:pt x="45680" y="12000"/>
                </a:lnTo>
                <a:lnTo>
                  <a:pt x="45710" y="12020"/>
                </a:lnTo>
                <a:lnTo>
                  <a:pt x="45720" y="12020"/>
                </a:lnTo>
                <a:lnTo>
                  <a:pt x="45740" y="12010"/>
                </a:lnTo>
                <a:lnTo>
                  <a:pt x="45760" y="12020"/>
                </a:lnTo>
                <a:lnTo>
                  <a:pt x="45770" y="12030"/>
                </a:lnTo>
                <a:lnTo>
                  <a:pt x="45770" y="12040"/>
                </a:lnTo>
                <a:lnTo>
                  <a:pt x="45770" y="12050"/>
                </a:lnTo>
                <a:lnTo>
                  <a:pt x="45760" y="12060"/>
                </a:lnTo>
                <a:lnTo>
                  <a:pt x="45750" y="12070"/>
                </a:lnTo>
                <a:lnTo>
                  <a:pt x="45740" y="12080"/>
                </a:lnTo>
                <a:lnTo>
                  <a:pt x="45740" y="12090"/>
                </a:lnTo>
                <a:lnTo>
                  <a:pt x="45740" y="12100"/>
                </a:lnTo>
                <a:lnTo>
                  <a:pt x="45740" y="12110"/>
                </a:lnTo>
                <a:lnTo>
                  <a:pt x="45750" y="12130"/>
                </a:lnTo>
                <a:lnTo>
                  <a:pt x="45780" y="12170"/>
                </a:lnTo>
                <a:lnTo>
                  <a:pt x="45780" y="12180"/>
                </a:lnTo>
                <a:lnTo>
                  <a:pt x="45790" y="12190"/>
                </a:lnTo>
                <a:lnTo>
                  <a:pt x="45780" y="12200"/>
                </a:lnTo>
                <a:lnTo>
                  <a:pt x="45780" y="12210"/>
                </a:lnTo>
                <a:lnTo>
                  <a:pt x="45780" y="12220"/>
                </a:lnTo>
                <a:lnTo>
                  <a:pt x="45770" y="12230"/>
                </a:lnTo>
                <a:lnTo>
                  <a:pt x="45770" y="12240"/>
                </a:lnTo>
                <a:lnTo>
                  <a:pt x="45770" y="12250"/>
                </a:lnTo>
                <a:lnTo>
                  <a:pt x="45780" y="12260"/>
                </a:lnTo>
                <a:lnTo>
                  <a:pt x="45790" y="12260"/>
                </a:lnTo>
                <a:lnTo>
                  <a:pt x="45810" y="12260"/>
                </a:lnTo>
                <a:lnTo>
                  <a:pt x="45890" y="12240"/>
                </a:lnTo>
                <a:lnTo>
                  <a:pt x="45940" y="12220"/>
                </a:lnTo>
                <a:lnTo>
                  <a:pt x="45960" y="12220"/>
                </a:lnTo>
                <a:lnTo>
                  <a:pt x="45970" y="12220"/>
                </a:lnTo>
                <a:lnTo>
                  <a:pt x="45990" y="12230"/>
                </a:lnTo>
                <a:lnTo>
                  <a:pt x="46000" y="12240"/>
                </a:lnTo>
                <a:lnTo>
                  <a:pt x="46010" y="12250"/>
                </a:lnTo>
                <a:lnTo>
                  <a:pt x="46010" y="12260"/>
                </a:lnTo>
                <a:lnTo>
                  <a:pt x="46010" y="12280"/>
                </a:lnTo>
                <a:lnTo>
                  <a:pt x="46020" y="12290"/>
                </a:lnTo>
                <a:lnTo>
                  <a:pt x="46030" y="12310"/>
                </a:lnTo>
                <a:lnTo>
                  <a:pt x="46050" y="12350"/>
                </a:lnTo>
                <a:lnTo>
                  <a:pt x="46050" y="12360"/>
                </a:lnTo>
                <a:lnTo>
                  <a:pt x="46050" y="12370"/>
                </a:lnTo>
                <a:lnTo>
                  <a:pt x="46050" y="12380"/>
                </a:lnTo>
                <a:lnTo>
                  <a:pt x="46040" y="12390"/>
                </a:lnTo>
                <a:lnTo>
                  <a:pt x="45990" y="12410"/>
                </a:lnTo>
                <a:lnTo>
                  <a:pt x="45960" y="12410"/>
                </a:lnTo>
                <a:lnTo>
                  <a:pt x="45950" y="12410"/>
                </a:lnTo>
                <a:lnTo>
                  <a:pt x="45940" y="12420"/>
                </a:lnTo>
                <a:lnTo>
                  <a:pt x="45940" y="12430"/>
                </a:lnTo>
                <a:lnTo>
                  <a:pt x="45940" y="12440"/>
                </a:lnTo>
                <a:lnTo>
                  <a:pt x="45930" y="12470"/>
                </a:lnTo>
                <a:lnTo>
                  <a:pt x="45930" y="12490"/>
                </a:lnTo>
                <a:lnTo>
                  <a:pt x="45940" y="12540"/>
                </a:lnTo>
                <a:lnTo>
                  <a:pt x="45950" y="12550"/>
                </a:lnTo>
                <a:lnTo>
                  <a:pt x="46000" y="12660"/>
                </a:lnTo>
                <a:lnTo>
                  <a:pt x="46000" y="12670"/>
                </a:lnTo>
                <a:lnTo>
                  <a:pt x="46000" y="12680"/>
                </a:lnTo>
                <a:lnTo>
                  <a:pt x="46000" y="12700"/>
                </a:lnTo>
                <a:lnTo>
                  <a:pt x="45990" y="12710"/>
                </a:lnTo>
                <a:lnTo>
                  <a:pt x="46000" y="12720"/>
                </a:lnTo>
                <a:lnTo>
                  <a:pt x="46020" y="12750"/>
                </a:lnTo>
                <a:lnTo>
                  <a:pt x="46020" y="12760"/>
                </a:lnTo>
                <a:lnTo>
                  <a:pt x="46020" y="12820"/>
                </a:lnTo>
                <a:lnTo>
                  <a:pt x="46030" y="12850"/>
                </a:lnTo>
                <a:lnTo>
                  <a:pt x="46040" y="12870"/>
                </a:lnTo>
                <a:lnTo>
                  <a:pt x="46050" y="12880"/>
                </a:lnTo>
                <a:lnTo>
                  <a:pt x="46080" y="12920"/>
                </a:lnTo>
                <a:lnTo>
                  <a:pt x="46160" y="12970"/>
                </a:lnTo>
                <a:lnTo>
                  <a:pt x="46170" y="12990"/>
                </a:lnTo>
                <a:lnTo>
                  <a:pt x="46180" y="13000"/>
                </a:lnTo>
                <a:lnTo>
                  <a:pt x="46200" y="13030"/>
                </a:lnTo>
                <a:lnTo>
                  <a:pt x="46210" y="13070"/>
                </a:lnTo>
                <a:lnTo>
                  <a:pt x="46240" y="13110"/>
                </a:lnTo>
                <a:lnTo>
                  <a:pt x="46270" y="13150"/>
                </a:lnTo>
                <a:lnTo>
                  <a:pt x="46310" y="13170"/>
                </a:lnTo>
                <a:lnTo>
                  <a:pt x="46340" y="13190"/>
                </a:lnTo>
                <a:lnTo>
                  <a:pt x="46430" y="13220"/>
                </a:lnTo>
                <a:lnTo>
                  <a:pt x="46610" y="13250"/>
                </a:lnTo>
                <a:lnTo>
                  <a:pt x="46630" y="13260"/>
                </a:lnTo>
                <a:lnTo>
                  <a:pt x="46630" y="13270"/>
                </a:lnTo>
                <a:lnTo>
                  <a:pt x="46640" y="13280"/>
                </a:lnTo>
                <a:lnTo>
                  <a:pt x="46640" y="13290"/>
                </a:lnTo>
                <a:lnTo>
                  <a:pt x="46650" y="13320"/>
                </a:lnTo>
                <a:lnTo>
                  <a:pt x="46650" y="13370"/>
                </a:lnTo>
                <a:lnTo>
                  <a:pt x="46650" y="13390"/>
                </a:lnTo>
                <a:lnTo>
                  <a:pt x="46620" y="13510"/>
                </a:lnTo>
                <a:lnTo>
                  <a:pt x="46610" y="13560"/>
                </a:lnTo>
                <a:lnTo>
                  <a:pt x="46610" y="13600"/>
                </a:lnTo>
                <a:lnTo>
                  <a:pt x="46610" y="13620"/>
                </a:lnTo>
                <a:lnTo>
                  <a:pt x="46590" y="13680"/>
                </a:lnTo>
                <a:lnTo>
                  <a:pt x="46590" y="13690"/>
                </a:lnTo>
                <a:lnTo>
                  <a:pt x="46590" y="13710"/>
                </a:lnTo>
                <a:lnTo>
                  <a:pt x="46590" y="13730"/>
                </a:lnTo>
                <a:lnTo>
                  <a:pt x="46610" y="13770"/>
                </a:lnTo>
                <a:lnTo>
                  <a:pt x="46610" y="13800"/>
                </a:lnTo>
                <a:lnTo>
                  <a:pt x="46610" y="13850"/>
                </a:lnTo>
                <a:lnTo>
                  <a:pt x="46610" y="13960"/>
                </a:lnTo>
                <a:lnTo>
                  <a:pt x="46620" y="13990"/>
                </a:lnTo>
                <a:lnTo>
                  <a:pt x="46710" y="14180"/>
                </a:lnTo>
                <a:lnTo>
                  <a:pt x="46720" y="14200"/>
                </a:lnTo>
                <a:lnTo>
                  <a:pt x="46730" y="14210"/>
                </a:lnTo>
                <a:lnTo>
                  <a:pt x="46780" y="14250"/>
                </a:lnTo>
                <a:lnTo>
                  <a:pt x="46780" y="14260"/>
                </a:lnTo>
                <a:lnTo>
                  <a:pt x="46790" y="14270"/>
                </a:lnTo>
                <a:lnTo>
                  <a:pt x="46790" y="14280"/>
                </a:lnTo>
                <a:lnTo>
                  <a:pt x="46800" y="14330"/>
                </a:lnTo>
                <a:lnTo>
                  <a:pt x="46810" y="14370"/>
                </a:lnTo>
                <a:lnTo>
                  <a:pt x="46850" y="14450"/>
                </a:lnTo>
                <a:lnTo>
                  <a:pt x="46860" y="14490"/>
                </a:lnTo>
                <a:lnTo>
                  <a:pt x="46860" y="14520"/>
                </a:lnTo>
                <a:lnTo>
                  <a:pt x="46860" y="14540"/>
                </a:lnTo>
                <a:lnTo>
                  <a:pt x="46860" y="14580"/>
                </a:lnTo>
                <a:lnTo>
                  <a:pt x="46840" y="14660"/>
                </a:lnTo>
                <a:lnTo>
                  <a:pt x="46850" y="14670"/>
                </a:lnTo>
                <a:lnTo>
                  <a:pt x="46850" y="14680"/>
                </a:lnTo>
                <a:lnTo>
                  <a:pt x="46890" y="14770"/>
                </a:lnTo>
                <a:lnTo>
                  <a:pt x="46930" y="14800"/>
                </a:lnTo>
                <a:lnTo>
                  <a:pt x="47030" y="15120"/>
                </a:lnTo>
                <a:lnTo>
                  <a:pt x="47040" y="15150"/>
                </a:lnTo>
                <a:lnTo>
                  <a:pt x="47080" y="15170"/>
                </a:lnTo>
                <a:lnTo>
                  <a:pt x="47110" y="15170"/>
                </a:lnTo>
                <a:lnTo>
                  <a:pt x="47120" y="15170"/>
                </a:lnTo>
                <a:lnTo>
                  <a:pt x="47130" y="15170"/>
                </a:lnTo>
                <a:lnTo>
                  <a:pt x="47140" y="15170"/>
                </a:lnTo>
                <a:lnTo>
                  <a:pt x="47150" y="15170"/>
                </a:lnTo>
                <a:lnTo>
                  <a:pt x="47220" y="15130"/>
                </a:lnTo>
                <a:lnTo>
                  <a:pt x="47230" y="15130"/>
                </a:lnTo>
                <a:lnTo>
                  <a:pt x="47250" y="15130"/>
                </a:lnTo>
                <a:lnTo>
                  <a:pt x="47260" y="15140"/>
                </a:lnTo>
                <a:lnTo>
                  <a:pt x="47280" y="15160"/>
                </a:lnTo>
                <a:lnTo>
                  <a:pt x="47290" y="15170"/>
                </a:lnTo>
                <a:lnTo>
                  <a:pt x="47300" y="15180"/>
                </a:lnTo>
                <a:lnTo>
                  <a:pt x="47310" y="15210"/>
                </a:lnTo>
                <a:lnTo>
                  <a:pt x="47480" y="15380"/>
                </a:lnTo>
                <a:lnTo>
                  <a:pt x="47480" y="15390"/>
                </a:lnTo>
                <a:lnTo>
                  <a:pt x="47510" y="15450"/>
                </a:lnTo>
                <a:lnTo>
                  <a:pt x="47520" y="15470"/>
                </a:lnTo>
                <a:lnTo>
                  <a:pt x="47530" y="15480"/>
                </a:lnTo>
                <a:lnTo>
                  <a:pt x="47600" y="15540"/>
                </a:lnTo>
                <a:lnTo>
                  <a:pt x="47620" y="15550"/>
                </a:lnTo>
                <a:lnTo>
                  <a:pt x="47630" y="15570"/>
                </a:lnTo>
                <a:lnTo>
                  <a:pt x="47630" y="15720"/>
                </a:lnTo>
                <a:lnTo>
                  <a:pt x="47620" y="15750"/>
                </a:lnTo>
                <a:lnTo>
                  <a:pt x="47610" y="15790"/>
                </a:lnTo>
                <a:lnTo>
                  <a:pt x="47610" y="15820"/>
                </a:lnTo>
                <a:lnTo>
                  <a:pt x="47610" y="15840"/>
                </a:lnTo>
                <a:lnTo>
                  <a:pt x="47610" y="15870"/>
                </a:lnTo>
                <a:lnTo>
                  <a:pt x="47620" y="15890"/>
                </a:lnTo>
                <a:lnTo>
                  <a:pt x="47650" y="15970"/>
                </a:lnTo>
                <a:lnTo>
                  <a:pt x="47660" y="15980"/>
                </a:lnTo>
                <a:lnTo>
                  <a:pt x="47670" y="16000"/>
                </a:lnTo>
                <a:lnTo>
                  <a:pt x="47680" y="16000"/>
                </a:lnTo>
                <a:lnTo>
                  <a:pt x="47690" y="16010"/>
                </a:lnTo>
                <a:lnTo>
                  <a:pt x="47700" y="16010"/>
                </a:lnTo>
                <a:lnTo>
                  <a:pt x="47730" y="16010"/>
                </a:lnTo>
                <a:lnTo>
                  <a:pt x="47750" y="16010"/>
                </a:lnTo>
                <a:lnTo>
                  <a:pt x="47780" y="16020"/>
                </a:lnTo>
                <a:lnTo>
                  <a:pt x="47810" y="16040"/>
                </a:lnTo>
                <a:lnTo>
                  <a:pt x="47820" y="16060"/>
                </a:lnTo>
                <a:lnTo>
                  <a:pt x="47830" y="16070"/>
                </a:lnTo>
                <a:lnTo>
                  <a:pt x="47830" y="16090"/>
                </a:lnTo>
                <a:lnTo>
                  <a:pt x="47840" y="16160"/>
                </a:lnTo>
                <a:lnTo>
                  <a:pt x="47840" y="16170"/>
                </a:lnTo>
                <a:lnTo>
                  <a:pt x="47860" y="16240"/>
                </a:lnTo>
                <a:lnTo>
                  <a:pt x="47870" y="16250"/>
                </a:lnTo>
                <a:lnTo>
                  <a:pt x="47870" y="16270"/>
                </a:lnTo>
                <a:lnTo>
                  <a:pt x="47870" y="16290"/>
                </a:lnTo>
                <a:lnTo>
                  <a:pt x="47860" y="16310"/>
                </a:lnTo>
                <a:lnTo>
                  <a:pt x="47850" y="16330"/>
                </a:lnTo>
                <a:lnTo>
                  <a:pt x="47850" y="16350"/>
                </a:lnTo>
                <a:lnTo>
                  <a:pt x="47840" y="16360"/>
                </a:lnTo>
                <a:lnTo>
                  <a:pt x="47840" y="16370"/>
                </a:lnTo>
                <a:lnTo>
                  <a:pt x="47840" y="16390"/>
                </a:lnTo>
                <a:lnTo>
                  <a:pt x="47860" y="16420"/>
                </a:lnTo>
                <a:lnTo>
                  <a:pt x="47860" y="16430"/>
                </a:lnTo>
                <a:lnTo>
                  <a:pt x="47860" y="16440"/>
                </a:lnTo>
                <a:lnTo>
                  <a:pt x="47860" y="16450"/>
                </a:lnTo>
                <a:lnTo>
                  <a:pt x="47850" y="16470"/>
                </a:lnTo>
                <a:lnTo>
                  <a:pt x="47840" y="16480"/>
                </a:lnTo>
                <a:lnTo>
                  <a:pt x="47840" y="16500"/>
                </a:lnTo>
                <a:lnTo>
                  <a:pt x="47840" y="16510"/>
                </a:lnTo>
                <a:lnTo>
                  <a:pt x="47850" y="16530"/>
                </a:lnTo>
                <a:lnTo>
                  <a:pt x="47850" y="16540"/>
                </a:lnTo>
                <a:lnTo>
                  <a:pt x="47860" y="16540"/>
                </a:lnTo>
                <a:lnTo>
                  <a:pt x="47870" y="16540"/>
                </a:lnTo>
                <a:lnTo>
                  <a:pt x="47880" y="16540"/>
                </a:lnTo>
                <a:lnTo>
                  <a:pt x="48000" y="16500"/>
                </a:lnTo>
                <a:lnTo>
                  <a:pt x="48010" y="16500"/>
                </a:lnTo>
                <a:lnTo>
                  <a:pt x="48030" y="16500"/>
                </a:lnTo>
                <a:lnTo>
                  <a:pt x="48040" y="16500"/>
                </a:lnTo>
                <a:lnTo>
                  <a:pt x="48050" y="16500"/>
                </a:lnTo>
                <a:lnTo>
                  <a:pt x="48060" y="16500"/>
                </a:lnTo>
                <a:lnTo>
                  <a:pt x="48070" y="16510"/>
                </a:lnTo>
                <a:lnTo>
                  <a:pt x="48080" y="16520"/>
                </a:lnTo>
                <a:lnTo>
                  <a:pt x="48120" y="16550"/>
                </a:lnTo>
                <a:lnTo>
                  <a:pt x="48130" y="16570"/>
                </a:lnTo>
                <a:lnTo>
                  <a:pt x="48140" y="16580"/>
                </a:lnTo>
                <a:lnTo>
                  <a:pt x="48140" y="16600"/>
                </a:lnTo>
                <a:lnTo>
                  <a:pt x="48140" y="16610"/>
                </a:lnTo>
                <a:lnTo>
                  <a:pt x="48140" y="16630"/>
                </a:lnTo>
                <a:lnTo>
                  <a:pt x="48140" y="16640"/>
                </a:lnTo>
                <a:lnTo>
                  <a:pt x="48140" y="16650"/>
                </a:lnTo>
                <a:lnTo>
                  <a:pt x="48110" y="16680"/>
                </a:lnTo>
                <a:lnTo>
                  <a:pt x="48100" y="16690"/>
                </a:lnTo>
                <a:lnTo>
                  <a:pt x="48100" y="16710"/>
                </a:lnTo>
                <a:lnTo>
                  <a:pt x="48100" y="16730"/>
                </a:lnTo>
                <a:lnTo>
                  <a:pt x="48130" y="16780"/>
                </a:lnTo>
                <a:lnTo>
                  <a:pt x="48130" y="16790"/>
                </a:lnTo>
                <a:lnTo>
                  <a:pt x="48130" y="16830"/>
                </a:lnTo>
                <a:lnTo>
                  <a:pt x="48130" y="16850"/>
                </a:lnTo>
                <a:lnTo>
                  <a:pt x="48150" y="16900"/>
                </a:lnTo>
                <a:lnTo>
                  <a:pt x="48160" y="16910"/>
                </a:lnTo>
                <a:lnTo>
                  <a:pt x="48170" y="16920"/>
                </a:lnTo>
                <a:lnTo>
                  <a:pt x="48200" y="16930"/>
                </a:lnTo>
                <a:lnTo>
                  <a:pt x="48240" y="16950"/>
                </a:lnTo>
                <a:lnTo>
                  <a:pt x="48250" y="16950"/>
                </a:lnTo>
                <a:lnTo>
                  <a:pt x="48270" y="16970"/>
                </a:lnTo>
                <a:lnTo>
                  <a:pt x="48330" y="17040"/>
                </a:lnTo>
                <a:lnTo>
                  <a:pt x="48340" y="17050"/>
                </a:lnTo>
                <a:lnTo>
                  <a:pt x="48350" y="17050"/>
                </a:lnTo>
                <a:lnTo>
                  <a:pt x="48390" y="17070"/>
                </a:lnTo>
                <a:lnTo>
                  <a:pt x="48400" y="17070"/>
                </a:lnTo>
                <a:lnTo>
                  <a:pt x="48620" y="17090"/>
                </a:lnTo>
                <a:lnTo>
                  <a:pt x="48640" y="17090"/>
                </a:lnTo>
                <a:lnTo>
                  <a:pt x="48650" y="17100"/>
                </a:lnTo>
                <a:lnTo>
                  <a:pt x="48680" y="17110"/>
                </a:lnTo>
                <a:lnTo>
                  <a:pt x="48690" y="17130"/>
                </a:lnTo>
                <a:lnTo>
                  <a:pt x="48700" y="17140"/>
                </a:lnTo>
                <a:lnTo>
                  <a:pt x="48730" y="17200"/>
                </a:lnTo>
                <a:lnTo>
                  <a:pt x="48740" y="17220"/>
                </a:lnTo>
                <a:lnTo>
                  <a:pt x="48750" y="17220"/>
                </a:lnTo>
                <a:lnTo>
                  <a:pt x="48760" y="17220"/>
                </a:lnTo>
                <a:lnTo>
                  <a:pt x="48770" y="17220"/>
                </a:lnTo>
                <a:lnTo>
                  <a:pt x="48770" y="17210"/>
                </a:lnTo>
                <a:lnTo>
                  <a:pt x="48780" y="17200"/>
                </a:lnTo>
                <a:lnTo>
                  <a:pt x="48780" y="17190"/>
                </a:lnTo>
                <a:lnTo>
                  <a:pt x="48780" y="17150"/>
                </a:lnTo>
                <a:lnTo>
                  <a:pt x="48780" y="17140"/>
                </a:lnTo>
                <a:lnTo>
                  <a:pt x="48790" y="17130"/>
                </a:lnTo>
                <a:lnTo>
                  <a:pt x="48800" y="17120"/>
                </a:lnTo>
                <a:lnTo>
                  <a:pt x="48810" y="17120"/>
                </a:lnTo>
                <a:lnTo>
                  <a:pt x="48820" y="17110"/>
                </a:lnTo>
                <a:lnTo>
                  <a:pt x="48830" y="17110"/>
                </a:lnTo>
                <a:lnTo>
                  <a:pt x="48850" y="17110"/>
                </a:lnTo>
                <a:lnTo>
                  <a:pt x="48870" y="17120"/>
                </a:lnTo>
                <a:lnTo>
                  <a:pt x="48880" y="17120"/>
                </a:lnTo>
                <a:lnTo>
                  <a:pt x="48890" y="17120"/>
                </a:lnTo>
                <a:lnTo>
                  <a:pt x="48900" y="17110"/>
                </a:lnTo>
                <a:lnTo>
                  <a:pt x="48910" y="17100"/>
                </a:lnTo>
                <a:lnTo>
                  <a:pt x="48920" y="17070"/>
                </a:lnTo>
                <a:lnTo>
                  <a:pt x="48930" y="17060"/>
                </a:lnTo>
                <a:lnTo>
                  <a:pt x="48940" y="17060"/>
                </a:lnTo>
                <a:lnTo>
                  <a:pt x="48960" y="17080"/>
                </a:lnTo>
                <a:lnTo>
                  <a:pt x="48970" y="17090"/>
                </a:lnTo>
                <a:lnTo>
                  <a:pt x="48980" y="17090"/>
                </a:lnTo>
                <a:lnTo>
                  <a:pt x="48990" y="17090"/>
                </a:lnTo>
                <a:lnTo>
                  <a:pt x="49000" y="17080"/>
                </a:lnTo>
                <a:lnTo>
                  <a:pt x="49010" y="17080"/>
                </a:lnTo>
                <a:lnTo>
                  <a:pt x="49030" y="17080"/>
                </a:lnTo>
                <a:lnTo>
                  <a:pt x="49070" y="17090"/>
                </a:lnTo>
                <a:lnTo>
                  <a:pt x="49070" y="17100"/>
                </a:lnTo>
                <a:lnTo>
                  <a:pt x="49030" y="17140"/>
                </a:lnTo>
                <a:lnTo>
                  <a:pt x="49030" y="17230"/>
                </a:lnTo>
                <a:lnTo>
                  <a:pt x="49060" y="17400"/>
                </a:lnTo>
                <a:lnTo>
                  <a:pt x="49050" y="17440"/>
                </a:lnTo>
                <a:lnTo>
                  <a:pt x="49020" y="17460"/>
                </a:lnTo>
                <a:lnTo>
                  <a:pt x="48960" y="17510"/>
                </a:lnTo>
                <a:lnTo>
                  <a:pt x="48900" y="17580"/>
                </a:lnTo>
                <a:lnTo>
                  <a:pt x="48870" y="17590"/>
                </a:lnTo>
                <a:lnTo>
                  <a:pt x="48760" y="17600"/>
                </a:lnTo>
                <a:lnTo>
                  <a:pt x="48710" y="17590"/>
                </a:lnTo>
                <a:lnTo>
                  <a:pt x="48580" y="17550"/>
                </a:lnTo>
                <a:lnTo>
                  <a:pt x="48550" y="17530"/>
                </a:lnTo>
                <a:lnTo>
                  <a:pt x="48530" y="17500"/>
                </a:lnTo>
                <a:lnTo>
                  <a:pt x="48490" y="17480"/>
                </a:lnTo>
                <a:lnTo>
                  <a:pt x="48460" y="17470"/>
                </a:lnTo>
                <a:lnTo>
                  <a:pt x="48410" y="17480"/>
                </a:lnTo>
                <a:lnTo>
                  <a:pt x="48390" y="17490"/>
                </a:lnTo>
                <a:lnTo>
                  <a:pt x="48330" y="17550"/>
                </a:lnTo>
                <a:lnTo>
                  <a:pt x="48310" y="17570"/>
                </a:lnTo>
                <a:lnTo>
                  <a:pt x="48270" y="17570"/>
                </a:lnTo>
                <a:lnTo>
                  <a:pt x="48220" y="17600"/>
                </a:lnTo>
                <a:lnTo>
                  <a:pt x="48080" y="17630"/>
                </a:lnTo>
                <a:lnTo>
                  <a:pt x="48040" y="17650"/>
                </a:lnTo>
                <a:lnTo>
                  <a:pt x="48000" y="17670"/>
                </a:lnTo>
                <a:lnTo>
                  <a:pt x="47970" y="17700"/>
                </a:lnTo>
                <a:lnTo>
                  <a:pt x="47950" y="17730"/>
                </a:lnTo>
                <a:lnTo>
                  <a:pt x="47930" y="17760"/>
                </a:lnTo>
                <a:lnTo>
                  <a:pt x="47760" y="17830"/>
                </a:lnTo>
                <a:lnTo>
                  <a:pt x="47730" y="17830"/>
                </a:lnTo>
                <a:lnTo>
                  <a:pt x="47640" y="17840"/>
                </a:lnTo>
                <a:lnTo>
                  <a:pt x="47510" y="17880"/>
                </a:lnTo>
                <a:lnTo>
                  <a:pt x="47480" y="17890"/>
                </a:lnTo>
                <a:lnTo>
                  <a:pt x="47470" y="17910"/>
                </a:lnTo>
                <a:lnTo>
                  <a:pt x="47460" y="17920"/>
                </a:lnTo>
                <a:lnTo>
                  <a:pt x="47460" y="17940"/>
                </a:lnTo>
                <a:lnTo>
                  <a:pt x="47460" y="17970"/>
                </a:lnTo>
                <a:lnTo>
                  <a:pt x="47460" y="17990"/>
                </a:lnTo>
                <a:lnTo>
                  <a:pt x="47480" y="17990"/>
                </a:lnTo>
                <a:lnTo>
                  <a:pt x="47500" y="17980"/>
                </a:lnTo>
                <a:lnTo>
                  <a:pt x="47520" y="17980"/>
                </a:lnTo>
                <a:lnTo>
                  <a:pt x="47560" y="17970"/>
                </a:lnTo>
                <a:lnTo>
                  <a:pt x="47690" y="17940"/>
                </a:lnTo>
                <a:lnTo>
                  <a:pt x="48040" y="17920"/>
                </a:lnTo>
                <a:lnTo>
                  <a:pt x="48200" y="17890"/>
                </a:lnTo>
                <a:lnTo>
                  <a:pt x="48230" y="17880"/>
                </a:lnTo>
                <a:lnTo>
                  <a:pt x="48300" y="17840"/>
                </a:lnTo>
                <a:lnTo>
                  <a:pt x="48330" y="17820"/>
                </a:lnTo>
                <a:lnTo>
                  <a:pt x="48360" y="17840"/>
                </a:lnTo>
                <a:lnTo>
                  <a:pt x="48380" y="17870"/>
                </a:lnTo>
                <a:lnTo>
                  <a:pt x="48400" y="17910"/>
                </a:lnTo>
                <a:lnTo>
                  <a:pt x="48410" y="17960"/>
                </a:lnTo>
                <a:lnTo>
                  <a:pt x="48420" y="17980"/>
                </a:lnTo>
                <a:lnTo>
                  <a:pt x="48420" y="17990"/>
                </a:lnTo>
                <a:lnTo>
                  <a:pt x="48420" y="18020"/>
                </a:lnTo>
                <a:lnTo>
                  <a:pt x="48410" y="18040"/>
                </a:lnTo>
                <a:lnTo>
                  <a:pt x="48380" y="18080"/>
                </a:lnTo>
                <a:lnTo>
                  <a:pt x="48370" y="18100"/>
                </a:lnTo>
                <a:lnTo>
                  <a:pt x="48360" y="18140"/>
                </a:lnTo>
                <a:lnTo>
                  <a:pt x="48360" y="18180"/>
                </a:lnTo>
                <a:lnTo>
                  <a:pt x="48390" y="18200"/>
                </a:lnTo>
                <a:lnTo>
                  <a:pt x="48440" y="18170"/>
                </a:lnTo>
                <a:lnTo>
                  <a:pt x="48470" y="18170"/>
                </a:lnTo>
                <a:lnTo>
                  <a:pt x="48480" y="18170"/>
                </a:lnTo>
                <a:lnTo>
                  <a:pt x="48480" y="18160"/>
                </a:lnTo>
                <a:lnTo>
                  <a:pt x="48490" y="18140"/>
                </a:lnTo>
                <a:lnTo>
                  <a:pt x="48490" y="18130"/>
                </a:lnTo>
                <a:lnTo>
                  <a:pt x="48560" y="18060"/>
                </a:lnTo>
                <a:lnTo>
                  <a:pt x="48600" y="18040"/>
                </a:lnTo>
                <a:lnTo>
                  <a:pt x="48640" y="18030"/>
                </a:lnTo>
                <a:lnTo>
                  <a:pt x="48730" y="18030"/>
                </a:lnTo>
                <a:lnTo>
                  <a:pt x="48740" y="18030"/>
                </a:lnTo>
                <a:lnTo>
                  <a:pt x="48770" y="18010"/>
                </a:lnTo>
                <a:lnTo>
                  <a:pt x="48790" y="18000"/>
                </a:lnTo>
                <a:lnTo>
                  <a:pt x="48810" y="18000"/>
                </a:lnTo>
                <a:lnTo>
                  <a:pt x="48860" y="18010"/>
                </a:lnTo>
                <a:lnTo>
                  <a:pt x="48880" y="18000"/>
                </a:lnTo>
                <a:lnTo>
                  <a:pt x="48970" y="17980"/>
                </a:lnTo>
                <a:lnTo>
                  <a:pt x="49060" y="17930"/>
                </a:lnTo>
                <a:lnTo>
                  <a:pt x="49550" y="17590"/>
                </a:lnTo>
                <a:lnTo>
                  <a:pt x="49700" y="17560"/>
                </a:lnTo>
                <a:lnTo>
                  <a:pt x="49740" y="17540"/>
                </a:lnTo>
                <a:lnTo>
                  <a:pt x="49780" y="17520"/>
                </a:lnTo>
                <a:lnTo>
                  <a:pt x="49930" y="17470"/>
                </a:lnTo>
                <a:lnTo>
                  <a:pt x="49970" y="17440"/>
                </a:lnTo>
                <a:lnTo>
                  <a:pt x="50020" y="17410"/>
                </a:lnTo>
                <a:lnTo>
                  <a:pt x="50060" y="17370"/>
                </a:lnTo>
                <a:lnTo>
                  <a:pt x="50080" y="17320"/>
                </a:lnTo>
                <a:lnTo>
                  <a:pt x="50100" y="17290"/>
                </a:lnTo>
                <a:lnTo>
                  <a:pt x="50140" y="17260"/>
                </a:lnTo>
                <a:lnTo>
                  <a:pt x="50240" y="17250"/>
                </a:lnTo>
                <a:lnTo>
                  <a:pt x="50240" y="17260"/>
                </a:lnTo>
                <a:lnTo>
                  <a:pt x="50230" y="17270"/>
                </a:lnTo>
                <a:lnTo>
                  <a:pt x="50220" y="17270"/>
                </a:lnTo>
                <a:lnTo>
                  <a:pt x="50210" y="17280"/>
                </a:lnTo>
                <a:lnTo>
                  <a:pt x="50200" y="17300"/>
                </a:lnTo>
                <a:lnTo>
                  <a:pt x="50240" y="17290"/>
                </a:lnTo>
                <a:lnTo>
                  <a:pt x="50290" y="17270"/>
                </a:lnTo>
                <a:lnTo>
                  <a:pt x="50330" y="17250"/>
                </a:lnTo>
                <a:lnTo>
                  <a:pt x="50360" y="17220"/>
                </a:lnTo>
                <a:lnTo>
                  <a:pt x="50390" y="17190"/>
                </a:lnTo>
                <a:lnTo>
                  <a:pt x="50440" y="17110"/>
                </a:lnTo>
                <a:lnTo>
                  <a:pt x="50470" y="17070"/>
                </a:lnTo>
                <a:lnTo>
                  <a:pt x="50520" y="17030"/>
                </a:lnTo>
                <a:lnTo>
                  <a:pt x="50580" y="16990"/>
                </a:lnTo>
                <a:lnTo>
                  <a:pt x="50840" y="16860"/>
                </a:lnTo>
                <a:lnTo>
                  <a:pt x="50890" y="16810"/>
                </a:lnTo>
                <a:lnTo>
                  <a:pt x="50920" y="16750"/>
                </a:lnTo>
                <a:lnTo>
                  <a:pt x="50910" y="16720"/>
                </a:lnTo>
                <a:lnTo>
                  <a:pt x="50890" y="16690"/>
                </a:lnTo>
                <a:lnTo>
                  <a:pt x="50880" y="16650"/>
                </a:lnTo>
                <a:lnTo>
                  <a:pt x="50910" y="16620"/>
                </a:lnTo>
                <a:lnTo>
                  <a:pt x="50950" y="16620"/>
                </a:lnTo>
                <a:lnTo>
                  <a:pt x="50990" y="16680"/>
                </a:lnTo>
                <a:lnTo>
                  <a:pt x="51030" y="16690"/>
                </a:lnTo>
                <a:lnTo>
                  <a:pt x="51030" y="16680"/>
                </a:lnTo>
                <a:lnTo>
                  <a:pt x="51010" y="16660"/>
                </a:lnTo>
                <a:lnTo>
                  <a:pt x="51000" y="16640"/>
                </a:lnTo>
                <a:lnTo>
                  <a:pt x="51000" y="16620"/>
                </a:lnTo>
                <a:lnTo>
                  <a:pt x="51020" y="16600"/>
                </a:lnTo>
                <a:lnTo>
                  <a:pt x="51050" y="16590"/>
                </a:lnTo>
                <a:lnTo>
                  <a:pt x="51140" y="16610"/>
                </a:lnTo>
                <a:lnTo>
                  <a:pt x="51200" y="16600"/>
                </a:lnTo>
                <a:lnTo>
                  <a:pt x="51220" y="16600"/>
                </a:lnTo>
                <a:lnTo>
                  <a:pt x="51250" y="16620"/>
                </a:lnTo>
                <a:lnTo>
                  <a:pt x="51260" y="16650"/>
                </a:lnTo>
                <a:lnTo>
                  <a:pt x="51260" y="16680"/>
                </a:lnTo>
                <a:lnTo>
                  <a:pt x="51250" y="16750"/>
                </a:lnTo>
                <a:lnTo>
                  <a:pt x="51260" y="16840"/>
                </a:lnTo>
                <a:lnTo>
                  <a:pt x="51250" y="16870"/>
                </a:lnTo>
                <a:lnTo>
                  <a:pt x="51240" y="16900"/>
                </a:lnTo>
                <a:lnTo>
                  <a:pt x="51220" y="16910"/>
                </a:lnTo>
                <a:lnTo>
                  <a:pt x="51190" y="16920"/>
                </a:lnTo>
                <a:lnTo>
                  <a:pt x="51170" y="16940"/>
                </a:lnTo>
                <a:lnTo>
                  <a:pt x="51120" y="17010"/>
                </a:lnTo>
                <a:lnTo>
                  <a:pt x="51100" y="17020"/>
                </a:lnTo>
                <a:lnTo>
                  <a:pt x="51080" y="17030"/>
                </a:lnTo>
                <a:lnTo>
                  <a:pt x="51050" y="17040"/>
                </a:lnTo>
                <a:lnTo>
                  <a:pt x="50990" y="17040"/>
                </a:lnTo>
                <a:lnTo>
                  <a:pt x="51210" y="17180"/>
                </a:lnTo>
                <a:lnTo>
                  <a:pt x="51240" y="17210"/>
                </a:lnTo>
                <a:lnTo>
                  <a:pt x="51260" y="17250"/>
                </a:lnTo>
                <a:lnTo>
                  <a:pt x="51270" y="17290"/>
                </a:lnTo>
                <a:lnTo>
                  <a:pt x="51250" y="17410"/>
                </a:lnTo>
                <a:lnTo>
                  <a:pt x="51250" y="17530"/>
                </a:lnTo>
                <a:lnTo>
                  <a:pt x="51260" y="17540"/>
                </a:lnTo>
                <a:lnTo>
                  <a:pt x="51270" y="17550"/>
                </a:lnTo>
                <a:lnTo>
                  <a:pt x="51290" y="17570"/>
                </a:lnTo>
                <a:lnTo>
                  <a:pt x="51290" y="17590"/>
                </a:lnTo>
                <a:lnTo>
                  <a:pt x="51280" y="17610"/>
                </a:lnTo>
                <a:lnTo>
                  <a:pt x="51270" y="17640"/>
                </a:lnTo>
                <a:lnTo>
                  <a:pt x="51270" y="17660"/>
                </a:lnTo>
                <a:lnTo>
                  <a:pt x="51290" y="17700"/>
                </a:lnTo>
                <a:lnTo>
                  <a:pt x="51350" y="17790"/>
                </a:lnTo>
                <a:lnTo>
                  <a:pt x="51370" y="17870"/>
                </a:lnTo>
                <a:lnTo>
                  <a:pt x="51400" y="17900"/>
                </a:lnTo>
                <a:lnTo>
                  <a:pt x="51530" y="18010"/>
                </a:lnTo>
                <a:lnTo>
                  <a:pt x="51550" y="18050"/>
                </a:lnTo>
                <a:lnTo>
                  <a:pt x="51570" y="18180"/>
                </a:lnTo>
                <a:lnTo>
                  <a:pt x="51580" y="18230"/>
                </a:lnTo>
                <a:lnTo>
                  <a:pt x="51600" y="18270"/>
                </a:lnTo>
                <a:lnTo>
                  <a:pt x="51560" y="18320"/>
                </a:lnTo>
                <a:lnTo>
                  <a:pt x="51520" y="18320"/>
                </a:lnTo>
                <a:lnTo>
                  <a:pt x="51430" y="18270"/>
                </a:lnTo>
                <a:lnTo>
                  <a:pt x="51450" y="18310"/>
                </a:lnTo>
                <a:lnTo>
                  <a:pt x="51470" y="18330"/>
                </a:lnTo>
                <a:lnTo>
                  <a:pt x="51490" y="18370"/>
                </a:lnTo>
                <a:lnTo>
                  <a:pt x="51470" y="18440"/>
                </a:lnTo>
                <a:lnTo>
                  <a:pt x="51430" y="18460"/>
                </a:lnTo>
                <a:lnTo>
                  <a:pt x="51390" y="18480"/>
                </a:lnTo>
                <a:lnTo>
                  <a:pt x="51370" y="18520"/>
                </a:lnTo>
                <a:lnTo>
                  <a:pt x="51370" y="18560"/>
                </a:lnTo>
                <a:lnTo>
                  <a:pt x="51330" y="18590"/>
                </a:lnTo>
                <a:lnTo>
                  <a:pt x="51270" y="18590"/>
                </a:lnTo>
                <a:lnTo>
                  <a:pt x="51230" y="18560"/>
                </a:lnTo>
                <a:lnTo>
                  <a:pt x="51190" y="18520"/>
                </a:lnTo>
                <a:lnTo>
                  <a:pt x="51140" y="18500"/>
                </a:lnTo>
                <a:lnTo>
                  <a:pt x="51130" y="18530"/>
                </a:lnTo>
                <a:lnTo>
                  <a:pt x="51120" y="18550"/>
                </a:lnTo>
                <a:lnTo>
                  <a:pt x="51140" y="18560"/>
                </a:lnTo>
                <a:lnTo>
                  <a:pt x="51160" y="18600"/>
                </a:lnTo>
                <a:lnTo>
                  <a:pt x="51200" y="18610"/>
                </a:lnTo>
                <a:lnTo>
                  <a:pt x="51200" y="18660"/>
                </a:lnTo>
                <a:lnTo>
                  <a:pt x="51220" y="18710"/>
                </a:lnTo>
                <a:lnTo>
                  <a:pt x="51240" y="18720"/>
                </a:lnTo>
                <a:lnTo>
                  <a:pt x="51270" y="18730"/>
                </a:lnTo>
                <a:lnTo>
                  <a:pt x="51260" y="18690"/>
                </a:lnTo>
                <a:lnTo>
                  <a:pt x="51250" y="18660"/>
                </a:lnTo>
                <a:lnTo>
                  <a:pt x="51270" y="18640"/>
                </a:lnTo>
                <a:lnTo>
                  <a:pt x="51320" y="18650"/>
                </a:lnTo>
                <a:lnTo>
                  <a:pt x="51430" y="18640"/>
                </a:lnTo>
                <a:lnTo>
                  <a:pt x="51480" y="18620"/>
                </a:lnTo>
                <a:lnTo>
                  <a:pt x="51500" y="18610"/>
                </a:lnTo>
                <a:lnTo>
                  <a:pt x="51510" y="18570"/>
                </a:lnTo>
                <a:lnTo>
                  <a:pt x="51510" y="18540"/>
                </a:lnTo>
                <a:lnTo>
                  <a:pt x="51510" y="18500"/>
                </a:lnTo>
                <a:lnTo>
                  <a:pt x="51530" y="18480"/>
                </a:lnTo>
                <a:lnTo>
                  <a:pt x="51550" y="18450"/>
                </a:lnTo>
                <a:lnTo>
                  <a:pt x="51570" y="18410"/>
                </a:lnTo>
                <a:lnTo>
                  <a:pt x="51590" y="18400"/>
                </a:lnTo>
                <a:lnTo>
                  <a:pt x="51640" y="18420"/>
                </a:lnTo>
                <a:lnTo>
                  <a:pt x="51690" y="18420"/>
                </a:lnTo>
                <a:lnTo>
                  <a:pt x="51720" y="18480"/>
                </a:lnTo>
                <a:lnTo>
                  <a:pt x="51780" y="18570"/>
                </a:lnTo>
                <a:lnTo>
                  <a:pt x="51810" y="18610"/>
                </a:lnTo>
                <a:lnTo>
                  <a:pt x="51860" y="18640"/>
                </a:lnTo>
                <a:lnTo>
                  <a:pt x="51900" y="18650"/>
                </a:lnTo>
                <a:lnTo>
                  <a:pt x="51930" y="18650"/>
                </a:lnTo>
                <a:lnTo>
                  <a:pt x="51960" y="18650"/>
                </a:lnTo>
                <a:lnTo>
                  <a:pt x="51980" y="18650"/>
                </a:lnTo>
                <a:lnTo>
                  <a:pt x="51980" y="18670"/>
                </a:lnTo>
                <a:lnTo>
                  <a:pt x="51980" y="18690"/>
                </a:lnTo>
                <a:lnTo>
                  <a:pt x="51950" y="18730"/>
                </a:lnTo>
                <a:lnTo>
                  <a:pt x="51940" y="18750"/>
                </a:lnTo>
                <a:lnTo>
                  <a:pt x="51970" y="18730"/>
                </a:lnTo>
                <a:lnTo>
                  <a:pt x="52000" y="18680"/>
                </a:lnTo>
                <a:lnTo>
                  <a:pt x="52020" y="18670"/>
                </a:lnTo>
                <a:lnTo>
                  <a:pt x="52030" y="18690"/>
                </a:lnTo>
                <a:lnTo>
                  <a:pt x="52020" y="18710"/>
                </a:lnTo>
                <a:lnTo>
                  <a:pt x="52020" y="18730"/>
                </a:lnTo>
                <a:lnTo>
                  <a:pt x="52000" y="18740"/>
                </a:lnTo>
                <a:lnTo>
                  <a:pt x="51990" y="18760"/>
                </a:lnTo>
                <a:lnTo>
                  <a:pt x="52000" y="18780"/>
                </a:lnTo>
                <a:lnTo>
                  <a:pt x="52020" y="18820"/>
                </a:lnTo>
                <a:lnTo>
                  <a:pt x="52040" y="18890"/>
                </a:lnTo>
                <a:lnTo>
                  <a:pt x="52050" y="18920"/>
                </a:lnTo>
                <a:lnTo>
                  <a:pt x="52080" y="18940"/>
                </a:lnTo>
                <a:lnTo>
                  <a:pt x="52090" y="18890"/>
                </a:lnTo>
                <a:lnTo>
                  <a:pt x="52100" y="18870"/>
                </a:lnTo>
                <a:lnTo>
                  <a:pt x="52120" y="18850"/>
                </a:lnTo>
                <a:lnTo>
                  <a:pt x="52150" y="18830"/>
                </a:lnTo>
                <a:lnTo>
                  <a:pt x="52150" y="18810"/>
                </a:lnTo>
                <a:lnTo>
                  <a:pt x="52150" y="18790"/>
                </a:lnTo>
                <a:lnTo>
                  <a:pt x="52160" y="18770"/>
                </a:lnTo>
                <a:lnTo>
                  <a:pt x="52160" y="18740"/>
                </a:lnTo>
                <a:lnTo>
                  <a:pt x="52180" y="18720"/>
                </a:lnTo>
                <a:lnTo>
                  <a:pt x="52230" y="18670"/>
                </a:lnTo>
                <a:lnTo>
                  <a:pt x="52290" y="18610"/>
                </a:lnTo>
                <a:lnTo>
                  <a:pt x="52350" y="18580"/>
                </a:lnTo>
                <a:lnTo>
                  <a:pt x="52410" y="18600"/>
                </a:lnTo>
                <a:lnTo>
                  <a:pt x="52450" y="18590"/>
                </a:lnTo>
                <a:lnTo>
                  <a:pt x="52500" y="18590"/>
                </a:lnTo>
                <a:lnTo>
                  <a:pt x="52550" y="18600"/>
                </a:lnTo>
                <a:lnTo>
                  <a:pt x="52590" y="18630"/>
                </a:lnTo>
                <a:lnTo>
                  <a:pt x="52600" y="18560"/>
                </a:lnTo>
                <a:lnTo>
                  <a:pt x="52640" y="18520"/>
                </a:lnTo>
                <a:lnTo>
                  <a:pt x="52690" y="18490"/>
                </a:lnTo>
                <a:lnTo>
                  <a:pt x="52870" y="18440"/>
                </a:lnTo>
                <a:lnTo>
                  <a:pt x="52910" y="18440"/>
                </a:lnTo>
                <a:lnTo>
                  <a:pt x="52960" y="18440"/>
                </a:lnTo>
                <a:lnTo>
                  <a:pt x="53010" y="18460"/>
                </a:lnTo>
                <a:lnTo>
                  <a:pt x="53050" y="18480"/>
                </a:lnTo>
                <a:lnTo>
                  <a:pt x="53170" y="18550"/>
                </a:lnTo>
                <a:lnTo>
                  <a:pt x="53180" y="18570"/>
                </a:lnTo>
                <a:lnTo>
                  <a:pt x="53180" y="18600"/>
                </a:lnTo>
                <a:lnTo>
                  <a:pt x="53180" y="18630"/>
                </a:lnTo>
                <a:lnTo>
                  <a:pt x="53130" y="18720"/>
                </a:lnTo>
                <a:lnTo>
                  <a:pt x="53170" y="18680"/>
                </a:lnTo>
                <a:lnTo>
                  <a:pt x="53200" y="18640"/>
                </a:lnTo>
                <a:lnTo>
                  <a:pt x="53210" y="18680"/>
                </a:lnTo>
                <a:lnTo>
                  <a:pt x="53220" y="18720"/>
                </a:lnTo>
                <a:lnTo>
                  <a:pt x="53220" y="18760"/>
                </a:lnTo>
                <a:lnTo>
                  <a:pt x="53210" y="18810"/>
                </a:lnTo>
                <a:lnTo>
                  <a:pt x="53200" y="18850"/>
                </a:lnTo>
                <a:lnTo>
                  <a:pt x="53150" y="18930"/>
                </a:lnTo>
                <a:lnTo>
                  <a:pt x="53140" y="18970"/>
                </a:lnTo>
                <a:lnTo>
                  <a:pt x="53160" y="18970"/>
                </a:lnTo>
                <a:lnTo>
                  <a:pt x="53200" y="18890"/>
                </a:lnTo>
                <a:lnTo>
                  <a:pt x="53210" y="18890"/>
                </a:lnTo>
                <a:lnTo>
                  <a:pt x="53220" y="18920"/>
                </a:lnTo>
                <a:lnTo>
                  <a:pt x="53240" y="18960"/>
                </a:lnTo>
                <a:lnTo>
                  <a:pt x="53270" y="18990"/>
                </a:lnTo>
                <a:lnTo>
                  <a:pt x="53290" y="19010"/>
                </a:lnTo>
                <a:lnTo>
                  <a:pt x="53260" y="18910"/>
                </a:lnTo>
                <a:lnTo>
                  <a:pt x="53240" y="18810"/>
                </a:lnTo>
                <a:lnTo>
                  <a:pt x="53240" y="18650"/>
                </a:lnTo>
                <a:lnTo>
                  <a:pt x="53220" y="18610"/>
                </a:lnTo>
                <a:lnTo>
                  <a:pt x="53220" y="18600"/>
                </a:lnTo>
                <a:lnTo>
                  <a:pt x="53250" y="18610"/>
                </a:lnTo>
                <a:lnTo>
                  <a:pt x="53260" y="18630"/>
                </a:lnTo>
                <a:lnTo>
                  <a:pt x="53250" y="18690"/>
                </a:lnTo>
                <a:lnTo>
                  <a:pt x="53270" y="18650"/>
                </a:lnTo>
                <a:lnTo>
                  <a:pt x="53280" y="18620"/>
                </a:lnTo>
                <a:lnTo>
                  <a:pt x="53300" y="18590"/>
                </a:lnTo>
                <a:lnTo>
                  <a:pt x="53350" y="18580"/>
                </a:lnTo>
                <a:lnTo>
                  <a:pt x="53400" y="18590"/>
                </a:lnTo>
                <a:lnTo>
                  <a:pt x="53420" y="18600"/>
                </a:lnTo>
                <a:lnTo>
                  <a:pt x="53440" y="18630"/>
                </a:lnTo>
                <a:lnTo>
                  <a:pt x="53470" y="18650"/>
                </a:lnTo>
                <a:lnTo>
                  <a:pt x="53460" y="18620"/>
                </a:lnTo>
                <a:lnTo>
                  <a:pt x="53480" y="18600"/>
                </a:lnTo>
                <a:lnTo>
                  <a:pt x="53500" y="18610"/>
                </a:lnTo>
                <a:lnTo>
                  <a:pt x="53510" y="18640"/>
                </a:lnTo>
                <a:lnTo>
                  <a:pt x="53530" y="18610"/>
                </a:lnTo>
                <a:lnTo>
                  <a:pt x="53570" y="18610"/>
                </a:lnTo>
                <a:lnTo>
                  <a:pt x="53610" y="18630"/>
                </a:lnTo>
                <a:lnTo>
                  <a:pt x="53680" y="18700"/>
                </a:lnTo>
                <a:lnTo>
                  <a:pt x="53710" y="18730"/>
                </a:lnTo>
                <a:lnTo>
                  <a:pt x="53730" y="18770"/>
                </a:lnTo>
                <a:lnTo>
                  <a:pt x="53740" y="18820"/>
                </a:lnTo>
                <a:lnTo>
                  <a:pt x="53760" y="18780"/>
                </a:lnTo>
                <a:lnTo>
                  <a:pt x="53740" y="18720"/>
                </a:lnTo>
                <a:lnTo>
                  <a:pt x="53650" y="18610"/>
                </a:lnTo>
                <a:lnTo>
                  <a:pt x="53630" y="18630"/>
                </a:lnTo>
                <a:lnTo>
                  <a:pt x="53620" y="18610"/>
                </a:lnTo>
                <a:lnTo>
                  <a:pt x="53610" y="18580"/>
                </a:lnTo>
                <a:lnTo>
                  <a:pt x="53660" y="18530"/>
                </a:lnTo>
                <a:lnTo>
                  <a:pt x="53730" y="18480"/>
                </a:lnTo>
                <a:lnTo>
                  <a:pt x="53790" y="18460"/>
                </a:lnTo>
                <a:lnTo>
                  <a:pt x="53850" y="18510"/>
                </a:lnTo>
                <a:lnTo>
                  <a:pt x="53880" y="18380"/>
                </a:lnTo>
                <a:lnTo>
                  <a:pt x="53900" y="18350"/>
                </a:lnTo>
                <a:lnTo>
                  <a:pt x="53950" y="18320"/>
                </a:lnTo>
                <a:lnTo>
                  <a:pt x="53990" y="18320"/>
                </a:lnTo>
                <a:lnTo>
                  <a:pt x="54010" y="18350"/>
                </a:lnTo>
                <a:lnTo>
                  <a:pt x="54000" y="18400"/>
                </a:lnTo>
                <a:lnTo>
                  <a:pt x="54020" y="18390"/>
                </a:lnTo>
                <a:lnTo>
                  <a:pt x="54050" y="18360"/>
                </a:lnTo>
                <a:lnTo>
                  <a:pt x="54080" y="18350"/>
                </a:lnTo>
                <a:lnTo>
                  <a:pt x="54070" y="18390"/>
                </a:lnTo>
                <a:lnTo>
                  <a:pt x="54020" y="18440"/>
                </a:lnTo>
                <a:lnTo>
                  <a:pt x="54010" y="18470"/>
                </a:lnTo>
                <a:lnTo>
                  <a:pt x="54010" y="18510"/>
                </a:lnTo>
                <a:lnTo>
                  <a:pt x="54030" y="18530"/>
                </a:lnTo>
                <a:lnTo>
                  <a:pt x="54050" y="18550"/>
                </a:lnTo>
                <a:lnTo>
                  <a:pt x="54090" y="18570"/>
                </a:lnTo>
                <a:lnTo>
                  <a:pt x="54170" y="18590"/>
                </a:lnTo>
                <a:lnTo>
                  <a:pt x="54180" y="18600"/>
                </a:lnTo>
                <a:lnTo>
                  <a:pt x="54190" y="18650"/>
                </a:lnTo>
                <a:lnTo>
                  <a:pt x="54180" y="18670"/>
                </a:lnTo>
                <a:lnTo>
                  <a:pt x="54170" y="18710"/>
                </a:lnTo>
                <a:lnTo>
                  <a:pt x="54160" y="18740"/>
                </a:lnTo>
                <a:lnTo>
                  <a:pt x="54140" y="18760"/>
                </a:lnTo>
                <a:lnTo>
                  <a:pt x="54140" y="18780"/>
                </a:lnTo>
                <a:lnTo>
                  <a:pt x="54160" y="18780"/>
                </a:lnTo>
                <a:lnTo>
                  <a:pt x="54150" y="18810"/>
                </a:lnTo>
                <a:lnTo>
                  <a:pt x="54100" y="18850"/>
                </a:lnTo>
                <a:lnTo>
                  <a:pt x="54080" y="18870"/>
                </a:lnTo>
                <a:lnTo>
                  <a:pt x="54070" y="18900"/>
                </a:lnTo>
                <a:lnTo>
                  <a:pt x="54070" y="19060"/>
                </a:lnTo>
                <a:lnTo>
                  <a:pt x="54060" y="19080"/>
                </a:lnTo>
                <a:lnTo>
                  <a:pt x="54040" y="19120"/>
                </a:lnTo>
                <a:lnTo>
                  <a:pt x="54030" y="19170"/>
                </a:lnTo>
                <a:lnTo>
                  <a:pt x="54020" y="19180"/>
                </a:lnTo>
                <a:lnTo>
                  <a:pt x="54000" y="19190"/>
                </a:lnTo>
                <a:lnTo>
                  <a:pt x="53980" y="19210"/>
                </a:lnTo>
                <a:lnTo>
                  <a:pt x="53930" y="19290"/>
                </a:lnTo>
                <a:lnTo>
                  <a:pt x="53920" y="19300"/>
                </a:lnTo>
                <a:lnTo>
                  <a:pt x="53920" y="19320"/>
                </a:lnTo>
                <a:lnTo>
                  <a:pt x="53910" y="19420"/>
                </a:lnTo>
                <a:lnTo>
                  <a:pt x="53910" y="19440"/>
                </a:lnTo>
                <a:lnTo>
                  <a:pt x="53900" y="19450"/>
                </a:lnTo>
                <a:lnTo>
                  <a:pt x="53880" y="19470"/>
                </a:lnTo>
                <a:lnTo>
                  <a:pt x="53870" y="19480"/>
                </a:lnTo>
                <a:lnTo>
                  <a:pt x="53870" y="19500"/>
                </a:lnTo>
                <a:lnTo>
                  <a:pt x="53860" y="19540"/>
                </a:lnTo>
                <a:lnTo>
                  <a:pt x="53860" y="19560"/>
                </a:lnTo>
                <a:lnTo>
                  <a:pt x="53820" y="19610"/>
                </a:lnTo>
                <a:lnTo>
                  <a:pt x="53820" y="19630"/>
                </a:lnTo>
                <a:lnTo>
                  <a:pt x="53820" y="19650"/>
                </a:lnTo>
                <a:lnTo>
                  <a:pt x="53830" y="19690"/>
                </a:lnTo>
                <a:lnTo>
                  <a:pt x="53840" y="19800"/>
                </a:lnTo>
                <a:lnTo>
                  <a:pt x="53830" y="19840"/>
                </a:lnTo>
                <a:lnTo>
                  <a:pt x="53710" y="20010"/>
                </a:lnTo>
                <a:lnTo>
                  <a:pt x="53690" y="20030"/>
                </a:lnTo>
                <a:lnTo>
                  <a:pt x="53640" y="20040"/>
                </a:lnTo>
                <a:lnTo>
                  <a:pt x="53600" y="20070"/>
                </a:lnTo>
                <a:lnTo>
                  <a:pt x="53570" y="20100"/>
                </a:lnTo>
                <a:lnTo>
                  <a:pt x="53540" y="20140"/>
                </a:lnTo>
                <a:lnTo>
                  <a:pt x="53590" y="20160"/>
                </a:lnTo>
                <a:lnTo>
                  <a:pt x="53680" y="20150"/>
                </a:lnTo>
                <a:lnTo>
                  <a:pt x="53830" y="20090"/>
                </a:lnTo>
                <a:lnTo>
                  <a:pt x="53870" y="20060"/>
                </a:lnTo>
                <a:lnTo>
                  <a:pt x="53880" y="20040"/>
                </a:lnTo>
                <a:lnTo>
                  <a:pt x="53870" y="20010"/>
                </a:lnTo>
                <a:lnTo>
                  <a:pt x="53890" y="19960"/>
                </a:lnTo>
                <a:lnTo>
                  <a:pt x="53900" y="19950"/>
                </a:lnTo>
                <a:lnTo>
                  <a:pt x="53940" y="19930"/>
                </a:lnTo>
                <a:lnTo>
                  <a:pt x="53950" y="19920"/>
                </a:lnTo>
                <a:lnTo>
                  <a:pt x="53960" y="19920"/>
                </a:lnTo>
                <a:lnTo>
                  <a:pt x="53960" y="19880"/>
                </a:lnTo>
                <a:lnTo>
                  <a:pt x="53970" y="19870"/>
                </a:lnTo>
                <a:lnTo>
                  <a:pt x="54020" y="19820"/>
                </a:lnTo>
                <a:lnTo>
                  <a:pt x="54040" y="19790"/>
                </a:lnTo>
                <a:lnTo>
                  <a:pt x="54050" y="19740"/>
                </a:lnTo>
                <a:lnTo>
                  <a:pt x="54050" y="19710"/>
                </a:lnTo>
                <a:lnTo>
                  <a:pt x="54050" y="19630"/>
                </a:lnTo>
                <a:lnTo>
                  <a:pt x="54050" y="19590"/>
                </a:lnTo>
                <a:lnTo>
                  <a:pt x="54070" y="19540"/>
                </a:lnTo>
                <a:lnTo>
                  <a:pt x="54260" y="19210"/>
                </a:lnTo>
                <a:lnTo>
                  <a:pt x="54300" y="19120"/>
                </a:lnTo>
                <a:lnTo>
                  <a:pt x="54310" y="19050"/>
                </a:lnTo>
                <a:lnTo>
                  <a:pt x="54320" y="19010"/>
                </a:lnTo>
                <a:lnTo>
                  <a:pt x="54320" y="18980"/>
                </a:lnTo>
                <a:lnTo>
                  <a:pt x="54460" y="18690"/>
                </a:lnTo>
                <a:lnTo>
                  <a:pt x="54520" y="18610"/>
                </a:lnTo>
                <a:lnTo>
                  <a:pt x="54580" y="18560"/>
                </a:lnTo>
                <a:lnTo>
                  <a:pt x="54590" y="18550"/>
                </a:lnTo>
                <a:lnTo>
                  <a:pt x="54610" y="18540"/>
                </a:lnTo>
                <a:lnTo>
                  <a:pt x="54640" y="18510"/>
                </a:lnTo>
                <a:lnTo>
                  <a:pt x="54640" y="18470"/>
                </a:lnTo>
                <a:lnTo>
                  <a:pt x="54670" y="18390"/>
                </a:lnTo>
                <a:lnTo>
                  <a:pt x="54680" y="18330"/>
                </a:lnTo>
                <a:lnTo>
                  <a:pt x="54750" y="18290"/>
                </a:lnTo>
                <a:lnTo>
                  <a:pt x="54830" y="18230"/>
                </a:lnTo>
                <a:lnTo>
                  <a:pt x="54910" y="18150"/>
                </a:lnTo>
                <a:lnTo>
                  <a:pt x="54950" y="18060"/>
                </a:lnTo>
                <a:lnTo>
                  <a:pt x="55000" y="17990"/>
                </a:lnTo>
                <a:lnTo>
                  <a:pt x="55080" y="17980"/>
                </a:lnTo>
                <a:lnTo>
                  <a:pt x="55120" y="17960"/>
                </a:lnTo>
                <a:lnTo>
                  <a:pt x="55180" y="17930"/>
                </a:lnTo>
                <a:lnTo>
                  <a:pt x="55200" y="17910"/>
                </a:lnTo>
                <a:lnTo>
                  <a:pt x="55220" y="17910"/>
                </a:lnTo>
                <a:lnTo>
                  <a:pt x="55220" y="17920"/>
                </a:lnTo>
                <a:lnTo>
                  <a:pt x="55180" y="17960"/>
                </a:lnTo>
                <a:lnTo>
                  <a:pt x="55150" y="17990"/>
                </a:lnTo>
                <a:lnTo>
                  <a:pt x="55140" y="18030"/>
                </a:lnTo>
                <a:lnTo>
                  <a:pt x="55120" y="18070"/>
                </a:lnTo>
                <a:lnTo>
                  <a:pt x="55110" y="18140"/>
                </a:lnTo>
                <a:lnTo>
                  <a:pt x="55070" y="18160"/>
                </a:lnTo>
                <a:lnTo>
                  <a:pt x="55060" y="18180"/>
                </a:lnTo>
                <a:lnTo>
                  <a:pt x="55040" y="18190"/>
                </a:lnTo>
                <a:lnTo>
                  <a:pt x="55040" y="18200"/>
                </a:lnTo>
                <a:lnTo>
                  <a:pt x="55050" y="18230"/>
                </a:lnTo>
                <a:lnTo>
                  <a:pt x="55040" y="18280"/>
                </a:lnTo>
                <a:lnTo>
                  <a:pt x="55020" y="18320"/>
                </a:lnTo>
                <a:lnTo>
                  <a:pt x="54990" y="18360"/>
                </a:lnTo>
                <a:lnTo>
                  <a:pt x="54940" y="18380"/>
                </a:lnTo>
                <a:lnTo>
                  <a:pt x="54910" y="18410"/>
                </a:lnTo>
                <a:lnTo>
                  <a:pt x="54890" y="18450"/>
                </a:lnTo>
                <a:lnTo>
                  <a:pt x="54860" y="18470"/>
                </a:lnTo>
                <a:lnTo>
                  <a:pt x="54860" y="18490"/>
                </a:lnTo>
                <a:lnTo>
                  <a:pt x="54890" y="18490"/>
                </a:lnTo>
                <a:lnTo>
                  <a:pt x="54920" y="18480"/>
                </a:lnTo>
                <a:lnTo>
                  <a:pt x="54950" y="18460"/>
                </a:lnTo>
                <a:lnTo>
                  <a:pt x="54960" y="18420"/>
                </a:lnTo>
                <a:lnTo>
                  <a:pt x="55020" y="18400"/>
                </a:lnTo>
                <a:lnTo>
                  <a:pt x="55070" y="18370"/>
                </a:lnTo>
                <a:lnTo>
                  <a:pt x="55100" y="18320"/>
                </a:lnTo>
                <a:lnTo>
                  <a:pt x="55110" y="18280"/>
                </a:lnTo>
                <a:lnTo>
                  <a:pt x="55130" y="18260"/>
                </a:lnTo>
                <a:lnTo>
                  <a:pt x="55140" y="18240"/>
                </a:lnTo>
                <a:lnTo>
                  <a:pt x="55160" y="18230"/>
                </a:lnTo>
                <a:lnTo>
                  <a:pt x="55170" y="18220"/>
                </a:lnTo>
                <a:lnTo>
                  <a:pt x="55150" y="18180"/>
                </a:lnTo>
                <a:lnTo>
                  <a:pt x="55150" y="18160"/>
                </a:lnTo>
                <a:lnTo>
                  <a:pt x="55170" y="18150"/>
                </a:lnTo>
                <a:lnTo>
                  <a:pt x="55200" y="18130"/>
                </a:lnTo>
                <a:lnTo>
                  <a:pt x="55220" y="18120"/>
                </a:lnTo>
                <a:lnTo>
                  <a:pt x="55220" y="18110"/>
                </a:lnTo>
                <a:lnTo>
                  <a:pt x="55240" y="18090"/>
                </a:lnTo>
                <a:lnTo>
                  <a:pt x="55240" y="18080"/>
                </a:lnTo>
                <a:lnTo>
                  <a:pt x="55240" y="18070"/>
                </a:lnTo>
                <a:lnTo>
                  <a:pt x="55250" y="18070"/>
                </a:lnTo>
                <a:lnTo>
                  <a:pt x="55260" y="18080"/>
                </a:lnTo>
                <a:lnTo>
                  <a:pt x="55270" y="18070"/>
                </a:lnTo>
                <a:lnTo>
                  <a:pt x="55290" y="18070"/>
                </a:lnTo>
                <a:lnTo>
                  <a:pt x="55300" y="18070"/>
                </a:lnTo>
                <a:lnTo>
                  <a:pt x="55310" y="18060"/>
                </a:lnTo>
                <a:lnTo>
                  <a:pt x="55310" y="18040"/>
                </a:lnTo>
                <a:lnTo>
                  <a:pt x="55310" y="18030"/>
                </a:lnTo>
                <a:lnTo>
                  <a:pt x="55460" y="17810"/>
                </a:lnTo>
                <a:lnTo>
                  <a:pt x="55460" y="17800"/>
                </a:lnTo>
                <a:lnTo>
                  <a:pt x="55460" y="17790"/>
                </a:lnTo>
                <a:lnTo>
                  <a:pt x="55470" y="17780"/>
                </a:lnTo>
                <a:lnTo>
                  <a:pt x="55480" y="17770"/>
                </a:lnTo>
                <a:lnTo>
                  <a:pt x="55500" y="17770"/>
                </a:lnTo>
                <a:lnTo>
                  <a:pt x="55530" y="17750"/>
                </a:lnTo>
                <a:lnTo>
                  <a:pt x="55540" y="17730"/>
                </a:lnTo>
                <a:lnTo>
                  <a:pt x="55540" y="17710"/>
                </a:lnTo>
                <a:lnTo>
                  <a:pt x="55580" y="17620"/>
                </a:lnTo>
                <a:lnTo>
                  <a:pt x="55620" y="17550"/>
                </a:lnTo>
                <a:lnTo>
                  <a:pt x="55650" y="17560"/>
                </a:lnTo>
                <a:lnTo>
                  <a:pt x="55670" y="17600"/>
                </a:lnTo>
                <a:lnTo>
                  <a:pt x="55700" y="17640"/>
                </a:lnTo>
                <a:lnTo>
                  <a:pt x="55720" y="17700"/>
                </a:lnTo>
                <a:lnTo>
                  <a:pt x="55780" y="17810"/>
                </a:lnTo>
                <a:lnTo>
                  <a:pt x="55810" y="17850"/>
                </a:lnTo>
                <a:lnTo>
                  <a:pt x="55830" y="17880"/>
                </a:lnTo>
                <a:lnTo>
                  <a:pt x="55850" y="17920"/>
                </a:lnTo>
                <a:lnTo>
                  <a:pt x="55870" y="17950"/>
                </a:lnTo>
                <a:lnTo>
                  <a:pt x="55890" y="17950"/>
                </a:lnTo>
                <a:lnTo>
                  <a:pt x="55930" y="18010"/>
                </a:lnTo>
                <a:lnTo>
                  <a:pt x="55960" y="18030"/>
                </a:lnTo>
                <a:lnTo>
                  <a:pt x="56010" y="18030"/>
                </a:lnTo>
                <a:lnTo>
                  <a:pt x="56030" y="18040"/>
                </a:lnTo>
                <a:lnTo>
                  <a:pt x="56050" y="18060"/>
                </a:lnTo>
                <a:lnTo>
                  <a:pt x="56070" y="18090"/>
                </a:lnTo>
                <a:lnTo>
                  <a:pt x="56080" y="18110"/>
                </a:lnTo>
                <a:lnTo>
                  <a:pt x="56090" y="18080"/>
                </a:lnTo>
                <a:lnTo>
                  <a:pt x="56090" y="18040"/>
                </a:lnTo>
                <a:lnTo>
                  <a:pt x="56080" y="18000"/>
                </a:lnTo>
                <a:lnTo>
                  <a:pt x="56070" y="17970"/>
                </a:lnTo>
                <a:lnTo>
                  <a:pt x="56050" y="17930"/>
                </a:lnTo>
                <a:lnTo>
                  <a:pt x="55980" y="17860"/>
                </a:lnTo>
                <a:lnTo>
                  <a:pt x="55970" y="17810"/>
                </a:lnTo>
                <a:lnTo>
                  <a:pt x="56010" y="17830"/>
                </a:lnTo>
                <a:lnTo>
                  <a:pt x="56040" y="17840"/>
                </a:lnTo>
                <a:lnTo>
                  <a:pt x="56080" y="17840"/>
                </a:lnTo>
                <a:lnTo>
                  <a:pt x="56190" y="17810"/>
                </a:lnTo>
                <a:lnTo>
                  <a:pt x="56230" y="17790"/>
                </a:lnTo>
                <a:lnTo>
                  <a:pt x="56260" y="17760"/>
                </a:lnTo>
                <a:lnTo>
                  <a:pt x="56290" y="17730"/>
                </a:lnTo>
                <a:lnTo>
                  <a:pt x="56270" y="17720"/>
                </a:lnTo>
                <a:lnTo>
                  <a:pt x="56210" y="17730"/>
                </a:lnTo>
                <a:lnTo>
                  <a:pt x="56180" y="17730"/>
                </a:lnTo>
                <a:lnTo>
                  <a:pt x="56160" y="17720"/>
                </a:lnTo>
                <a:lnTo>
                  <a:pt x="56140" y="17710"/>
                </a:lnTo>
                <a:lnTo>
                  <a:pt x="56120" y="17700"/>
                </a:lnTo>
                <a:lnTo>
                  <a:pt x="56100" y="17720"/>
                </a:lnTo>
                <a:lnTo>
                  <a:pt x="56070" y="17730"/>
                </a:lnTo>
                <a:lnTo>
                  <a:pt x="56030" y="17730"/>
                </a:lnTo>
                <a:lnTo>
                  <a:pt x="55980" y="17730"/>
                </a:lnTo>
                <a:lnTo>
                  <a:pt x="55940" y="17710"/>
                </a:lnTo>
                <a:lnTo>
                  <a:pt x="55930" y="17680"/>
                </a:lnTo>
                <a:lnTo>
                  <a:pt x="55930" y="17650"/>
                </a:lnTo>
                <a:lnTo>
                  <a:pt x="55940" y="17600"/>
                </a:lnTo>
                <a:lnTo>
                  <a:pt x="55960" y="17440"/>
                </a:lnTo>
                <a:lnTo>
                  <a:pt x="55970" y="17350"/>
                </a:lnTo>
                <a:lnTo>
                  <a:pt x="56030" y="17270"/>
                </a:lnTo>
                <a:lnTo>
                  <a:pt x="56070" y="17220"/>
                </a:lnTo>
                <a:lnTo>
                  <a:pt x="56090" y="17250"/>
                </a:lnTo>
                <a:lnTo>
                  <a:pt x="56080" y="17320"/>
                </a:lnTo>
                <a:lnTo>
                  <a:pt x="56090" y="17380"/>
                </a:lnTo>
                <a:lnTo>
                  <a:pt x="56120" y="17390"/>
                </a:lnTo>
                <a:lnTo>
                  <a:pt x="56260" y="17420"/>
                </a:lnTo>
                <a:lnTo>
                  <a:pt x="56270" y="17410"/>
                </a:lnTo>
                <a:lnTo>
                  <a:pt x="56280" y="17370"/>
                </a:lnTo>
                <a:lnTo>
                  <a:pt x="56290" y="17340"/>
                </a:lnTo>
                <a:lnTo>
                  <a:pt x="56300" y="17240"/>
                </a:lnTo>
                <a:lnTo>
                  <a:pt x="56330" y="17160"/>
                </a:lnTo>
                <a:lnTo>
                  <a:pt x="56380" y="17120"/>
                </a:lnTo>
                <a:lnTo>
                  <a:pt x="56440" y="17160"/>
                </a:lnTo>
                <a:lnTo>
                  <a:pt x="56430" y="17130"/>
                </a:lnTo>
                <a:lnTo>
                  <a:pt x="56400" y="17110"/>
                </a:lnTo>
                <a:lnTo>
                  <a:pt x="56390" y="17080"/>
                </a:lnTo>
                <a:lnTo>
                  <a:pt x="56400" y="17050"/>
                </a:lnTo>
                <a:lnTo>
                  <a:pt x="56380" y="17040"/>
                </a:lnTo>
                <a:lnTo>
                  <a:pt x="56400" y="17020"/>
                </a:lnTo>
                <a:lnTo>
                  <a:pt x="56420" y="17030"/>
                </a:lnTo>
                <a:lnTo>
                  <a:pt x="56440" y="17030"/>
                </a:lnTo>
                <a:lnTo>
                  <a:pt x="56470" y="17020"/>
                </a:lnTo>
                <a:lnTo>
                  <a:pt x="56490" y="17010"/>
                </a:lnTo>
                <a:lnTo>
                  <a:pt x="56470" y="17000"/>
                </a:lnTo>
                <a:lnTo>
                  <a:pt x="56450" y="17000"/>
                </a:lnTo>
                <a:lnTo>
                  <a:pt x="56390" y="17010"/>
                </a:lnTo>
                <a:lnTo>
                  <a:pt x="56380" y="17000"/>
                </a:lnTo>
                <a:lnTo>
                  <a:pt x="56360" y="16940"/>
                </a:lnTo>
                <a:lnTo>
                  <a:pt x="56350" y="16890"/>
                </a:lnTo>
                <a:lnTo>
                  <a:pt x="56360" y="16870"/>
                </a:lnTo>
                <a:lnTo>
                  <a:pt x="56380" y="16860"/>
                </a:lnTo>
                <a:lnTo>
                  <a:pt x="56480" y="16860"/>
                </a:lnTo>
                <a:lnTo>
                  <a:pt x="56520" y="16850"/>
                </a:lnTo>
                <a:lnTo>
                  <a:pt x="56540" y="16840"/>
                </a:lnTo>
                <a:lnTo>
                  <a:pt x="56570" y="16820"/>
                </a:lnTo>
                <a:lnTo>
                  <a:pt x="56570" y="16800"/>
                </a:lnTo>
                <a:lnTo>
                  <a:pt x="56570" y="16780"/>
                </a:lnTo>
                <a:lnTo>
                  <a:pt x="56570" y="16760"/>
                </a:lnTo>
                <a:lnTo>
                  <a:pt x="56590" y="16750"/>
                </a:lnTo>
                <a:lnTo>
                  <a:pt x="56590" y="16740"/>
                </a:lnTo>
                <a:lnTo>
                  <a:pt x="56610" y="16710"/>
                </a:lnTo>
                <a:lnTo>
                  <a:pt x="56620" y="16700"/>
                </a:lnTo>
                <a:lnTo>
                  <a:pt x="56620" y="16650"/>
                </a:lnTo>
                <a:lnTo>
                  <a:pt x="56630" y="16610"/>
                </a:lnTo>
                <a:lnTo>
                  <a:pt x="56640" y="16610"/>
                </a:lnTo>
                <a:lnTo>
                  <a:pt x="56650" y="16600"/>
                </a:lnTo>
                <a:lnTo>
                  <a:pt x="56660" y="16590"/>
                </a:lnTo>
                <a:lnTo>
                  <a:pt x="56660" y="16580"/>
                </a:lnTo>
                <a:lnTo>
                  <a:pt x="56650" y="16550"/>
                </a:lnTo>
                <a:lnTo>
                  <a:pt x="56650" y="16540"/>
                </a:lnTo>
                <a:lnTo>
                  <a:pt x="56660" y="16490"/>
                </a:lnTo>
                <a:lnTo>
                  <a:pt x="56660" y="16460"/>
                </a:lnTo>
                <a:lnTo>
                  <a:pt x="56650" y="16440"/>
                </a:lnTo>
                <a:lnTo>
                  <a:pt x="56640" y="16430"/>
                </a:lnTo>
                <a:lnTo>
                  <a:pt x="56630" y="16420"/>
                </a:lnTo>
                <a:lnTo>
                  <a:pt x="56620" y="16410"/>
                </a:lnTo>
                <a:lnTo>
                  <a:pt x="56620" y="16370"/>
                </a:lnTo>
                <a:lnTo>
                  <a:pt x="56630" y="16340"/>
                </a:lnTo>
                <a:lnTo>
                  <a:pt x="56720" y="16230"/>
                </a:lnTo>
                <a:lnTo>
                  <a:pt x="56870" y="16100"/>
                </a:lnTo>
                <a:lnTo>
                  <a:pt x="56890" y="16130"/>
                </a:lnTo>
                <a:lnTo>
                  <a:pt x="56900" y="16140"/>
                </a:lnTo>
                <a:lnTo>
                  <a:pt x="56910" y="16170"/>
                </a:lnTo>
                <a:lnTo>
                  <a:pt x="56910" y="16180"/>
                </a:lnTo>
                <a:lnTo>
                  <a:pt x="56900" y="16210"/>
                </a:lnTo>
                <a:lnTo>
                  <a:pt x="56900" y="16220"/>
                </a:lnTo>
                <a:lnTo>
                  <a:pt x="56900" y="16230"/>
                </a:lnTo>
                <a:lnTo>
                  <a:pt x="56920" y="16240"/>
                </a:lnTo>
                <a:lnTo>
                  <a:pt x="56940" y="16270"/>
                </a:lnTo>
                <a:lnTo>
                  <a:pt x="57000" y="16340"/>
                </a:lnTo>
                <a:lnTo>
                  <a:pt x="57020" y="16340"/>
                </a:lnTo>
                <a:lnTo>
                  <a:pt x="57050" y="16260"/>
                </a:lnTo>
                <a:lnTo>
                  <a:pt x="57190" y="16170"/>
                </a:lnTo>
                <a:lnTo>
                  <a:pt x="57210" y="16120"/>
                </a:lnTo>
                <a:lnTo>
                  <a:pt x="57250" y="16120"/>
                </a:lnTo>
                <a:lnTo>
                  <a:pt x="57300" y="16140"/>
                </a:lnTo>
                <a:lnTo>
                  <a:pt x="57340" y="16160"/>
                </a:lnTo>
                <a:lnTo>
                  <a:pt x="57330" y="16130"/>
                </a:lnTo>
                <a:lnTo>
                  <a:pt x="57300" y="16110"/>
                </a:lnTo>
                <a:lnTo>
                  <a:pt x="57300" y="16050"/>
                </a:lnTo>
                <a:lnTo>
                  <a:pt x="57300" y="15990"/>
                </a:lnTo>
                <a:lnTo>
                  <a:pt x="57310" y="15950"/>
                </a:lnTo>
                <a:lnTo>
                  <a:pt x="57320" y="15920"/>
                </a:lnTo>
                <a:lnTo>
                  <a:pt x="57330" y="15900"/>
                </a:lnTo>
                <a:lnTo>
                  <a:pt x="57370" y="15940"/>
                </a:lnTo>
                <a:lnTo>
                  <a:pt x="57400" y="15970"/>
                </a:lnTo>
                <a:lnTo>
                  <a:pt x="57410" y="16010"/>
                </a:lnTo>
                <a:lnTo>
                  <a:pt x="57410" y="16050"/>
                </a:lnTo>
                <a:lnTo>
                  <a:pt x="57450" y="16040"/>
                </a:lnTo>
                <a:lnTo>
                  <a:pt x="57500" y="16060"/>
                </a:lnTo>
                <a:lnTo>
                  <a:pt x="57510" y="16110"/>
                </a:lnTo>
                <a:lnTo>
                  <a:pt x="57520" y="16200"/>
                </a:lnTo>
                <a:lnTo>
                  <a:pt x="57500" y="16230"/>
                </a:lnTo>
                <a:lnTo>
                  <a:pt x="57480" y="16250"/>
                </a:lnTo>
                <a:lnTo>
                  <a:pt x="57460" y="16270"/>
                </a:lnTo>
                <a:lnTo>
                  <a:pt x="57470" y="16290"/>
                </a:lnTo>
                <a:lnTo>
                  <a:pt x="57490" y="16290"/>
                </a:lnTo>
                <a:lnTo>
                  <a:pt x="57640" y="16220"/>
                </a:lnTo>
                <a:lnTo>
                  <a:pt x="57700" y="16190"/>
                </a:lnTo>
                <a:lnTo>
                  <a:pt x="57730" y="16160"/>
                </a:lnTo>
                <a:lnTo>
                  <a:pt x="57750" y="16130"/>
                </a:lnTo>
                <a:lnTo>
                  <a:pt x="57770" y="16060"/>
                </a:lnTo>
                <a:lnTo>
                  <a:pt x="57790" y="16050"/>
                </a:lnTo>
                <a:lnTo>
                  <a:pt x="57770" y="16000"/>
                </a:lnTo>
                <a:lnTo>
                  <a:pt x="57780" y="15930"/>
                </a:lnTo>
                <a:lnTo>
                  <a:pt x="57800" y="15940"/>
                </a:lnTo>
                <a:lnTo>
                  <a:pt x="57830" y="15960"/>
                </a:lnTo>
                <a:lnTo>
                  <a:pt x="57870" y="16000"/>
                </a:lnTo>
                <a:lnTo>
                  <a:pt x="57860" y="16030"/>
                </a:lnTo>
                <a:lnTo>
                  <a:pt x="57880" y="16050"/>
                </a:lnTo>
                <a:lnTo>
                  <a:pt x="57890" y="16070"/>
                </a:lnTo>
                <a:lnTo>
                  <a:pt x="57900" y="16090"/>
                </a:lnTo>
                <a:lnTo>
                  <a:pt x="57900" y="16110"/>
                </a:lnTo>
                <a:lnTo>
                  <a:pt x="57910" y="16130"/>
                </a:lnTo>
                <a:lnTo>
                  <a:pt x="57930" y="16150"/>
                </a:lnTo>
                <a:lnTo>
                  <a:pt x="57960" y="16200"/>
                </a:lnTo>
                <a:lnTo>
                  <a:pt x="57980" y="16230"/>
                </a:lnTo>
                <a:lnTo>
                  <a:pt x="57980" y="16270"/>
                </a:lnTo>
                <a:lnTo>
                  <a:pt x="57960" y="16310"/>
                </a:lnTo>
                <a:lnTo>
                  <a:pt x="58100" y="16310"/>
                </a:lnTo>
                <a:lnTo>
                  <a:pt x="58130" y="16320"/>
                </a:lnTo>
                <a:lnTo>
                  <a:pt x="58140" y="16380"/>
                </a:lnTo>
                <a:lnTo>
                  <a:pt x="58170" y="16400"/>
                </a:lnTo>
                <a:lnTo>
                  <a:pt x="58170" y="16380"/>
                </a:lnTo>
                <a:lnTo>
                  <a:pt x="58170" y="16360"/>
                </a:lnTo>
                <a:lnTo>
                  <a:pt x="58180" y="16340"/>
                </a:lnTo>
                <a:lnTo>
                  <a:pt x="58190" y="16320"/>
                </a:lnTo>
                <a:lnTo>
                  <a:pt x="58180" y="16310"/>
                </a:lnTo>
                <a:lnTo>
                  <a:pt x="58170" y="16300"/>
                </a:lnTo>
                <a:lnTo>
                  <a:pt x="58170" y="16290"/>
                </a:lnTo>
                <a:lnTo>
                  <a:pt x="58170" y="16270"/>
                </a:lnTo>
                <a:lnTo>
                  <a:pt x="58120" y="16250"/>
                </a:lnTo>
                <a:lnTo>
                  <a:pt x="58070" y="16180"/>
                </a:lnTo>
                <a:lnTo>
                  <a:pt x="58050" y="16170"/>
                </a:lnTo>
                <a:lnTo>
                  <a:pt x="58050" y="16190"/>
                </a:lnTo>
                <a:lnTo>
                  <a:pt x="58040" y="16210"/>
                </a:lnTo>
                <a:lnTo>
                  <a:pt x="58030" y="16230"/>
                </a:lnTo>
                <a:lnTo>
                  <a:pt x="58010" y="16240"/>
                </a:lnTo>
                <a:lnTo>
                  <a:pt x="58010" y="16020"/>
                </a:lnTo>
                <a:lnTo>
                  <a:pt x="58020" y="15990"/>
                </a:lnTo>
                <a:lnTo>
                  <a:pt x="58050" y="15990"/>
                </a:lnTo>
                <a:lnTo>
                  <a:pt x="58030" y="15960"/>
                </a:lnTo>
                <a:lnTo>
                  <a:pt x="58060" y="15950"/>
                </a:lnTo>
                <a:lnTo>
                  <a:pt x="58090" y="15930"/>
                </a:lnTo>
                <a:lnTo>
                  <a:pt x="58120" y="15940"/>
                </a:lnTo>
                <a:lnTo>
                  <a:pt x="58150" y="15960"/>
                </a:lnTo>
                <a:lnTo>
                  <a:pt x="58140" y="15970"/>
                </a:lnTo>
                <a:lnTo>
                  <a:pt x="58130" y="15990"/>
                </a:lnTo>
                <a:lnTo>
                  <a:pt x="58120" y="16000"/>
                </a:lnTo>
                <a:lnTo>
                  <a:pt x="58130" y="16030"/>
                </a:lnTo>
                <a:lnTo>
                  <a:pt x="58120" y="16100"/>
                </a:lnTo>
                <a:lnTo>
                  <a:pt x="58140" y="16140"/>
                </a:lnTo>
                <a:lnTo>
                  <a:pt x="58130" y="16120"/>
                </a:lnTo>
                <a:lnTo>
                  <a:pt x="58140" y="16100"/>
                </a:lnTo>
                <a:lnTo>
                  <a:pt x="58150" y="16080"/>
                </a:lnTo>
                <a:lnTo>
                  <a:pt x="58170" y="16070"/>
                </a:lnTo>
                <a:lnTo>
                  <a:pt x="58170" y="16100"/>
                </a:lnTo>
                <a:lnTo>
                  <a:pt x="58180" y="16120"/>
                </a:lnTo>
                <a:lnTo>
                  <a:pt x="58200" y="16140"/>
                </a:lnTo>
                <a:lnTo>
                  <a:pt x="58220" y="16140"/>
                </a:lnTo>
                <a:lnTo>
                  <a:pt x="58220" y="16130"/>
                </a:lnTo>
                <a:lnTo>
                  <a:pt x="58200" y="16120"/>
                </a:lnTo>
                <a:lnTo>
                  <a:pt x="58190" y="16090"/>
                </a:lnTo>
                <a:lnTo>
                  <a:pt x="58190" y="16070"/>
                </a:lnTo>
                <a:lnTo>
                  <a:pt x="58210" y="16040"/>
                </a:lnTo>
                <a:lnTo>
                  <a:pt x="58230" y="16040"/>
                </a:lnTo>
                <a:lnTo>
                  <a:pt x="58260" y="16050"/>
                </a:lnTo>
                <a:lnTo>
                  <a:pt x="58300" y="16090"/>
                </a:lnTo>
                <a:lnTo>
                  <a:pt x="58300" y="16050"/>
                </a:lnTo>
                <a:lnTo>
                  <a:pt x="58290" y="16030"/>
                </a:lnTo>
                <a:lnTo>
                  <a:pt x="58270" y="16020"/>
                </a:lnTo>
                <a:lnTo>
                  <a:pt x="58260" y="15990"/>
                </a:lnTo>
                <a:lnTo>
                  <a:pt x="58290" y="16000"/>
                </a:lnTo>
                <a:lnTo>
                  <a:pt x="58320" y="15990"/>
                </a:lnTo>
                <a:lnTo>
                  <a:pt x="58340" y="15970"/>
                </a:lnTo>
                <a:lnTo>
                  <a:pt x="58370" y="15960"/>
                </a:lnTo>
                <a:lnTo>
                  <a:pt x="58400" y="15970"/>
                </a:lnTo>
                <a:lnTo>
                  <a:pt x="58400" y="16000"/>
                </a:lnTo>
                <a:lnTo>
                  <a:pt x="58400" y="16040"/>
                </a:lnTo>
                <a:lnTo>
                  <a:pt x="58400" y="16070"/>
                </a:lnTo>
                <a:lnTo>
                  <a:pt x="58410" y="16070"/>
                </a:lnTo>
                <a:lnTo>
                  <a:pt x="58440" y="16060"/>
                </a:lnTo>
                <a:lnTo>
                  <a:pt x="58450" y="16070"/>
                </a:lnTo>
                <a:lnTo>
                  <a:pt x="58450" y="16100"/>
                </a:lnTo>
                <a:lnTo>
                  <a:pt x="58440" y="16130"/>
                </a:lnTo>
                <a:lnTo>
                  <a:pt x="58480" y="16110"/>
                </a:lnTo>
                <a:lnTo>
                  <a:pt x="58490" y="16080"/>
                </a:lnTo>
                <a:lnTo>
                  <a:pt x="58480" y="16050"/>
                </a:lnTo>
                <a:lnTo>
                  <a:pt x="58470" y="16020"/>
                </a:lnTo>
                <a:lnTo>
                  <a:pt x="58560" y="16080"/>
                </a:lnTo>
                <a:lnTo>
                  <a:pt x="58570" y="16100"/>
                </a:lnTo>
                <a:lnTo>
                  <a:pt x="58550" y="16130"/>
                </a:lnTo>
                <a:lnTo>
                  <a:pt x="58540" y="16140"/>
                </a:lnTo>
                <a:lnTo>
                  <a:pt x="58520" y="16110"/>
                </a:lnTo>
                <a:lnTo>
                  <a:pt x="58510" y="16110"/>
                </a:lnTo>
                <a:lnTo>
                  <a:pt x="58500" y="16140"/>
                </a:lnTo>
                <a:lnTo>
                  <a:pt x="58490" y="16150"/>
                </a:lnTo>
                <a:lnTo>
                  <a:pt x="58480" y="16160"/>
                </a:lnTo>
                <a:lnTo>
                  <a:pt x="58460" y="16170"/>
                </a:lnTo>
                <a:lnTo>
                  <a:pt x="58460" y="16180"/>
                </a:lnTo>
                <a:lnTo>
                  <a:pt x="58480" y="16210"/>
                </a:lnTo>
                <a:lnTo>
                  <a:pt x="58500" y="16210"/>
                </a:lnTo>
                <a:lnTo>
                  <a:pt x="58510" y="16180"/>
                </a:lnTo>
                <a:lnTo>
                  <a:pt x="58540" y="16170"/>
                </a:lnTo>
                <a:lnTo>
                  <a:pt x="58570" y="16180"/>
                </a:lnTo>
                <a:lnTo>
                  <a:pt x="58610" y="16200"/>
                </a:lnTo>
                <a:lnTo>
                  <a:pt x="58610" y="16170"/>
                </a:lnTo>
                <a:lnTo>
                  <a:pt x="58610" y="16160"/>
                </a:lnTo>
                <a:lnTo>
                  <a:pt x="58620" y="16150"/>
                </a:lnTo>
                <a:lnTo>
                  <a:pt x="58630" y="16140"/>
                </a:lnTo>
                <a:lnTo>
                  <a:pt x="58650" y="16170"/>
                </a:lnTo>
                <a:lnTo>
                  <a:pt x="58650" y="16200"/>
                </a:lnTo>
                <a:lnTo>
                  <a:pt x="58640" y="16230"/>
                </a:lnTo>
                <a:lnTo>
                  <a:pt x="58620" y="16260"/>
                </a:lnTo>
                <a:lnTo>
                  <a:pt x="58610" y="16270"/>
                </a:lnTo>
                <a:lnTo>
                  <a:pt x="58570" y="16290"/>
                </a:lnTo>
                <a:lnTo>
                  <a:pt x="58570" y="16300"/>
                </a:lnTo>
                <a:lnTo>
                  <a:pt x="58570" y="16320"/>
                </a:lnTo>
                <a:lnTo>
                  <a:pt x="58590" y="16320"/>
                </a:lnTo>
                <a:lnTo>
                  <a:pt x="58610" y="16310"/>
                </a:lnTo>
                <a:lnTo>
                  <a:pt x="58620" y="16290"/>
                </a:lnTo>
                <a:lnTo>
                  <a:pt x="58640" y="16310"/>
                </a:lnTo>
                <a:lnTo>
                  <a:pt x="58660" y="16330"/>
                </a:lnTo>
                <a:lnTo>
                  <a:pt x="58670" y="16350"/>
                </a:lnTo>
                <a:lnTo>
                  <a:pt x="58680" y="16380"/>
                </a:lnTo>
                <a:lnTo>
                  <a:pt x="58690" y="16340"/>
                </a:lnTo>
                <a:lnTo>
                  <a:pt x="58680" y="16300"/>
                </a:lnTo>
                <a:lnTo>
                  <a:pt x="58680" y="16260"/>
                </a:lnTo>
                <a:lnTo>
                  <a:pt x="58700" y="16240"/>
                </a:lnTo>
                <a:lnTo>
                  <a:pt x="58710" y="16250"/>
                </a:lnTo>
                <a:lnTo>
                  <a:pt x="58710" y="16270"/>
                </a:lnTo>
                <a:lnTo>
                  <a:pt x="58720" y="16280"/>
                </a:lnTo>
                <a:lnTo>
                  <a:pt x="58730" y="16260"/>
                </a:lnTo>
                <a:lnTo>
                  <a:pt x="58720" y="16250"/>
                </a:lnTo>
                <a:lnTo>
                  <a:pt x="58720" y="16240"/>
                </a:lnTo>
                <a:lnTo>
                  <a:pt x="58720" y="16220"/>
                </a:lnTo>
                <a:lnTo>
                  <a:pt x="58720" y="16200"/>
                </a:lnTo>
                <a:lnTo>
                  <a:pt x="58740" y="16180"/>
                </a:lnTo>
                <a:lnTo>
                  <a:pt x="58740" y="16170"/>
                </a:lnTo>
                <a:lnTo>
                  <a:pt x="58750" y="16130"/>
                </a:lnTo>
                <a:lnTo>
                  <a:pt x="58760" y="16110"/>
                </a:lnTo>
                <a:lnTo>
                  <a:pt x="58780" y="16100"/>
                </a:lnTo>
                <a:lnTo>
                  <a:pt x="58800" y="16110"/>
                </a:lnTo>
                <a:lnTo>
                  <a:pt x="58810" y="16130"/>
                </a:lnTo>
                <a:lnTo>
                  <a:pt x="58810" y="16150"/>
                </a:lnTo>
                <a:lnTo>
                  <a:pt x="58800" y="16170"/>
                </a:lnTo>
                <a:lnTo>
                  <a:pt x="58810" y="16170"/>
                </a:lnTo>
                <a:lnTo>
                  <a:pt x="58810" y="16180"/>
                </a:lnTo>
                <a:lnTo>
                  <a:pt x="58800" y="16200"/>
                </a:lnTo>
                <a:lnTo>
                  <a:pt x="58800" y="16250"/>
                </a:lnTo>
                <a:lnTo>
                  <a:pt x="58790" y="16280"/>
                </a:lnTo>
                <a:lnTo>
                  <a:pt x="58800" y="16290"/>
                </a:lnTo>
                <a:lnTo>
                  <a:pt x="58810" y="16260"/>
                </a:lnTo>
                <a:lnTo>
                  <a:pt x="58820" y="16300"/>
                </a:lnTo>
                <a:lnTo>
                  <a:pt x="58830" y="16330"/>
                </a:lnTo>
                <a:lnTo>
                  <a:pt x="58840" y="16360"/>
                </a:lnTo>
                <a:lnTo>
                  <a:pt x="58870" y="16360"/>
                </a:lnTo>
                <a:lnTo>
                  <a:pt x="58850" y="16380"/>
                </a:lnTo>
                <a:lnTo>
                  <a:pt x="58810" y="16410"/>
                </a:lnTo>
                <a:lnTo>
                  <a:pt x="58800" y="16430"/>
                </a:lnTo>
                <a:lnTo>
                  <a:pt x="58800" y="16450"/>
                </a:lnTo>
                <a:lnTo>
                  <a:pt x="58830" y="16490"/>
                </a:lnTo>
                <a:lnTo>
                  <a:pt x="58840" y="16510"/>
                </a:lnTo>
                <a:lnTo>
                  <a:pt x="58850" y="16490"/>
                </a:lnTo>
                <a:lnTo>
                  <a:pt x="58850" y="16420"/>
                </a:lnTo>
                <a:lnTo>
                  <a:pt x="58860" y="16400"/>
                </a:lnTo>
                <a:lnTo>
                  <a:pt x="58870" y="16380"/>
                </a:lnTo>
                <a:lnTo>
                  <a:pt x="58880" y="16360"/>
                </a:lnTo>
                <a:lnTo>
                  <a:pt x="58900" y="16350"/>
                </a:lnTo>
                <a:lnTo>
                  <a:pt x="58920" y="16360"/>
                </a:lnTo>
                <a:lnTo>
                  <a:pt x="58920" y="16320"/>
                </a:lnTo>
                <a:lnTo>
                  <a:pt x="58930" y="16300"/>
                </a:lnTo>
                <a:lnTo>
                  <a:pt x="58940" y="16290"/>
                </a:lnTo>
                <a:lnTo>
                  <a:pt x="58970" y="16290"/>
                </a:lnTo>
                <a:lnTo>
                  <a:pt x="58990" y="16280"/>
                </a:lnTo>
                <a:lnTo>
                  <a:pt x="59000" y="16240"/>
                </a:lnTo>
                <a:lnTo>
                  <a:pt x="59020" y="16170"/>
                </a:lnTo>
                <a:lnTo>
                  <a:pt x="59040" y="16200"/>
                </a:lnTo>
                <a:lnTo>
                  <a:pt x="59040" y="16250"/>
                </a:lnTo>
                <a:lnTo>
                  <a:pt x="59020" y="16350"/>
                </a:lnTo>
                <a:lnTo>
                  <a:pt x="59030" y="16350"/>
                </a:lnTo>
                <a:lnTo>
                  <a:pt x="59050" y="16320"/>
                </a:lnTo>
                <a:lnTo>
                  <a:pt x="59070" y="16330"/>
                </a:lnTo>
                <a:lnTo>
                  <a:pt x="59070" y="16340"/>
                </a:lnTo>
                <a:lnTo>
                  <a:pt x="59070" y="16360"/>
                </a:lnTo>
                <a:lnTo>
                  <a:pt x="59060" y="16380"/>
                </a:lnTo>
                <a:lnTo>
                  <a:pt x="59100" y="16380"/>
                </a:lnTo>
                <a:lnTo>
                  <a:pt x="59100" y="16390"/>
                </a:lnTo>
                <a:lnTo>
                  <a:pt x="59080" y="16420"/>
                </a:lnTo>
                <a:lnTo>
                  <a:pt x="59080" y="16430"/>
                </a:lnTo>
                <a:lnTo>
                  <a:pt x="59090" y="16420"/>
                </a:lnTo>
                <a:lnTo>
                  <a:pt x="59100" y="16420"/>
                </a:lnTo>
                <a:lnTo>
                  <a:pt x="59110" y="16450"/>
                </a:lnTo>
                <a:lnTo>
                  <a:pt x="59100" y="16460"/>
                </a:lnTo>
                <a:lnTo>
                  <a:pt x="59070" y="16470"/>
                </a:lnTo>
                <a:lnTo>
                  <a:pt x="59050" y="16490"/>
                </a:lnTo>
                <a:lnTo>
                  <a:pt x="59030" y="16510"/>
                </a:lnTo>
                <a:lnTo>
                  <a:pt x="59020" y="16540"/>
                </a:lnTo>
                <a:lnTo>
                  <a:pt x="59030" y="16570"/>
                </a:lnTo>
                <a:lnTo>
                  <a:pt x="59060" y="16580"/>
                </a:lnTo>
                <a:lnTo>
                  <a:pt x="59060" y="16550"/>
                </a:lnTo>
                <a:lnTo>
                  <a:pt x="59050" y="16520"/>
                </a:lnTo>
                <a:lnTo>
                  <a:pt x="59060" y="16500"/>
                </a:lnTo>
                <a:lnTo>
                  <a:pt x="59090" y="16490"/>
                </a:lnTo>
                <a:lnTo>
                  <a:pt x="59130" y="16500"/>
                </a:lnTo>
                <a:lnTo>
                  <a:pt x="59160" y="16490"/>
                </a:lnTo>
                <a:lnTo>
                  <a:pt x="59160" y="16460"/>
                </a:lnTo>
                <a:lnTo>
                  <a:pt x="59170" y="16470"/>
                </a:lnTo>
                <a:lnTo>
                  <a:pt x="59180" y="16450"/>
                </a:lnTo>
                <a:lnTo>
                  <a:pt x="59170" y="16350"/>
                </a:lnTo>
                <a:lnTo>
                  <a:pt x="59190" y="16360"/>
                </a:lnTo>
                <a:lnTo>
                  <a:pt x="59200" y="16370"/>
                </a:lnTo>
                <a:lnTo>
                  <a:pt x="59210" y="16380"/>
                </a:lnTo>
                <a:lnTo>
                  <a:pt x="59210" y="16400"/>
                </a:lnTo>
                <a:lnTo>
                  <a:pt x="59230" y="16400"/>
                </a:lnTo>
                <a:lnTo>
                  <a:pt x="59240" y="16390"/>
                </a:lnTo>
                <a:lnTo>
                  <a:pt x="59240" y="16380"/>
                </a:lnTo>
                <a:lnTo>
                  <a:pt x="59250" y="16380"/>
                </a:lnTo>
                <a:lnTo>
                  <a:pt x="59270" y="16380"/>
                </a:lnTo>
                <a:lnTo>
                  <a:pt x="59260" y="16360"/>
                </a:lnTo>
                <a:lnTo>
                  <a:pt x="59250" y="16350"/>
                </a:lnTo>
                <a:lnTo>
                  <a:pt x="59230" y="16340"/>
                </a:lnTo>
                <a:lnTo>
                  <a:pt x="59210" y="16330"/>
                </a:lnTo>
                <a:lnTo>
                  <a:pt x="59240" y="16310"/>
                </a:lnTo>
                <a:lnTo>
                  <a:pt x="59290" y="16240"/>
                </a:lnTo>
                <a:lnTo>
                  <a:pt x="59320" y="16220"/>
                </a:lnTo>
                <a:lnTo>
                  <a:pt x="59320" y="16210"/>
                </a:lnTo>
                <a:lnTo>
                  <a:pt x="59300" y="16200"/>
                </a:lnTo>
                <a:lnTo>
                  <a:pt x="59320" y="16200"/>
                </a:lnTo>
                <a:lnTo>
                  <a:pt x="59340" y="16210"/>
                </a:lnTo>
                <a:lnTo>
                  <a:pt x="59360" y="16230"/>
                </a:lnTo>
                <a:lnTo>
                  <a:pt x="59370" y="16250"/>
                </a:lnTo>
                <a:lnTo>
                  <a:pt x="59340" y="16260"/>
                </a:lnTo>
                <a:lnTo>
                  <a:pt x="59340" y="16270"/>
                </a:lnTo>
                <a:lnTo>
                  <a:pt x="59350" y="16290"/>
                </a:lnTo>
                <a:lnTo>
                  <a:pt x="59370" y="16310"/>
                </a:lnTo>
                <a:lnTo>
                  <a:pt x="59340" y="16320"/>
                </a:lnTo>
                <a:lnTo>
                  <a:pt x="59320" y="16320"/>
                </a:lnTo>
                <a:lnTo>
                  <a:pt x="59320" y="16330"/>
                </a:lnTo>
                <a:lnTo>
                  <a:pt x="59340" y="16350"/>
                </a:lnTo>
                <a:lnTo>
                  <a:pt x="59330" y="16360"/>
                </a:lnTo>
                <a:lnTo>
                  <a:pt x="59320" y="16370"/>
                </a:lnTo>
                <a:lnTo>
                  <a:pt x="59300" y="16380"/>
                </a:lnTo>
                <a:lnTo>
                  <a:pt x="59300" y="16390"/>
                </a:lnTo>
                <a:lnTo>
                  <a:pt x="59320" y="16390"/>
                </a:lnTo>
                <a:lnTo>
                  <a:pt x="59320" y="16410"/>
                </a:lnTo>
                <a:lnTo>
                  <a:pt x="59320" y="16420"/>
                </a:lnTo>
                <a:lnTo>
                  <a:pt x="59310" y="16440"/>
                </a:lnTo>
                <a:lnTo>
                  <a:pt x="59330" y="16440"/>
                </a:lnTo>
                <a:lnTo>
                  <a:pt x="59350" y="16430"/>
                </a:lnTo>
                <a:lnTo>
                  <a:pt x="59360" y="16410"/>
                </a:lnTo>
                <a:lnTo>
                  <a:pt x="59370" y="16390"/>
                </a:lnTo>
                <a:lnTo>
                  <a:pt x="59380" y="16390"/>
                </a:lnTo>
                <a:lnTo>
                  <a:pt x="59360" y="16500"/>
                </a:lnTo>
                <a:lnTo>
                  <a:pt x="59360" y="16510"/>
                </a:lnTo>
                <a:lnTo>
                  <a:pt x="59370" y="16530"/>
                </a:lnTo>
                <a:lnTo>
                  <a:pt x="59390" y="16570"/>
                </a:lnTo>
                <a:lnTo>
                  <a:pt x="59390" y="16580"/>
                </a:lnTo>
                <a:lnTo>
                  <a:pt x="59400" y="16550"/>
                </a:lnTo>
                <a:lnTo>
                  <a:pt x="59390" y="16530"/>
                </a:lnTo>
                <a:lnTo>
                  <a:pt x="59390" y="16500"/>
                </a:lnTo>
                <a:lnTo>
                  <a:pt x="59410" y="16470"/>
                </a:lnTo>
                <a:lnTo>
                  <a:pt x="59420" y="16470"/>
                </a:lnTo>
                <a:lnTo>
                  <a:pt x="59420" y="16510"/>
                </a:lnTo>
                <a:lnTo>
                  <a:pt x="59440" y="16500"/>
                </a:lnTo>
                <a:lnTo>
                  <a:pt x="59450" y="16480"/>
                </a:lnTo>
                <a:lnTo>
                  <a:pt x="59450" y="16420"/>
                </a:lnTo>
                <a:lnTo>
                  <a:pt x="59470" y="16440"/>
                </a:lnTo>
                <a:lnTo>
                  <a:pt x="59520" y="16510"/>
                </a:lnTo>
                <a:lnTo>
                  <a:pt x="59530" y="16530"/>
                </a:lnTo>
                <a:lnTo>
                  <a:pt x="59520" y="16570"/>
                </a:lnTo>
                <a:lnTo>
                  <a:pt x="59460" y="16670"/>
                </a:lnTo>
                <a:lnTo>
                  <a:pt x="59490" y="16640"/>
                </a:lnTo>
                <a:lnTo>
                  <a:pt x="59540" y="16560"/>
                </a:lnTo>
                <a:lnTo>
                  <a:pt x="59570" y="16540"/>
                </a:lnTo>
                <a:lnTo>
                  <a:pt x="59560" y="16520"/>
                </a:lnTo>
                <a:lnTo>
                  <a:pt x="59570" y="16470"/>
                </a:lnTo>
                <a:lnTo>
                  <a:pt x="59580" y="16430"/>
                </a:lnTo>
                <a:lnTo>
                  <a:pt x="59630" y="16440"/>
                </a:lnTo>
                <a:lnTo>
                  <a:pt x="59640" y="16470"/>
                </a:lnTo>
                <a:lnTo>
                  <a:pt x="59640" y="16490"/>
                </a:lnTo>
                <a:lnTo>
                  <a:pt x="59650" y="16510"/>
                </a:lnTo>
                <a:lnTo>
                  <a:pt x="59680" y="16510"/>
                </a:lnTo>
                <a:lnTo>
                  <a:pt x="59700" y="16510"/>
                </a:lnTo>
                <a:lnTo>
                  <a:pt x="59690" y="16490"/>
                </a:lnTo>
                <a:lnTo>
                  <a:pt x="59650" y="16410"/>
                </a:lnTo>
                <a:lnTo>
                  <a:pt x="59650" y="16380"/>
                </a:lnTo>
                <a:lnTo>
                  <a:pt x="59690" y="16380"/>
                </a:lnTo>
                <a:lnTo>
                  <a:pt x="59740" y="16400"/>
                </a:lnTo>
                <a:lnTo>
                  <a:pt x="59770" y="16510"/>
                </a:lnTo>
                <a:lnTo>
                  <a:pt x="59720" y="16580"/>
                </a:lnTo>
                <a:lnTo>
                  <a:pt x="59710" y="16600"/>
                </a:lnTo>
                <a:lnTo>
                  <a:pt x="59720" y="16600"/>
                </a:lnTo>
                <a:lnTo>
                  <a:pt x="59740" y="16590"/>
                </a:lnTo>
                <a:lnTo>
                  <a:pt x="59750" y="16600"/>
                </a:lnTo>
                <a:lnTo>
                  <a:pt x="59740" y="16630"/>
                </a:lnTo>
                <a:lnTo>
                  <a:pt x="59720" y="16650"/>
                </a:lnTo>
                <a:lnTo>
                  <a:pt x="59700" y="16670"/>
                </a:lnTo>
                <a:lnTo>
                  <a:pt x="59670" y="16670"/>
                </a:lnTo>
                <a:lnTo>
                  <a:pt x="59650" y="16660"/>
                </a:lnTo>
                <a:lnTo>
                  <a:pt x="59640" y="16620"/>
                </a:lnTo>
                <a:lnTo>
                  <a:pt x="59630" y="16620"/>
                </a:lnTo>
                <a:lnTo>
                  <a:pt x="59620" y="16650"/>
                </a:lnTo>
                <a:lnTo>
                  <a:pt x="59600" y="16670"/>
                </a:lnTo>
                <a:lnTo>
                  <a:pt x="59510" y="16730"/>
                </a:lnTo>
                <a:lnTo>
                  <a:pt x="59490" y="16750"/>
                </a:lnTo>
                <a:lnTo>
                  <a:pt x="59470" y="16780"/>
                </a:lnTo>
                <a:lnTo>
                  <a:pt x="59460" y="16820"/>
                </a:lnTo>
                <a:lnTo>
                  <a:pt x="59480" y="16780"/>
                </a:lnTo>
                <a:lnTo>
                  <a:pt x="59520" y="16750"/>
                </a:lnTo>
                <a:lnTo>
                  <a:pt x="59560" y="16720"/>
                </a:lnTo>
                <a:lnTo>
                  <a:pt x="59600" y="16710"/>
                </a:lnTo>
                <a:lnTo>
                  <a:pt x="59610" y="16710"/>
                </a:lnTo>
                <a:lnTo>
                  <a:pt x="59650" y="16710"/>
                </a:lnTo>
                <a:lnTo>
                  <a:pt x="59710" y="16700"/>
                </a:lnTo>
                <a:lnTo>
                  <a:pt x="59750" y="16690"/>
                </a:lnTo>
                <a:lnTo>
                  <a:pt x="59800" y="16720"/>
                </a:lnTo>
                <a:lnTo>
                  <a:pt x="59830" y="16680"/>
                </a:lnTo>
                <a:lnTo>
                  <a:pt x="59840" y="16640"/>
                </a:lnTo>
                <a:lnTo>
                  <a:pt x="59870" y="16610"/>
                </a:lnTo>
                <a:lnTo>
                  <a:pt x="59930" y="16580"/>
                </a:lnTo>
                <a:lnTo>
                  <a:pt x="59960" y="16550"/>
                </a:lnTo>
                <a:lnTo>
                  <a:pt x="59990" y="16540"/>
                </a:lnTo>
                <a:lnTo>
                  <a:pt x="60010" y="16550"/>
                </a:lnTo>
                <a:lnTo>
                  <a:pt x="60030" y="16530"/>
                </a:lnTo>
                <a:lnTo>
                  <a:pt x="60070" y="16520"/>
                </a:lnTo>
                <a:lnTo>
                  <a:pt x="60110" y="16520"/>
                </a:lnTo>
                <a:lnTo>
                  <a:pt x="60130" y="16540"/>
                </a:lnTo>
                <a:lnTo>
                  <a:pt x="60120" y="16570"/>
                </a:lnTo>
                <a:lnTo>
                  <a:pt x="60090" y="16580"/>
                </a:lnTo>
                <a:lnTo>
                  <a:pt x="60040" y="16590"/>
                </a:lnTo>
                <a:lnTo>
                  <a:pt x="60000" y="16620"/>
                </a:lnTo>
                <a:lnTo>
                  <a:pt x="60020" y="16650"/>
                </a:lnTo>
                <a:lnTo>
                  <a:pt x="60010" y="16690"/>
                </a:lnTo>
                <a:lnTo>
                  <a:pt x="59990" y="16710"/>
                </a:lnTo>
                <a:lnTo>
                  <a:pt x="59990" y="16730"/>
                </a:lnTo>
                <a:lnTo>
                  <a:pt x="60020" y="16750"/>
                </a:lnTo>
                <a:lnTo>
                  <a:pt x="60010" y="16790"/>
                </a:lnTo>
                <a:lnTo>
                  <a:pt x="60000" y="16830"/>
                </a:lnTo>
                <a:lnTo>
                  <a:pt x="60030" y="16830"/>
                </a:lnTo>
                <a:lnTo>
                  <a:pt x="60040" y="16840"/>
                </a:lnTo>
                <a:lnTo>
                  <a:pt x="60010" y="16870"/>
                </a:lnTo>
                <a:lnTo>
                  <a:pt x="60040" y="16870"/>
                </a:lnTo>
                <a:lnTo>
                  <a:pt x="60060" y="16870"/>
                </a:lnTo>
                <a:lnTo>
                  <a:pt x="60080" y="16860"/>
                </a:lnTo>
                <a:lnTo>
                  <a:pt x="60080" y="16840"/>
                </a:lnTo>
                <a:lnTo>
                  <a:pt x="60090" y="16830"/>
                </a:lnTo>
                <a:lnTo>
                  <a:pt x="60110" y="16840"/>
                </a:lnTo>
                <a:lnTo>
                  <a:pt x="60140" y="16850"/>
                </a:lnTo>
                <a:lnTo>
                  <a:pt x="60150" y="16860"/>
                </a:lnTo>
                <a:lnTo>
                  <a:pt x="60180" y="16840"/>
                </a:lnTo>
                <a:lnTo>
                  <a:pt x="60200" y="16800"/>
                </a:lnTo>
                <a:lnTo>
                  <a:pt x="60240" y="16800"/>
                </a:lnTo>
                <a:lnTo>
                  <a:pt x="60230" y="16830"/>
                </a:lnTo>
                <a:lnTo>
                  <a:pt x="60230" y="16870"/>
                </a:lnTo>
                <a:lnTo>
                  <a:pt x="60240" y="16920"/>
                </a:lnTo>
                <a:lnTo>
                  <a:pt x="60250" y="16930"/>
                </a:lnTo>
                <a:lnTo>
                  <a:pt x="60260" y="16920"/>
                </a:lnTo>
                <a:lnTo>
                  <a:pt x="60260" y="16880"/>
                </a:lnTo>
                <a:lnTo>
                  <a:pt x="60270" y="16850"/>
                </a:lnTo>
                <a:lnTo>
                  <a:pt x="60300" y="16830"/>
                </a:lnTo>
                <a:lnTo>
                  <a:pt x="60320" y="16820"/>
                </a:lnTo>
                <a:lnTo>
                  <a:pt x="60330" y="16850"/>
                </a:lnTo>
                <a:lnTo>
                  <a:pt x="60330" y="16930"/>
                </a:lnTo>
                <a:lnTo>
                  <a:pt x="60330" y="16940"/>
                </a:lnTo>
                <a:lnTo>
                  <a:pt x="60320" y="16980"/>
                </a:lnTo>
                <a:lnTo>
                  <a:pt x="60320" y="17000"/>
                </a:lnTo>
                <a:lnTo>
                  <a:pt x="60350" y="16970"/>
                </a:lnTo>
                <a:lnTo>
                  <a:pt x="60360" y="16940"/>
                </a:lnTo>
                <a:lnTo>
                  <a:pt x="60370" y="16900"/>
                </a:lnTo>
                <a:lnTo>
                  <a:pt x="60370" y="16840"/>
                </a:lnTo>
                <a:lnTo>
                  <a:pt x="60390" y="16840"/>
                </a:lnTo>
                <a:lnTo>
                  <a:pt x="60410" y="16880"/>
                </a:lnTo>
                <a:lnTo>
                  <a:pt x="60460" y="16940"/>
                </a:lnTo>
                <a:lnTo>
                  <a:pt x="60470" y="16970"/>
                </a:lnTo>
                <a:lnTo>
                  <a:pt x="60460" y="16940"/>
                </a:lnTo>
                <a:lnTo>
                  <a:pt x="60430" y="16890"/>
                </a:lnTo>
                <a:lnTo>
                  <a:pt x="60410" y="16860"/>
                </a:lnTo>
                <a:lnTo>
                  <a:pt x="60410" y="16850"/>
                </a:lnTo>
                <a:lnTo>
                  <a:pt x="60400" y="16840"/>
                </a:lnTo>
                <a:lnTo>
                  <a:pt x="60400" y="16830"/>
                </a:lnTo>
                <a:lnTo>
                  <a:pt x="60440" y="16810"/>
                </a:lnTo>
                <a:lnTo>
                  <a:pt x="60420" y="16790"/>
                </a:lnTo>
                <a:lnTo>
                  <a:pt x="60400" y="16780"/>
                </a:lnTo>
                <a:lnTo>
                  <a:pt x="60410" y="16750"/>
                </a:lnTo>
                <a:lnTo>
                  <a:pt x="60430" y="16720"/>
                </a:lnTo>
                <a:lnTo>
                  <a:pt x="60440" y="16680"/>
                </a:lnTo>
                <a:lnTo>
                  <a:pt x="60470" y="16640"/>
                </a:lnTo>
                <a:lnTo>
                  <a:pt x="60500" y="16610"/>
                </a:lnTo>
                <a:lnTo>
                  <a:pt x="60570" y="16590"/>
                </a:lnTo>
                <a:lnTo>
                  <a:pt x="60630" y="16620"/>
                </a:lnTo>
                <a:lnTo>
                  <a:pt x="60620" y="16690"/>
                </a:lnTo>
                <a:lnTo>
                  <a:pt x="60610" y="16690"/>
                </a:lnTo>
                <a:lnTo>
                  <a:pt x="60590" y="16700"/>
                </a:lnTo>
                <a:lnTo>
                  <a:pt x="60560" y="16730"/>
                </a:lnTo>
                <a:lnTo>
                  <a:pt x="60540" y="16780"/>
                </a:lnTo>
                <a:lnTo>
                  <a:pt x="60530" y="16800"/>
                </a:lnTo>
                <a:lnTo>
                  <a:pt x="60560" y="16790"/>
                </a:lnTo>
                <a:lnTo>
                  <a:pt x="60570" y="16800"/>
                </a:lnTo>
                <a:lnTo>
                  <a:pt x="60570" y="16820"/>
                </a:lnTo>
                <a:lnTo>
                  <a:pt x="60540" y="16830"/>
                </a:lnTo>
                <a:lnTo>
                  <a:pt x="60540" y="16840"/>
                </a:lnTo>
                <a:lnTo>
                  <a:pt x="60550" y="16850"/>
                </a:lnTo>
                <a:lnTo>
                  <a:pt x="60550" y="16860"/>
                </a:lnTo>
                <a:lnTo>
                  <a:pt x="60540" y="16870"/>
                </a:lnTo>
                <a:lnTo>
                  <a:pt x="60530" y="16890"/>
                </a:lnTo>
                <a:lnTo>
                  <a:pt x="60530" y="16900"/>
                </a:lnTo>
                <a:lnTo>
                  <a:pt x="60550" y="16930"/>
                </a:lnTo>
                <a:lnTo>
                  <a:pt x="60440" y="17150"/>
                </a:lnTo>
                <a:lnTo>
                  <a:pt x="60510" y="17080"/>
                </a:lnTo>
                <a:lnTo>
                  <a:pt x="60530" y="17070"/>
                </a:lnTo>
                <a:lnTo>
                  <a:pt x="60550" y="17070"/>
                </a:lnTo>
                <a:lnTo>
                  <a:pt x="60580" y="17080"/>
                </a:lnTo>
                <a:lnTo>
                  <a:pt x="60600" y="17090"/>
                </a:lnTo>
                <a:lnTo>
                  <a:pt x="60640" y="17080"/>
                </a:lnTo>
                <a:lnTo>
                  <a:pt x="60660" y="17030"/>
                </a:lnTo>
                <a:lnTo>
                  <a:pt x="60670" y="17010"/>
                </a:lnTo>
                <a:lnTo>
                  <a:pt x="60690" y="17010"/>
                </a:lnTo>
                <a:lnTo>
                  <a:pt x="60700" y="17030"/>
                </a:lnTo>
                <a:lnTo>
                  <a:pt x="60680" y="17110"/>
                </a:lnTo>
                <a:lnTo>
                  <a:pt x="60680" y="17140"/>
                </a:lnTo>
                <a:lnTo>
                  <a:pt x="60700" y="17110"/>
                </a:lnTo>
                <a:lnTo>
                  <a:pt x="60720" y="17070"/>
                </a:lnTo>
                <a:lnTo>
                  <a:pt x="60720" y="16990"/>
                </a:lnTo>
                <a:lnTo>
                  <a:pt x="60720" y="16970"/>
                </a:lnTo>
                <a:lnTo>
                  <a:pt x="60740" y="16950"/>
                </a:lnTo>
                <a:lnTo>
                  <a:pt x="60750" y="16940"/>
                </a:lnTo>
                <a:lnTo>
                  <a:pt x="60770" y="16930"/>
                </a:lnTo>
                <a:lnTo>
                  <a:pt x="60780" y="16930"/>
                </a:lnTo>
                <a:lnTo>
                  <a:pt x="60790" y="16950"/>
                </a:lnTo>
                <a:lnTo>
                  <a:pt x="60790" y="16960"/>
                </a:lnTo>
                <a:lnTo>
                  <a:pt x="60800" y="16980"/>
                </a:lnTo>
                <a:lnTo>
                  <a:pt x="60830" y="17040"/>
                </a:lnTo>
                <a:lnTo>
                  <a:pt x="60840" y="17080"/>
                </a:lnTo>
                <a:lnTo>
                  <a:pt x="60820" y="17090"/>
                </a:lnTo>
                <a:lnTo>
                  <a:pt x="60800" y="17110"/>
                </a:lnTo>
                <a:lnTo>
                  <a:pt x="60780" y="17140"/>
                </a:lnTo>
                <a:lnTo>
                  <a:pt x="60780" y="17180"/>
                </a:lnTo>
                <a:lnTo>
                  <a:pt x="60800" y="17200"/>
                </a:lnTo>
                <a:lnTo>
                  <a:pt x="60720" y="17230"/>
                </a:lnTo>
                <a:lnTo>
                  <a:pt x="60700" y="17250"/>
                </a:lnTo>
                <a:lnTo>
                  <a:pt x="60690" y="17270"/>
                </a:lnTo>
                <a:lnTo>
                  <a:pt x="60680" y="17290"/>
                </a:lnTo>
                <a:lnTo>
                  <a:pt x="60680" y="17310"/>
                </a:lnTo>
                <a:lnTo>
                  <a:pt x="60680" y="17330"/>
                </a:lnTo>
                <a:lnTo>
                  <a:pt x="60670" y="17340"/>
                </a:lnTo>
                <a:lnTo>
                  <a:pt x="60660" y="17350"/>
                </a:lnTo>
                <a:lnTo>
                  <a:pt x="60640" y="17370"/>
                </a:lnTo>
                <a:lnTo>
                  <a:pt x="60640" y="17390"/>
                </a:lnTo>
                <a:lnTo>
                  <a:pt x="60650" y="17420"/>
                </a:lnTo>
                <a:lnTo>
                  <a:pt x="60700" y="17460"/>
                </a:lnTo>
                <a:lnTo>
                  <a:pt x="60720" y="17480"/>
                </a:lnTo>
                <a:lnTo>
                  <a:pt x="60710" y="17520"/>
                </a:lnTo>
                <a:lnTo>
                  <a:pt x="60650" y="17570"/>
                </a:lnTo>
                <a:lnTo>
                  <a:pt x="60640" y="17610"/>
                </a:lnTo>
                <a:lnTo>
                  <a:pt x="60630" y="17660"/>
                </a:lnTo>
                <a:lnTo>
                  <a:pt x="60580" y="17720"/>
                </a:lnTo>
                <a:lnTo>
                  <a:pt x="60570" y="17760"/>
                </a:lnTo>
                <a:lnTo>
                  <a:pt x="60590" y="17880"/>
                </a:lnTo>
                <a:lnTo>
                  <a:pt x="60610" y="17940"/>
                </a:lnTo>
                <a:lnTo>
                  <a:pt x="60600" y="17960"/>
                </a:lnTo>
                <a:lnTo>
                  <a:pt x="60580" y="17970"/>
                </a:lnTo>
                <a:lnTo>
                  <a:pt x="60570" y="17990"/>
                </a:lnTo>
                <a:lnTo>
                  <a:pt x="60560" y="18010"/>
                </a:lnTo>
                <a:lnTo>
                  <a:pt x="60560" y="18030"/>
                </a:lnTo>
                <a:lnTo>
                  <a:pt x="60570" y="18060"/>
                </a:lnTo>
                <a:lnTo>
                  <a:pt x="60570" y="18150"/>
                </a:lnTo>
                <a:lnTo>
                  <a:pt x="60560" y="18160"/>
                </a:lnTo>
                <a:lnTo>
                  <a:pt x="60530" y="18170"/>
                </a:lnTo>
                <a:lnTo>
                  <a:pt x="60530" y="18190"/>
                </a:lnTo>
                <a:lnTo>
                  <a:pt x="60510" y="18220"/>
                </a:lnTo>
                <a:lnTo>
                  <a:pt x="60480" y="18240"/>
                </a:lnTo>
                <a:lnTo>
                  <a:pt x="60400" y="18250"/>
                </a:lnTo>
                <a:lnTo>
                  <a:pt x="60360" y="18250"/>
                </a:lnTo>
                <a:lnTo>
                  <a:pt x="60340" y="18250"/>
                </a:lnTo>
                <a:lnTo>
                  <a:pt x="60330" y="18270"/>
                </a:lnTo>
                <a:lnTo>
                  <a:pt x="60350" y="18360"/>
                </a:lnTo>
                <a:lnTo>
                  <a:pt x="60360" y="18400"/>
                </a:lnTo>
                <a:lnTo>
                  <a:pt x="60390" y="18400"/>
                </a:lnTo>
                <a:lnTo>
                  <a:pt x="60470" y="18380"/>
                </a:lnTo>
                <a:lnTo>
                  <a:pt x="60510" y="18390"/>
                </a:lnTo>
                <a:lnTo>
                  <a:pt x="60540" y="18410"/>
                </a:lnTo>
                <a:lnTo>
                  <a:pt x="60550" y="18440"/>
                </a:lnTo>
                <a:lnTo>
                  <a:pt x="60550" y="18480"/>
                </a:lnTo>
                <a:lnTo>
                  <a:pt x="60550" y="18490"/>
                </a:lnTo>
                <a:lnTo>
                  <a:pt x="60530" y="18510"/>
                </a:lnTo>
                <a:lnTo>
                  <a:pt x="60530" y="18530"/>
                </a:lnTo>
                <a:lnTo>
                  <a:pt x="60530" y="18540"/>
                </a:lnTo>
                <a:lnTo>
                  <a:pt x="60540" y="18560"/>
                </a:lnTo>
                <a:lnTo>
                  <a:pt x="60540" y="18570"/>
                </a:lnTo>
                <a:lnTo>
                  <a:pt x="60540" y="18650"/>
                </a:lnTo>
                <a:lnTo>
                  <a:pt x="60520" y="18740"/>
                </a:lnTo>
                <a:lnTo>
                  <a:pt x="60450" y="18910"/>
                </a:lnTo>
                <a:lnTo>
                  <a:pt x="60410" y="19080"/>
                </a:lnTo>
                <a:lnTo>
                  <a:pt x="60370" y="19150"/>
                </a:lnTo>
                <a:lnTo>
                  <a:pt x="60320" y="19210"/>
                </a:lnTo>
                <a:lnTo>
                  <a:pt x="60260" y="19250"/>
                </a:lnTo>
                <a:lnTo>
                  <a:pt x="60280" y="19250"/>
                </a:lnTo>
                <a:lnTo>
                  <a:pt x="60260" y="19260"/>
                </a:lnTo>
                <a:lnTo>
                  <a:pt x="60230" y="19300"/>
                </a:lnTo>
                <a:lnTo>
                  <a:pt x="60210" y="19300"/>
                </a:lnTo>
                <a:lnTo>
                  <a:pt x="60180" y="19300"/>
                </a:lnTo>
                <a:lnTo>
                  <a:pt x="60160" y="19280"/>
                </a:lnTo>
                <a:lnTo>
                  <a:pt x="60140" y="19280"/>
                </a:lnTo>
                <a:lnTo>
                  <a:pt x="60110" y="19290"/>
                </a:lnTo>
                <a:lnTo>
                  <a:pt x="60110" y="19300"/>
                </a:lnTo>
                <a:lnTo>
                  <a:pt x="60150" y="19330"/>
                </a:lnTo>
                <a:lnTo>
                  <a:pt x="60140" y="19380"/>
                </a:lnTo>
                <a:lnTo>
                  <a:pt x="60130" y="19420"/>
                </a:lnTo>
                <a:lnTo>
                  <a:pt x="60130" y="19450"/>
                </a:lnTo>
                <a:lnTo>
                  <a:pt x="60070" y="19520"/>
                </a:lnTo>
                <a:lnTo>
                  <a:pt x="60060" y="19550"/>
                </a:lnTo>
                <a:lnTo>
                  <a:pt x="60060" y="19560"/>
                </a:lnTo>
                <a:lnTo>
                  <a:pt x="60080" y="19550"/>
                </a:lnTo>
                <a:lnTo>
                  <a:pt x="60100" y="19550"/>
                </a:lnTo>
                <a:lnTo>
                  <a:pt x="60120" y="19540"/>
                </a:lnTo>
                <a:lnTo>
                  <a:pt x="60140" y="19530"/>
                </a:lnTo>
                <a:lnTo>
                  <a:pt x="60150" y="19530"/>
                </a:lnTo>
                <a:lnTo>
                  <a:pt x="60150" y="19560"/>
                </a:lnTo>
                <a:lnTo>
                  <a:pt x="60150" y="19570"/>
                </a:lnTo>
                <a:lnTo>
                  <a:pt x="60140" y="19590"/>
                </a:lnTo>
                <a:lnTo>
                  <a:pt x="60130" y="19600"/>
                </a:lnTo>
                <a:lnTo>
                  <a:pt x="60120" y="19610"/>
                </a:lnTo>
                <a:lnTo>
                  <a:pt x="60100" y="19620"/>
                </a:lnTo>
                <a:lnTo>
                  <a:pt x="60100" y="19670"/>
                </a:lnTo>
                <a:lnTo>
                  <a:pt x="60110" y="19750"/>
                </a:lnTo>
                <a:lnTo>
                  <a:pt x="60110" y="19820"/>
                </a:lnTo>
                <a:lnTo>
                  <a:pt x="60100" y="19860"/>
                </a:lnTo>
                <a:lnTo>
                  <a:pt x="60080" y="19880"/>
                </a:lnTo>
                <a:lnTo>
                  <a:pt x="60060" y="19890"/>
                </a:lnTo>
                <a:lnTo>
                  <a:pt x="60040" y="19890"/>
                </a:lnTo>
                <a:lnTo>
                  <a:pt x="59990" y="19900"/>
                </a:lnTo>
                <a:lnTo>
                  <a:pt x="59980" y="19900"/>
                </a:lnTo>
                <a:lnTo>
                  <a:pt x="59970" y="19920"/>
                </a:lnTo>
                <a:lnTo>
                  <a:pt x="59970" y="19940"/>
                </a:lnTo>
                <a:lnTo>
                  <a:pt x="59980" y="19950"/>
                </a:lnTo>
                <a:lnTo>
                  <a:pt x="59980" y="19960"/>
                </a:lnTo>
                <a:lnTo>
                  <a:pt x="59950" y="20030"/>
                </a:lnTo>
                <a:lnTo>
                  <a:pt x="59930" y="20050"/>
                </a:lnTo>
                <a:lnTo>
                  <a:pt x="59920" y="20070"/>
                </a:lnTo>
                <a:lnTo>
                  <a:pt x="59880" y="20090"/>
                </a:lnTo>
                <a:lnTo>
                  <a:pt x="59870" y="20090"/>
                </a:lnTo>
                <a:lnTo>
                  <a:pt x="59840" y="20090"/>
                </a:lnTo>
                <a:lnTo>
                  <a:pt x="59830" y="20090"/>
                </a:lnTo>
                <a:lnTo>
                  <a:pt x="59780" y="20130"/>
                </a:lnTo>
                <a:lnTo>
                  <a:pt x="59770" y="20130"/>
                </a:lnTo>
                <a:lnTo>
                  <a:pt x="59760" y="20140"/>
                </a:lnTo>
                <a:lnTo>
                  <a:pt x="59740" y="20120"/>
                </a:lnTo>
                <a:lnTo>
                  <a:pt x="59720" y="20170"/>
                </a:lnTo>
                <a:lnTo>
                  <a:pt x="59640" y="20240"/>
                </a:lnTo>
                <a:lnTo>
                  <a:pt x="59630" y="20280"/>
                </a:lnTo>
                <a:lnTo>
                  <a:pt x="59720" y="20420"/>
                </a:lnTo>
                <a:lnTo>
                  <a:pt x="59750" y="20410"/>
                </a:lnTo>
                <a:lnTo>
                  <a:pt x="59760" y="20420"/>
                </a:lnTo>
                <a:lnTo>
                  <a:pt x="59760" y="20450"/>
                </a:lnTo>
                <a:lnTo>
                  <a:pt x="59770" y="20480"/>
                </a:lnTo>
                <a:lnTo>
                  <a:pt x="59780" y="20490"/>
                </a:lnTo>
                <a:lnTo>
                  <a:pt x="59800" y="20490"/>
                </a:lnTo>
                <a:lnTo>
                  <a:pt x="59810" y="20490"/>
                </a:lnTo>
                <a:lnTo>
                  <a:pt x="59820" y="20510"/>
                </a:lnTo>
                <a:lnTo>
                  <a:pt x="59810" y="20510"/>
                </a:lnTo>
                <a:lnTo>
                  <a:pt x="59790" y="20520"/>
                </a:lnTo>
                <a:lnTo>
                  <a:pt x="59760" y="20530"/>
                </a:lnTo>
                <a:lnTo>
                  <a:pt x="59750" y="20540"/>
                </a:lnTo>
                <a:lnTo>
                  <a:pt x="59730" y="20560"/>
                </a:lnTo>
                <a:lnTo>
                  <a:pt x="59720" y="20570"/>
                </a:lnTo>
                <a:lnTo>
                  <a:pt x="59720" y="20590"/>
                </a:lnTo>
                <a:lnTo>
                  <a:pt x="59720" y="20620"/>
                </a:lnTo>
                <a:lnTo>
                  <a:pt x="59670" y="20590"/>
                </a:lnTo>
                <a:lnTo>
                  <a:pt x="59660" y="20640"/>
                </a:lnTo>
                <a:lnTo>
                  <a:pt x="59690" y="20790"/>
                </a:lnTo>
                <a:lnTo>
                  <a:pt x="59690" y="20810"/>
                </a:lnTo>
                <a:lnTo>
                  <a:pt x="59680" y="20820"/>
                </a:lnTo>
                <a:lnTo>
                  <a:pt x="59680" y="20830"/>
                </a:lnTo>
                <a:lnTo>
                  <a:pt x="59660" y="20840"/>
                </a:lnTo>
                <a:lnTo>
                  <a:pt x="59650" y="20860"/>
                </a:lnTo>
                <a:lnTo>
                  <a:pt x="59630" y="21000"/>
                </a:lnTo>
                <a:lnTo>
                  <a:pt x="59570" y="21080"/>
                </a:lnTo>
                <a:lnTo>
                  <a:pt x="59560" y="21110"/>
                </a:lnTo>
                <a:lnTo>
                  <a:pt x="59550" y="21100"/>
                </a:lnTo>
                <a:lnTo>
                  <a:pt x="59540" y="21090"/>
                </a:lnTo>
                <a:lnTo>
                  <a:pt x="59520" y="21090"/>
                </a:lnTo>
                <a:lnTo>
                  <a:pt x="59500" y="21100"/>
                </a:lnTo>
                <a:lnTo>
                  <a:pt x="59520" y="21100"/>
                </a:lnTo>
                <a:lnTo>
                  <a:pt x="59490" y="21110"/>
                </a:lnTo>
                <a:lnTo>
                  <a:pt x="59490" y="21130"/>
                </a:lnTo>
                <a:lnTo>
                  <a:pt x="59530" y="21130"/>
                </a:lnTo>
                <a:lnTo>
                  <a:pt x="59510" y="21170"/>
                </a:lnTo>
                <a:lnTo>
                  <a:pt x="59480" y="21200"/>
                </a:lnTo>
                <a:lnTo>
                  <a:pt x="59430" y="21210"/>
                </a:lnTo>
                <a:lnTo>
                  <a:pt x="59420" y="21230"/>
                </a:lnTo>
                <a:lnTo>
                  <a:pt x="59420" y="21250"/>
                </a:lnTo>
                <a:lnTo>
                  <a:pt x="59430" y="21260"/>
                </a:lnTo>
                <a:lnTo>
                  <a:pt x="59450" y="21260"/>
                </a:lnTo>
                <a:lnTo>
                  <a:pt x="59440" y="21270"/>
                </a:lnTo>
                <a:lnTo>
                  <a:pt x="59440" y="21280"/>
                </a:lnTo>
                <a:lnTo>
                  <a:pt x="59430" y="21290"/>
                </a:lnTo>
                <a:lnTo>
                  <a:pt x="59410" y="21290"/>
                </a:lnTo>
                <a:lnTo>
                  <a:pt x="59410" y="21300"/>
                </a:lnTo>
                <a:lnTo>
                  <a:pt x="59410" y="21310"/>
                </a:lnTo>
                <a:lnTo>
                  <a:pt x="59410" y="21320"/>
                </a:lnTo>
                <a:lnTo>
                  <a:pt x="59410" y="21330"/>
                </a:lnTo>
                <a:lnTo>
                  <a:pt x="59390" y="21350"/>
                </a:lnTo>
                <a:lnTo>
                  <a:pt x="59350" y="21370"/>
                </a:lnTo>
                <a:lnTo>
                  <a:pt x="59340" y="21390"/>
                </a:lnTo>
                <a:lnTo>
                  <a:pt x="59330" y="21410"/>
                </a:lnTo>
                <a:lnTo>
                  <a:pt x="59320" y="21450"/>
                </a:lnTo>
                <a:lnTo>
                  <a:pt x="59310" y="21470"/>
                </a:lnTo>
                <a:lnTo>
                  <a:pt x="59300" y="21480"/>
                </a:lnTo>
                <a:lnTo>
                  <a:pt x="59270" y="21480"/>
                </a:lnTo>
                <a:lnTo>
                  <a:pt x="59250" y="21480"/>
                </a:lnTo>
                <a:lnTo>
                  <a:pt x="59240" y="21480"/>
                </a:lnTo>
                <a:lnTo>
                  <a:pt x="59220" y="21480"/>
                </a:lnTo>
                <a:lnTo>
                  <a:pt x="59200" y="21490"/>
                </a:lnTo>
                <a:lnTo>
                  <a:pt x="59170" y="21520"/>
                </a:lnTo>
                <a:lnTo>
                  <a:pt x="59130" y="21560"/>
                </a:lnTo>
                <a:lnTo>
                  <a:pt x="59110" y="21580"/>
                </a:lnTo>
                <a:lnTo>
                  <a:pt x="59100" y="21580"/>
                </a:lnTo>
                <a:lnTo>
                  <a:pt x="59100" y="21590"/>
                </a:lnTo>
                <a:lnTo>
                  <a:pt x="59070" y="21610"/>
                </a:lnTo>
                <a:lnTo>
                  <a:pt x="59060" y="21630"/>
                </a:lnTo>
                <a:lnTo>
                  <a:pt x="59060" y="21670"/>
                </a:lnTo>
                <a:lnTo>
                  <a:pt x="59070" y="21690"/>
                </a:lnTo>
                <a:lnTo>
                  <a:pt x="59080" y="21710"/>
                </a:lnTo>
                <a:lnTo>
                  <a:pt x="59050" y="21760"/>
                </a:lnTo>
                <a:lnTo>
                  <a:pt x="59040" y="21780"/>
                </a:lnTo>
                <a:lnTo>
                  <a:pt x="59050" y="21800"/>
                </a:lnTo>
                <a:lnTo>
                  <a:pt x="59020" y="21810"/>
                </a:lnTo>
                <a:lnTo>
                  <a:pt x="59020" y="21820"/>
                </a:lnTo>
                <a:lnTo>
                  <a:pt x="59030" y="21850"/>
                </a:lnTo>
                <a:lnTo>
                  <a:pt x="59020" y="21870"/>
                </a:lnTo>
                <a:lnTo>
                  <a:pt x="59000" y="21880"/>
                </a:lnTo>
                <a:lnTo>
                  <a:pt x="58980" y="21890"/>
                </a:lnTo>
                <a:lnTo>
                  <a:pt x="58960" y="21900"/>
                </a:lnTo>
                <a:lnTo>
                  <a:pt x="58970" y="21930"/>
                </a:lnTo>
                <a:lnTo>
                  <a:pt x="58960" y="21930"/>
                </a:lnTo>
                <a:lnTo>
                  <a:pt x="58920" y="21940"/>
                </a:lnTo>
                <a:lnTo>
                  <a:pt x="58910" y="21940"/>
                </a:lnTo>
                <a:lnTo>
                  <a:pt x="58900" y="21960"/>
                </a:lnTo>
                <a:lnTo>
                  <a:pt x="58900" y="21970"/>
                </a:lnTo>
                <a:lnTo>
                  <a:pt x="58900" y="21980"/>
                </a:lnTo>
                <a:lnTo>
                  <a:pt x="58900" y="22000"/>
                </a:lnTo>
                <a:lnTo>
                  <a:pt x="58910" y="22010"/>
                </a:lnTo>
                <a:lnTo>
                  <a:pt x="58910" y="22020"/>
                </a:lnTo>
                <a:lnTo>
                  <a:pt x="58900" y="22030"/>
                </a:lnTo>
                <a:lnTo>
                  <a:pt x="58890" y="22050"/>
                </a:lnTo>
                <a:lnTo>
                  <a:pt x="58880" y="22050"/>
                </a:lnTo>
                <a:lnTo>
                  <a:pt x="58880" y="22070"/>
                </a:lnTo>
                <a:lnTo>
                  <a:pt x="58880" y="22110"/>
                </a:lnTo>
                <a:lnTo>
                  <a:pt x="58880" y="22130"/>
                </a:lnTo>
                <a:lnTo>
                  <a:pt x="58860" y="22150"/>
                </a:lnTo>
                <a:lnTo>
                  <a:pt x="58860" y="22170"/>
                </a:lnTo>
                <a:lnTo>
                  <a:pt x="58860" y="22180"/>
                </a:lnTo>
                <a:lnTo>
                  <a:pt x="58870" y="22210"/>
                </a:lnTo>
                <a:lnTo>
                  <a:pt x="58870" y="22230"/>
                </a:lnTo>
                <a:lnTo>
                  <a:pt x="58860" y="22270"/>
                </a:lnTo>
                <a:lnTo>
                  <a:pt x="58850" y="22330"/>
                </a:lnTo>
                <a:lnTo>
                  <a:pt x="58820" y="22510"/>
                </a:lnTo>
                <a:lnTo>
                  <a:pt x="58800" y="22580"/>
                </a:lnTo>
                <a:lnTo>
                  <a:pt x="58760" y="22630"/>
                </a:lnTo>
                <a:lnTo>
                  <a:pt x="58730" y="22650"/>
                </a:lnTo>
                <a:lnTo>
                  <a:pt x="58670" y="22690"/>
                </a:lnTo>
                <a:lnTo>
                  <a:pt x="58640" y="22710"/>
                </a:lnTo>
                <a:lnTo>
                  <a:pt x="58590" y="22760"/>
                </a:lnTo>
                <a:lnTo>
                  <a:pt x="58550" y="22830"/>
                </a:lnTo>
                <a:lnTo>
                  <a:pt x="58430" y="22940"/>
                </a:lnTo>
                <a:lnTo>
                  <a:pt x="58410" y="22930"/>
                </a:lnTo>
                <a:lnTo>
                  <a:pt x="58390" y="22940"/>
                </a:lnTo>
                <a:lnTo>
                  <a:pt x="58380" y="22960"/>
                </a:lnTo>
                <a:lnTo>
                  <a:pt x="58370" y="22990"/>
                </a:lnTo>
                <a:lnTo>
                  <a:pt x="58340" y="22970"/>
                </a:lnTo>
                <a:lnTo>
                  <a:pt x="58330" y="22960"/>
                </a:lnTo>
                <a:lnTo>
                  <a:pt x="58310" y="22990"/>
                </a:lnTo>
                <a:lnTo>
                  <a:pt x="58290" y="23040"/>
                </a:lnTo>
                <a:lnTo>
                  <a:pt x="58290" y="23090"/>
                </a:lnTo>
                <a:lnTo>
                  <a:pt x="58290" y="23120"/>
                </a:lnTo>
                <a:lnTo>
                  <a:pt x="58260" y="23120"/>
                </a:lnTo>
                <a:lnTo>
                  <a:pt x="58290" y="23160"/>
                </a:lnTo>
                <a:lnTo>
                  <a:pt x="58270" y="23200"/>
                </a:lnTo>
                <a:lnTo>
                  <a:pt x="58240" y="23240"/>
                </a:lnTo>
                <a:lnTo>
                  <a:pt x="58220" y="23280"/>
                </a:lnTo>
                <a:lnTo>
                  <a:pt x="58220" y="23310"/>
                </a:lnTo>
                <a:lnTo>
                  <a:pt x="58220" y="23330"/>
                </a:lnTo>
                <a:lnTo>
                  <a:pt x="58220" y="23340"/>
                </a:lnTo>
                <a:lnTo>
                  <a:pt x="58210" y="23370"/>
                </a:lnTo>
                <a:lnTo>
                  <a:pt x="58190" y="23380"/>
                </a:lnTo>
                <a:lnTo>
                  <a:pt x="58120" y="23420"/>
                </a:lnTo>
                <a:lnTo>
                  <a:pt x="58090" y="23450"/>
                </a:lnTo>
                <a:lnTo>
                  <a:pt x="58050" y="23500"/>
                </a:lnTo>
                <a:lnTo>
                  <a:pt x="58040" y="23510"/>
                </a:lnTo>
                <a:lnTo>
                  <a:pt x="58030" y="23530"/>
                </a:lnTo>
                <a:lnTo>
                  <a:pt x="58030" y="23560"/>
                </a:lnTo>
                <a:lnTo>
                  <a:pt x="58030" y="23570"/>
                </a:lnTo>
                <a:lnTo>
                  <a:pt x="58020" y="23580"/>
                </a:lnTo>
                <a:lnTo>
                  <a:pt x="57990" y="23630"/>
                </a:lnTo>
                <a:lnTo>
                  <a:pt x="57980" y="23670"/>
                </a:lnTo>
                <a:lnTo>
                  <a:pt x="57980" y="23680"/>
                </a:lnTo>
                <a:lnTo>
                  <a:pt x="57970" y="23680"/>
                </a:lnTo>
                <a:lnTo>
                  <a:pt x="57920" y="23740"/>
                </a:lnTo>
                <a:lnTo>
                  <a:pt x="57910" y="23750"/>
                </a:lnTo>
                <a:lnTo>
                  <a:pt x="57900" y="23780"/>
                </a:lnTo>
                <a:lnTo>
                  <a:pt x="57890" y="23790"/>
                </a:lnTo>
                <a:lnTo>
                  <a:pt x="57860" y="23820"/>
                </a:lnTo>
                <a:lnTo>
                  <a:pt x="57850" y="23830"/>
                </a:lnTo>
                <a:lnTo>
                  <a:pt x="57850" y="23840"/>
                </a:lnTo>
                <a:lnTo>
                  <a:pt x="57840" y="23870"/>
                </a:lnTo>
                <a:lnTo>
                  <a:pt x="57830" y="23880"/>
                </a:lnTo>
                <a:lnTo>
                  <a:pt x="57790" y="23930"/>
                </a:lnTo>
                <a:lnTo>
                  <a:pt x="57640" y="24050"/>
                </a:lnTo>
                <a:lnTo>
                  <a:pt x="57630" y="24060"/>
                </a:lnTo>
                <a:lnTo>
                  <a:pt x="57600" y="24060"/>
                </a:lnTo>
                <a:lnTo>
                  <a:pt x="57550" y="24060"/>
                </a:lnTo>
                <a:lnTo>
                  <a:pt x="57540" y="24060"/>
                </a:lnTo>
                <a:lnTo>
                  <a:pt x="57510" y="24050"/>
                </a:lnTo>
                <a:lnTo>
                  <a:pt x="57500" y="24040"/>
                </a:lnTo>
                <a:lnTo>
                  <a:pt x="57490" y="24040"/>
                </a:lnTo>
                <a:lnTo>
                  <a:pt x="57490" y="24030"/>
                </a:lnTo>
                <a:lnTo>
                  <a:pt x="57480" y="24020"/>
                </a:lnTo>
                <a:lnTo>
                  <a:pt x="57470" y="24020"/>
                </a:lnTo>
                <a:lnTo>
                  <a:pt x="57450" y="24030"/>
                </a:lnTo>
                <a:lnTo>
                  <a:pt x="57420" y="24040"/>
                </a:lnTo>
                <a:lnTo>
                  <a:pt x="57390" y="24040"/>
                </a:lnTo>
                <a:lnTo>
                  <a:pt x="57380" y="24040"/>
                </a:lnTo>
                <a:lnTo>
                  <a:pt x="57370" y="24040"/>
                </a:lnTo>
                <a:lnTo>
                  <a:pt x="57340" y="24030"/>
                </a:lnTo>
                <a:lnTo>
                  <a:pt x="56430" y="24750"/>
                </a:lnTo>
                <a:lnTo>
                  <a:pt x="55470" y="25530"/>
                </a:lnTo>
                <a:lnTo>
                  <a:pt x="55450" y="25550"/>
                </a:lnTo>
                <a:lnTo>
                  <a:pt x="55450" y="25560"/>
                </a:lnTo>
                <a:lnTo>
                  <a:pt x="55490" y="25570"/>
                </a:lnTo>
                <a:lnTo>
                  <a:pt x="55560" y="25570"/>
                </a:lnTo>
                <a:lnTo>
                  <a:pt x="55670" y="25640"/>
                </a:lnTo>
                <a:lnTo>
                  <a:pt x="55760" y="25660"/>
                </a:lnTo>
                <a:lnTo>
                  <a:pt x="55790" y="25670"/>
                </a:lnTo>
                <a:lnTo>
                  <a:pt x="55820" y="25680"/>
                </a:lnTo>
                <a:lnTo>
                  <a:pt x="55880" y="25660"/>
                </a:lnTo>
                <a:lnTo>
                  <a:pt x="56140" y="25640"/>
                </a:lnTo>
                <a:lnTo>
                  <a:pt x="56180" y="25640"/>
                </a:lnTo>
                <a:lnTo>
                  <a:pt x="56200" y="25660"/>
                </a:lnTo>
                <a:lnTo>
                  <a:pt x="56300" y="25840"/>
                </a:lnTo>
                <a:lnTo>
                  <a:pt x="56340" y="25890"/>
                </a:lnTo>
                <a:lnTo>
                  <a:pt x="56400" y="25930"/>
                </a:lnTo>
                <a:lnTo>
                  <a:pt x="56440" y="25930"/>
                </a:lnTo>
                <a:lnTo>
                  <a:pt x="56480" y="25930"/>
                </a:lnTo>
                <a:lnTo>
                  <a:pt x="56520" y="25940"/>
                </a:lnTo>
                <a:lnTo>
                  <a:pt x="56540" y="25960"/>
                </a:lnTo>
                <a:lnTo>
                  <a:pt x="56550" y="25990"/>
                </a:lnTo>
                <a:lnTo>
                  <a:pt x="56570" y="26020"/>
                </a:lnTo>
                <a:lnTo>
                  <a:pt x="56620" y="26050"/>
                </a:lnTo>
                <a:lnTo>
                  <a:pt x="56640" y="26080"/>
                </a:lnTo>
                <a:lnTo>
                  <a:pt x="56660" y="26120"/>
                </a:lnTo>
                <a:lnTo>
                  <a:pt x="56660" y="26160"/>
                </a:lnTo>
                <a:lnTo>
                  <a:pt x="56630" y="26200"/>
                </a:lnTo>
                <a:lnTo>
                  <a:pt x="56570" y="26270"/>
                </a:lnTo>
                <a:lnTo>
                  <a:pt x="56540" y="26290"/>
                </a:lnTo>
                <a:lnTo>
                  <a:pt x="56480" y="26300"/>
                </a:lnTo>
                <a:lnTo>
                  <a:pt x="56400" y="26300"/>
                </a:lnTo>
                <a:lnTo>
                  <a:pt x="56360" y="26320"/>
                </a:lnTo>
                <a:lnTo>
                  <a:pt x="56340" y="26360"/>
                </a:lnTo>
                <a:lnTo>
                  <a:pt x="56350" y="26480"/>
                </a:lnTo>
                <a:lnTo>
                  <a:pt x="56360" y="26520"/>
                </a:lnTo>
                <a:lnTo>
                  <a:pt x="56390" y="26570"/>
                </a:lnTo>
                <a:lnTo>
                  <a:pt x="56480" y="26650"/>
                </a:lnTo>
                <a:lnTo>
                  <a:pt x="56490" y="26700"/>
                </a:lnTo>
                <a:lnTo>
                  <a:pt x="56480" y="26740"/>
                </a:lnTo>
                <a:lnTo>
                  <a:pt x="56460" y="26760"/>
                </a:lnTo>
                <a:lnTo>
                  <a:pt x="56330" y="26780"/>
                </a:lnTo>
                <a:lnTo>
                  <a:pt x="56300" y="26800"/>
                </a:lnTo>
                <a:lnTo>
                  <a:pt x="56270" y="26820"/>
                </a:lnTo>
                <a:lnTo>
                  <a:pt x="56260" y="26860"/>
                </a:lnTo>
                <a:lnTo>
                  <a:pt x="56270" y="26920"/>
                </a:lnTo>
                <a:lnTo>
                  <a:pt x="56300" y="26940"/>
                </a:lnTo>
                <a:lnTo>
                  <a:pt x="56340" y="26950"/>
                </a:lnTo>
                <a:lnTo>
                  <a:pt x="56370" y="26980"/>
                </a:lnTo>
                <a:lnTo>
                  <a:pt x="56370" y="27070"/>
                </a:lnTo>
                <a:lnTo>
                  <a:pt x="56290" y="27120"/>
                </a:lnTo>
                <a:lnTo>
                  <a:pt x="56110" y="27160"/>
                </a:lnTo>
                <a:lnTo>
                  <a:pt x="56090" y="27190"/>
                </a:lnTo>
                <a:lnTo>
                  <a:pt x="56080" y="27220"/>
                </a:lnTo>
                <a:lnTo>
                  <a:pt x="56090" y="27370"/>
                </a:lnTo>
                <a:lnTo>
                  <a:pt x="56110" y="27450"/>
                </a:lnTo>
                <a:lnTo>
                  <a:pt x="56120" y="27480"/>
                </a:lnTo>
                <a:lnTo>
                  <a:pt x="56140" y="27490"/>
                </a:lnTo>
                <a:lnTo>
                  <a:pt x="56170" y="27520"/>
                </a:lnTo>
                <a:lnTo>
                  <a:pt x="56180" y="27540"/>
                </a:lnTo>
                <a:lnTo>
                  <a:pt x="56180" y="27560"/>
                </a:lnTo>
                <a:lnTo>
                  <a:pt x="56180" y="27600"/>
                </a:lnTo>
                <a:lnTo>
                  <a:pt x="56160" y="27610"/>
                </a:lnTo>
                <a:lnTo>
                  <a:pt x="56010" y="27570"/>
                </a:lnTo>
                <a:lnTo>
                  <a:pt x="55930" y="27580"/>
                </a:lnTo>
                <a:lnTo>
                  <a:pt x="55880" y="27620"/>
                </a:lnTo>
                <a:lnTo>
                  <a:pt x="55780" y="27720"/>
                </a:lnTo>
                <a:lnTo>
                  <a:pt x="55720" y="27750"/>
                </a:lnTo>
                <a:lnTo>
                  <a:pt x="55720" y="27770"/>
                </a:lnTo>
                <a:lnTo>
                  <a:pt x="55710" y="27790"/>
                </a:lnTo>
                <a:lnTo>
                  <a:pt x="55700" y="27810"/>
                </a:lnTo>
                <a:lnTo>
                  <a:pt x="55640" y="27890"/>
                </a:lnTo>
                <a:lnTo>
                  <a:pt x="55610" y="27930"/>
                </a:lnTo>
                <a:lnTo>
                  <a:pt x="55600" y="27970"/>
                </a:lnTo>
                <a:lnTo>
                  <a:pt x="55610" y="27980"/>
                </a:lnTo>
                <a:lnTo>
                  <a:pt x="55620" y="28010"/>
                </a:lnTo>
                <a:lnTo>
                  <a:pt x="55630" y="28100"/>
                </a:lnTo>
                <a:lnTo>
                  <a:pt x="55620" y="28150"/>
                </a:lnTo>
                <a:lnTo>
                  <a:pt x="55600" y="28190"/>
                </a:lnTo>
                <a:lnTo>
                  <a:pt x="55570" y="28210"/>
                </a:lnTo>
                <a:lnTo>
                  <a:pt x="55300" y="28330"/>
                </a:lnTo>
                <a:lnTo>
                  <a:pt x="55240" y="28370"/>
                </a:lnTo>
                <a:lnTo>
                  <a:pt x="55200" y="28370"/>
                </a:lnTo>
                <a:lnTo>
                  <a:pt x="55140" y="28380"/>
                </a:lnTo>
                <a:lnTo>
                  <a:pt x="54910" y="28450"/>
                </a:lnTo>
                <a:lnTo>
                  <a:pt x="54870" y="28480"/>
                </a:lnTo>
                <a:lnTo>
                  <a:pt x="54830" y="28510"/>
                </a:lnTo>
                <a:lnTo>
                  <a:pt x="54530" y="28700"/>
                </a:lnTo>
                <a:lnTo>
                  <a:pt x="54490" y="28750"/>
                </a:lnTo>
                <a:lnTo>
                  <a:pt x="54480" y="28830"/>
                </a:lnTo>
                <a:lnTo>
                  <a:pt x="54550" y="29070"/>
                </a:lnTo>
                <a:lnTo>
                  <a:pt x="54560" y="29360"/>
                </a:lnTo>
                <a:lnTo>
                  <a:pt x="54550" y="29400"/>
                </a:lnTo>
                <a:lnTo>
                  <a:pt x="54490" y="29530"/>
                </a:lnTo>
                <a:lnTo>
                  <a:pt x="54170" y="29910"/>
                </a:lnTo>
                <a:lnTo>
                  <a:pt x="54160" y="29960"/>
                </a:lnTo>
                <a:lnTo>
                  <a:pt x="54140" y="30010"/>
                </a:lnTo>
                <a:lnTo>
                  <a:pt x="54140" y="30110"/>
                </a:lnTo>
                <a:lnTo>
                  <a:pt x="54170" y="30200"/>
                </a:lnTo>
                <a:lnTo>
                  <a:pt x="54230" y="30280"/>
                </a:lnTo>
                <a:lnTo>
                  <a:pt x="54310" y="30350"/>
                </a:lnTo>
                <a:lnTo>
                  <a:pt x="54480" y="30470"/>
                </a:lnTo>
                <a:lnTo>
                  <a:pt x="54560" y="30500"/>
                </a:lnTo>
                <a:lnTo>
                  <a:pt x="54590" y="30520"/>
                </a:lnTo>
                <a:lnTo>
                  <a:pt x="54600" y="30530"/>
                </a:lnTo>
                <a:lnTo>
                  <a:pt x="54600" y="30540"/>
                </a:lnTo>
                <a:lnTo>
                  <a:pt x="54590" y="30580"/>
                </a:lnTo>
                <a:lnTo>
                  <a:pt x="54590" y="30600"/>
                </a:lnTo>
                <a:lnTo>
                  <a:pt x="54590" y="30670"/>
                </a:lnTo>
                <a:lnTo>
                  <a:pt x="54590" y="30730"/>
                </a:lnTo>
                <a:lnTo>
                  <a:pt x="54580" y="30770"/>
                </a:lnTo>
                <a:lnTo>
                  <a:pt x="54550" y="30850"/>
                </a:lnTo>
                <a:lnTo>
                  <a:pt x="54540" y="30890"/>
                </a:lnTo>
                <a:lnTo>
                  <a:pt x="54540" y="31020"/>
                </a:lnTo>
                <a:lnTo>
                  <a:pt x="54530" y="31050"/>
                </a:lnTo>
                <a:lnTo>
                  <a:pt x="54510" y="31070"/>
                </a:lnTo>
                <a:lnTo>
                  <a:pt x="54500" y="31080"/>
                </a:lnTo>
                <a:lnTo>
                  <a:pt x="54480" y="31100"/>
                </a:lnTo>
                <a:lnTo>
                  <a:pt x="54470" y="31120"/>
                </a:lnTo>
                <a:lnTo>
                  <a:pt x="54470" y="31180"/>
                </a:lnTo>
                <a:lnTo>
                  <a:pt x="54320" y="31640"/>
                </a:lnTo>
                <a:lnTo>
                  <a:pt x="54320" y="31680"/>
                </a:lnTo>
                <a:lnTo>
                  <a:pt x="54300" y="31710"/>
                </a:lnTo>
                <a:lnTo>
                  <a:pt x="54280" y="31730"/>
                </a:lnTo>
                <a:lnTo>
                  <a:pt x="54220" y="31770"/>
                </a:lnTo>
                <a:lnTo>
                  <a:pt x="54160" y="31820"/>
                </a:lnTo>
                <a:lnTo>
                  <a:pt x="54130" y="31880"/>
                </a:lnTo>
                <a:lnTo>
                  <a:pt x="54070" y="32050"/>
                </a:lnTo>
                <a:lnTo>
                  <a:pt x="53990" y="32170"/>
                </a:lnTo>
                <a:lnTo>
                  <a:pt x="53970" y="32190"/>
                </a:lnTo>
                <a:lnTo>
                  <a:pt x="53910" y="32300"/>
                </a:lnTo>
                <a:lnTo>
                  <a:pt x="53930" y="32320"/>
                </a:lnTo>
                <a:lnTo>
                  <a:pt x="53930" y="32350"/>
                </a:lnTo>
                <a:lnTo>
                  <a:pt x="53920" y="32370"/>
                </a:lnTo>
                <a:lnTo>
                  <a:pt x="53810" y="32510"/>
                </a:lnTo>
                <a:lnTo>
                  <a:pt x="53810" y="32530"/>
                </a:lnTo>
                <a:lnTo>
                  <a:pt x="53790" y="32580"/>
                </a:lnTo>
                <a:lnTo>
                  <a:pt x="53760" y="32620"/>
                </a:lnTo>
                <a:lnTo>
                  <a:pt x="53720" y="32660"/>
                </a:lnTo>
                <a:lnTo>
                  <a:pt x="53680" y="32680"/>
                </a:lnTo>
                <a:lnTo>
                  <a:pt x="53560" y="32700"/>
                </a:lnTo>
                <a:lnTo>
                  <a:pt x="53520" y="32720"/>
                </a:lnTo>
                <a:lnTo>
                  <a:pt x="53410" y="32810"/>
                </a:lnTo>
                <a:lnTo>
                  <a:pt x="53380" y="32850"/>
                </a:lnTo>
                <a:lnTo>
                  <a:pt x="53360" y="32870"/>
                </a:lnTo>
                <a:lnTo>
                  <a:pt x="53350" y="32890"/>
                </a:lnTo>
                <a:lnTo>
                  <a:pt x="53350" y="32910"/>
                </a:lnTo>
                <a:lnTo>
                  <a:pt x="53340" y="32920"/>
                </a:lnTo>
                <a:lnTo>
                  <a:pt x="53300" y="32960"/>
                </a:lnTo>
                <a:lnTo>
                  <a:pt x="53290" y="32980"/>
                </a:lnTo>
                <a:lnTo>
                  <a:pt x="53280" y="33020"/>
                </a:lnTo>
                <a:lnTo>
                  <a:pt x="53250" y="33060"/>
                </a:lnTo>
                <a:lnTo>
                  <a:pt x="53180" y="33140"/>
                </a:lnTo>
                <a:lnTo>
                  <a:pt x="53060" y="33310"/>
                </a:lnTo>
                <a:lnTo>
                  <a:pt x="53020" y="33360"/>
                </a:lnTo>
                <a:lnTo>
                  <a:pt x="52960" y="33410"/>
                </a:lnTo>
                <a:lnTo>
                  <a:pt x="52930" y="33440"/>
                </a:lnTo>
                <a:lnTo>
                  <a:pt x="52920" y="33480"/>
                </a:lnTo>
                <a:lnTo>
                  <a:pt x="52910" y="33500"/>
                </a:lnTo>
                <a:lnTo>
                  <a:pt x="52850" y="33560"/>
                </a:lnTo>
                <a:lnTo>
                  <a:pt x="52810" y="33620"/>
                </a:lnTo>
                <a:lnTo>
                  <a:pt x="52800" y="33640"/>
                </a:lnTo>
                <a:lnTo>
                  <a:pt x="52790" y="33680"/>
                </a:lnTo>
                <a:lnTo>
                  <a:pt x="52780" y="33730"/>
                </a:lnTo>
                <a:lnTo>
                  <a:pt x="52780" y="33750"/>
                </a:lnTo>
                <a:lnTo>
                  <a:pt x="52760" y="33790"/>
                </a:lnTo>
                <a:lnTo>
                  <a:pt x="52710" y="33950"/>
                </a:lnTo>
                <a:lnTo>
                  <a:pt x="52700" y="34120"/>
                </a:lnTo>
                <a:lnTo>
                  <a:pt x="52690" y="34160"/>
                </a:lnTo>
                <a:lnTo>
                  <a:pt x="52650" y="34250"/>
                </a:lnTo>
                <a:lnTo>
                  <a:pt x="52630" y="34310"/>
                </a:lnTo>
                <a:lnTo>
                  <a:pt x="52620" y="34350"/>
                </a:lnTo>
                <a:lnTo>
                  <a:pt x="52620" y="34370"/>
                </a:lnTo>
                <a:lnTo>
                  <a:pt x="52610" y="34400"/>
                </a:lnTo>
                <a:lnTo>
                  <a:pt x="52600" y="34410"/>
                </a:lnTo>
                <a:lnTo>
                  <a:pt x="52590" y="34420"/>
                </a:lnTo>
                <a:lnTo>
                  <a:pt x="52580" y="34440"/>
                </a:lnTo>
                <a:lnTo>
                  <a:pt x="52550" y="34470"/>
                </a:lnTo>
                <a:lnTo>
                  <a:pt x="52530" y="34480"/>
                </a:lnTo>
                <a:lnTo>
                  <a:pt x="52530" y="34500"/>
                </a:lnTo>
                <a:lnTo>
                  <a:pt x="52510" y="34560"/>
                </a:lnTo>
                <a:lnTo>
                  <a:pt x="52470" y="34640"/>
                </a:lnTo>
                <a:lnTo>
                  <a:pt x="52440" y="34690"/>
                </a:lnTo>
                <a:lnTo>
                  <a:pt x="50560" y="34590"/>
                </a:lnTo>
                <a:lnTo>
                  <a:pt x="50300" y="34580"/>
                </a:lnTo>
                <a:lnTo>
                  <a:pt x="42660" y="34120"/>
                </a:lnTo>
                <a:lnTo>
                  <a:pt x="39900" y="33920"/>
                </a:lnTo>
                <a:lnTo>
                  <a:pt x="39890" y="33940"/>
                </a:lnTo>
                <a:lnTo>
                  <a:pt x="39850" y="33920"/>
                </a:lnTo>
                <a:lnTo>
                  <a:pt x="39730" y="33870"/>
                </a:lnTo>
                <a:lnTo>
                  <a:pt x="39660" y="33810"/>
                </a:lnTo>
                <a:lnTo>
                  <a:pt x="39630" y="33800"/>
                </a:lnTo>
                <a:lnTo>
                  <a:pt x="39540" y="33780"/>
                </a:lnTo>
                <a:lnTo>
                  <a:pt x="39510" y="33760"/>
                </a:lnTo>
                <a:lnTo>
                  <a:pt x="39490" y="33750"/>
                </a:lnTo>
                <a:lnTo>
                  <a:pt x="39470" y="33740"/>
                </a:lnTo>
                <a:lnTo>
                  <a:pt x="39440" y="33730"/>
                </a:lnTo>
                <a:lnTo>
                  <a:pt x="39420" y="33740"/>
                </a:lnTo>
                <a:lnTo>
                  <a:pt x="39400" y="33740"/>
                </a:lnTo>
                <a:lnTo>
                  <a:pt x="39350" y="33770"/>
                </a:lnTo>
                <a:lnTo>
                  <a:pt x="39320" y="33780"/>
                </a:lnTo>
                <a:lnTo>
                  <a:pt x="39280" y="33780"/>
                </a:lnTo>
                <a:lnTo>
                  <a:pt x="39260" y="33770"/>
                </a:lnTo>
                <a:lnTo>
                  <a:pt x="39240" y="33750"/>
                </a:lnTo>
                <a:lnTo>
                  <a:pt x="39230" y="33730"/>
                </a:lnTo>
                <a:lnTo>
                  <a:pt x="39210" y="33670"/>
                </a:lnTo>
                <a:lnTo>
                  <a:pt x="39200" y="33610"/>
                </a:lnTo>
                <a:lnTo>
                  <a:pt x="39190" y="33580"/>
                </a:lnTo>
                <a:lnTo>
                  <a:pt x="39180" y="33560"/>
                </a:lnTo>
                <a:lnTo>
                  <a:pt x="39170" y="33540"/>
                </a:lnTo>
                <a:lnTo>
                  <a:pt x="39150" y="33520"/>
                </a:lnTo>
                <a:lnTo>
                  <a:pt x="39110" y="33500"/>
                </a:lnTo>
                <a:lnTo>
                  <a:pt x="38970" y="33470"/>
                </a:lnTo>
                <a:lnTo>
                  <a:pt x="38920" y="33460"/>
                </a:lnTo>
                <a:lnTo>
                  <a:pt x="38890" y="33450"/>
                </a:lnTo>
                <a:lnTo>
                  <a:pt x="38860" y="33460"/>
                </a:lnTo>
                <a:lnTo>
                  <a:pt x="38850" y="33460"/>
                </a:lnTo>
                <a:lnTo>
                  <a:pt x="38820" y="33470"/>
                </a:lnTo>
                <a:lnTo>
                  <a:pt x="38790" y="33460"/>
                </a:lnTo>
                <a:lnTo>
                  <a:pt x="38730" y="33440"/>
                </a:lnTo>
                <a:lnTo>
                  <a:pt x="38700" y="33410"/>
                </a:lnTo>
                <a:lnTo>
                  <a:pt x="38680" y="33390"/>
                </a:lnTo>
                <a:lnTo>
                  <a:pt x="38670" y="33370"/>
                </a:lnTo>
                <a:lnTo>
                  <a:pt x="38670" y="33350"/>
                </a:lnTo>
                <a:lnTo>
                  <a:pt x="38670" y="33220"/>
                </a:lnTo>
                <a:lnTo>
                  <a:pt x="38650" y="33120"/>
                </a:lnTo>
                <a:lnTo>
                  <a:pt x="38640" y="33100"/>
                </a:lnTo>
                <a:lnTo>
                  <a:pt x="38630" y="33080"/>
                </a:lnTo>
                <a:lnTo>
                  <a:pt x="38610" y="33070"/>
                </a:lnTo>
                <a:lnTo>
                  <a:pt x="38460" y="33010"/>
                </a:lnTo>
                <a:lnTo>
                  <a:pt x="38440" y="32990"/>
                </a:lnTo>
                <a:lnTo>
                  <a:pt x="38420" y="32970"/>
                </a:lnTo>
                <a:lnTo>
                  <a:pt x="38360" y="32940"/>
                </a:lnTo>
                <a:lnTo>
                  <a:pt x="38220" y="32880"/>
                </a:lnTo>
                <a:lnTo>
                  <a:pt x="38200" y="32870"/>
                </a:lnTo>
                <a:lnTo>
                  <a:pt x="38100" y="32790"/>
                </a:lnTo>
                <a:lnTo>
                  <a:pt x="38090" y="32770"/>
                </a:lnTo>
                <a:lnTo>
                  <a:pt x="38080" y="32730"/>
                </a:lnTo>
                <a:lnTo>
                  <a:pt x="38060" y="32710"/>
                </a:lnTo>
                <a:lnTo>
                  <a:pt x="38040" y="32690"/>
                </a:lnTo>
                <a:lnTo>
                  <a:pt x="37960" y="32640"/>
                </a:lnTo>
                <a:lnTo>
                  <a:pt x="37920" y="32610"/>
                </a:lnTo>
                <a:lnTo>
                  <a:pt x="37850" y="32540"/>
                </a:lnTo>
                <a:lnTo>
                  <a:pt x="37810" y="32520"/>
                </a:lnTo>
                <a:lnTo>
                  <a:pt x="37790" y="32510"/>
                </a:lnTo>
                <a:lnTo>
                  <a:pt x="37650" y="32470"/>
                </a:lnTo>
                <a:lnTo>
                  <a:pt x="37630" y="32450"/>
                </a:lnTo>
                <a:lnTo>
                  <a:pt x="37620" y="32420"/>
                </a:lnTo>
                <a:lnTo>
                  <a:pt x="37620" y="32370"/>
                </a:lnTo>
                <a:lnTo>
                  <a:pt x="37620" y="32350"/>
                </a:lnTo>
                <a:lnTo>
                  <a:pt x="37610" y="32300"/>
                </a:lnTo>
                <a:lnTo>
                  <a:pt x="37590" y="32260"/>
                </a:lnTo>
                <a:lnTo>
                  <a:pt x="37580" y="32240"/>
                </a:lnTo>
                <a:lnTo>
                  <a:pt x="37560" y="32220"/>
                </a:lnTo>
                <a:lnTo>
                  <a:pt x="37550" y="32200"/>
                </a:lnTo>
                <a:lnTo>
                  <a:pt x="37530" y="32180"/>
                </a:lnTo>
                <a:lnTo>
                  <a:pt x="37520" y="32160"/>
                </a:lnTo>
                <a:lnTo>
                  <a:pt x="37520" y="32130"/>
                </a:lnTo>
                <a:lnTo>
                  <a:pt x="37530" y="32090"/>
                </a:lnTo>
                <a:lnTo>
                  <a:pt x="37530" y="32070"/>
                </a:lnTo>
                <a:lnTo>
                  <a:pt x="37510" y="32000"/>
                </a:lnTo>
                <a:lnTo>
                  <a:pt x="37500" y="31980"/>
                </a:lnTo>
                <a:lnTo>
                  <a:pt x="37510" y="31970"/>
                </a:lnTo>
                <a:lnTo>
                  <a:pt x="37510" y="31940"/>
                </a:lnTo>
                <a:lnTo>
                  <a:pt x="37500" y="31930"/>
                </a:lnTo>
                <a:lnTo>
                  <a:pt x="37500" y="31920"/>
                </a:lnTo>
                <a:lnTo>
                  <a:pt x="37460" y="31860"/>
                </a:lnTo>
                <a:lnTo>
                  <a:pt x="37450" y="31840"/>
                </a:lnTo>
                <a:lnTo>
                  <a:pt x="37450" y="31820"/>
                </a:lnTo>
                <a:lnTo>
                  <a:pt x="37450" y="31800"/>
                </a:lnTo>
                <a:lnTo>
                  <a:pt x="37460" y="31780"/>
                </a:lnTo>
                <a:lnTo>
                  <a:pt x="37470" y="31750"/>
                </a:lnTo>
                <a:lnTo>
                  <a:pt x="37470" y="31730"/>
                </a:lnTo>
                <a:lnTo>
                  <a:pt x="37470" y="31640"/>
                </a:lnTo>
                <a:lnTo>
                  <a:pt x="37470" y="31600"/>
                </a:lnTo>
                <a:lnTo>
                  <a:pt x="37480" y="31580"/>
                </a:lnTo>
                <a:lnTo>
                  <a:pt x="37490" y="31540"/>
                </a:lnTo>
                <a:lnTo>
                  <a:pt x="37500" y="31520"/>
                </a:lnTo>
                <a:lnTo>
                  <a:pt x="37500" y="31460"/>
                </a:lnTo>
                <a:lnTo>
                  <a:pt x="37530" y="31400"/>
                </a:lnTo>
                <a:lnTo>
                  <a:pt x="37520" y="31370"/>
                </a:lnTo>
                <a:lnTo>
                  <a:pt x="37500" y="31340"/>
                </a:lnTo>
                <a:lnTo>
                  <a:pt x="37410" y="31250"/>
                </a:lnTo>
                <a:lnTo>
                  <a:pt x="37390" y="31230"/>
                </a:lnTo>
                <a:lnTo>
                  <a:pt x="37380" y="31210"/>
                </a:lnTo>
                <a:lnTo>
                  <a:pt x="37370" y="31170"/>
                </a:lnTo>
                <a:lnTo>
                  <a:pt x="37360" y="31140"/>
                </a:lnTo>
                <a:lnTo>
                  <a:pt x="37340" y="31120"/>
                </a:lnTo>
                <a:lnTo>
                  <a:pt x="37250" y="31020"/>
                </a:lnTo>
                <a:lnTo>
                  <a:pt x="37230" y="31000"/>
                </a:lnTo>
                <a:lnTo>
                  <a:pt x="37220" y="30980"/>
                </a:lnTo>
                <a:lnTo>
                  <a:pt x="37210" y="30960"/>
                </a:lnTo>
                <a:lnTo>
                  <a:pt x="37200" y="30900"/>
                </a:lnTo>
                <a:lnTo>
                  <a:pt x="37170" y="30840"/>
                </a:lnTo>
                <a:lnTo>
                  <a:pt x="37150" y="30790"/>
                </a:lnTo>
                <a:lnTo>
                  <a:pt x="37140" y="30750"/>
                </a:lnTo>
                <a:lnTo>
                  <a:pt x="37140" y="30680"/>
                </a:lnTo>
                <a:lnTo>
                  <a:pt x="37130" y="30660"/>
                </a:lnTo>
                <a:lnTo>
                  <a:pt x="37080" y="30560"/>
                </a:lnTo>
                <a:lnTo>
                  <a:pt x="37050" y="30460"/>
                </a:lnTo>
                <a:lnTo>
                  <a:pt x="37020" y="30310"/>
                </a:lnTo>
                <a:lnTo>
                  <a:pt x="37000" y="30280"/>
                </a:lnTo>
                <a:lnTo>
                  <a:pt x="36980" y="30250"/>
                </a:lnTo>
                <a:lnTo>
                  <a:pt x="36940" y="30210"/>
                </a:lnTo>
                <a:lnTo>
                  <a:pt x="36920" y="30180"/>
                </a:lnTo>
                <a:lnTo>
                  <a:pt x="36910" y="30160"/>
                </a:lnTo>
                <a:lnTo>
                  <a:pt x="36890" y="30060"/>
                </a:lnTo>
                <a:lnTo>
                  <a:pt x="36850" y="29980"/>
                </a:lnTo>
                <a:lnTo>
                  <a:pt x="36690" y="29730"/>
                </a:lnTo>
                <a:lnTo>
                  <a:pt x="36530" y="29590"/>
                </a:lnTo>
                <a:lnTo>
                  <a:pt x="36490" y="29550"/>
                </a:lnTo>
                <a:lnTo>
                  <a:pt x="36460" y="29510"/>
                </a:lnTo>
                <a:lnTo>
                  <a:pt x="36450" y="29470"/>
                </a:lnTo>
                <a:lnTo>
                  <a:pt x="36450" y="29450"/>
                </a:lnTo>
                <a:lnTo>
                  <a:pt x="36450" y="29430"/>
                </a:lnTo>
                <a:lnTo>
                  <a:pt x="36450" y="29390"/>
                </a:lnTo>
                <a:lnTo>
                  <a:pt x="36450" y="29350"/>
                </a:lnTo>
                <a:lnTo>
                  <a:pt x="36430" y="29240"/>
                </a:lnTo>
                <a:lnTo>
                  <a:pt x="36420" y="29210"/>
                </a:lnTo>
                <a:lnTo>
                  <a:pt x="36370" y="29120"/>
                </a:lnTo>
                <a:lnTo>
                  <a:pt x="36330" y="29090"/>
                </a:lnTo>
                <a:lnTo>
                  <a:pt x="36270" y="29040"/>
                </a:lnTo>
                <a:lnTo>
                  <a:pt x="36160" y="28920"/>
                </a:lnTo>
                <a:lnTo>
                  <a:pt x="36120" y="28890"/>
                </a:lnTo>
                <a:lnTo>
                  <a:pt x="36050" y="28840"/>
                </a:lnTo>
                <a:lnTo>
                  <a:pt x="36020" y="28810"/>
                </a:lnTo>
                <a:lnTo>
                  <a:pt x="35980" y="28760"/>
                </a:lnTo>
                <a:lnTo>
                  <a:pt x="35960" y="28720"/>
                </a:lnTo>
                <a:lnTo>
                  <a:pt x="35930" y="28670"/>
                </a:lnTo>
                <a:lnTo>
                  <a:pt x="35860" y="28460"/>
                </a:lnTo>
                <a:lnTo>
                  <a:pt x="35860" y="28420"/>
                </a:lnTo>
                <a:lnTo>
                  <a:pt x="35850" y="28380"/>
                </a:lnTo>
                <a:lnTo>
                  <a:pt x="35860" y="28340"/>
                </a:lnTo>
                <a:lnTo>
                  <a:pt x="35870" y="28290"/>
                </a:lnTo>
                <a:lnTo>
                  <a:pt x="35900" y="28230"/>
                </a:lnTo>
                <a:lnTo>
                  <a:pt x="35930" y="28190"/>
                </a:lnTo>
                <a:lnTo>
                  <a:pt x="35960" y="28160"/>
                </a:lnTo>
                <a:lnTo>
                  <a:pt x="36110" y="28030"/>
                </a:lnTo>
                <a:lnTo>
                  <a:pt x="36130" y="28010"/>
                </a:lnTo>
                <a:lnTo>
                  <a:pt x="36210" y="27880"/>
                </a:lnTo>
                <a:lnTo>
                  <a:pt x="39310" y="21190"/>
                </a:lnTo>
                <a:lnTo>
                  <a:pt x="40050" y="19580"/>
                </a:lnTo>
                <a:lnTo>
                  <a:pt x="40060" y="19520"/>
                </a:lnTo>
                <a:lnTo>
                  <a:pt x="40070" y="19480"/>
                </a:lnTo>
                <a:lnTo>
                  <a:pt x="40040" y="19450"/>
                </a:lnTo>
                <a:lnTo>
                  <a:pt x="40030" y="19430"/>
                </a:lnTo>
                <a:lnTo>
                  <a:pt x="40030" y="19420"/>
                </a:lnTo>
                <a:lnTo>
                  <a:pt x="40030" y="19410"/>
                </a:lnTo>
                <a:lnTo>
                  <a:pt x="40030" y="19400"/>
                </a:lnTo>
                <a:lnTo>
                  <a:pt x="40040" y="19390"/>
                </a:lnTo>
                <a:lnTo>
                  <a:pt x="40050" y="19380"/>
                </a:lnTo>
                <a:lnTo>
                  <a:pt x="40070" y="19360"/>
                </a:lnTo>
                <a:lnTo>
                  <a:pt x="40140" y="19330"/>
                </a:lnTo>
                <a:lnTo>
                  <a:pt x="40180" y="19300"/>
                </a:lnTo>
                <a:lnTo>
                  <a:pt x="40200" y="19280"/>
                </a:lnTo>
                <a:lnTo>
                  <a:pt x="40200" y="19270"/>
                </a:lnTo>
                <a:lnTo>
                  <a:pt x="40090" y="19300"/>
                </a:lnTo>
                <a:lnTo>
                  <a:pt x="40070" y="19320"/>
                </a:lnTo>
                <a:lnTo>
                  <a:pt x="40050" y="19330"/>
                </a:lnTo>
                <a:lnTo>
                  <a:pt x="40040" y="19340"/>
                </a:lnTo>
                <a:lnTo>
                  <a:pt x="40030" y="19340"/>
                </a:lnTo>
                <a:lnTo>
                  <a:pt x="40020" y="19340"/>
                </a:lnTo>
                <a:lnTo>
                  <a:pt x="39970" y="19330"/>
                </a:lnTo>
                <a:lnTo>
                  <a:pt x="39940" y="19330"/>
                </a:lnTo>
                <a:lnTo>
                  <a:pt x="39890" y="19320"/>
                </a:lnTo>
                <a:lnTo>
                  <a:pt x="39870" y="19310"/>
                </a:lnTo>
                <a:lnTo>
                  <a:pt x="39860" y="19310"/>
                </a:lnTo>
                <a:lnTo>
                  <a:pt x="39860" y="19300"/>
                </a:lnTo>
                <a:lnTo>
                  <a:pt x="39850" y="19280"/>
                </a:lnTo>
                <a:lnTo>
                  <a:pt x="39850" y="19270"/>
                </a:lnTo>
                <a:lnTo>
                  <a:pt x="39850" y="19260"/>
                </a:lnTo>
                <a:lnTo>
                  <a:pt x="39870" y="19200"/>
                </a:lnTo>
                <a:lnTo>
                  <a:pt x="39870" y="19190"/>
                </a:lnTo>
                <a:lnTo>
                  <a:pt x="39870" y="19180"/>
                </a:lnTo>
                <a:lnTo>
                  <a:pt x="39860" y="19160"/>
                </a:lnTo>
                <a:lnTo>
                  <a:pt x="39860" y="19140"/>
                </a:lnTo>
                <a:lnTo>
                  <a:pt x="39850" y="19130"/>
                </a:lnTo>
                <a:lnTo>
                  <a:pt x="39840" y="19130"/>
                </a:lnTo>
                <a:lnTo>
                  <a:pt x="39830" y="19120"/>
                </a:lnTo>
                <a:lnTo>
                  <a:pt x="39820" y="19120"/>
                </a:lnTo>
                <a:lnTo>
                  <a:pt x="39800" y="19120"/>
                </a:lnTo>
                <a:lnTo>
                  <a:pt x="39780" y="19130"/>
                </a:lnTo>
                <a:lnTo>
                  <a:pt x="39680" y="19160"/>
                </a:lnTo>
                <a:lnTo>
                  <a:pt x="39670" y="19170"/>
                </a:lnTo>
                <a:lnTo>
                  <a:pt x="39580" y="19230"/>
                </a:lnTo>
                <a:lnTo>
                  <a:pt x="39570" y="19240"/>
                </a:lnTo>
                <a:lnTo>
                  <a:pt x="39550" y="19240"/>
                </a:lnTo>
                <a:lnTo>
                  <a:pt x="39540" y="19240"/>
                </a:lnTo>
                <a:lnTo>
                  <a:pt x="39500" y="19220"/>
                </a:lnTo>
                <a:lnTo>
                  <a:pt x="39450" y="19210"/>
                </a:lnTo>
                <a:lnTo>
                  <a:pt x="39430" y="19210"/>
                </a:lnTo>
                <a:lnTo>
                  <a:pt x="39420" y="19200"/>
                </a:lnTo>
                <a:lnTo>
                  <a:pt x="39380" y="19180"/>
                </a:lnTo>
                <a:lnTo>
                  <a:pt x="39360" y="19170"/>
                </a:lnTo>
                <a:lnTo>
                  <a:pt x="39340" y="19160"/>
                </a:lnTo>
                <a:lnTo>
                  <a:pt x="39320" y="19150"/>
                </a:lnTo>
                <a:lnTo>
                  <a:pt x="39310" y="19130"/>
                </a:lnTo>
                <a:lnTo>
                  <a:pt x="39300" y="19100"/>
                </a:lnTo>
                <a:lnTo>
                  <a:pt x="39300" y="19080"/>
                </a:lnTo>
                <a:lnTo>
                  <a:pt x="39300" y="19050"/>
                </a:lnTo>
                <a:lnTo>
                  <a:pt x="39330" y="18950"/>
                </a:lnTo>
                <a:lnTo>
                  <a:pt x="39340" y="18930"/>
                </a:lnTo>
                <a:lnTo>
                  <a:pt x="39340" y="18900"/>
                </a:lnTo>
                <a:lnTo>
                  <a:pt x="39330" y="18880"/>
                </a:lnTo>
                <a:lnTo>
                  <a:pt x="39320" y="18870"/>
                </a:lnTo>
                <a:lnTo>
                  <a:pt x="39290" y="18860"/>
                </a:lnTo>
                <a:lnTo>
                  <a:pt x="39270" y="18860"/>
                </a:lnTo>
                <a:lnTo>
                  <a:pt x="39220" y="18870"/>
                </a:lnTo>
                <a:lnTo>
                  <a:pt x="39200" y="18870"/>
                </a:lnTo>
                <a:lnTo>
                  <a:pt x="39170" y="18870"/>
                </a:lnTo>
                <a:lnTo>
                  <a:pt x="39150" y="18860"/>
                </a:lnTo>
                <a:lnTo>
                  <a:pt x="39130" y="18850"/>
                </a:lnTo>
                <a:lnTo>
                  <a:pt x="39110" y="18840"/>
                </a:lnTo>
                <a:lnTo>
                  <a:pt x="38990" y="18750"/>
                </a:lnTo>
                <a:lnTo>
                  <a:pt x="38950" y="18730"/>
                </a:lnTo>
                <a:lnTo>
                  <a:pt x="38870" y="18700"/>
                </a:lnTo>
                <a:lnTo>
                  <a:pt x="38830" y="18690"/>
                </a:lnTo>
                <a:lnTo>
                  <a:pt x="38810" y="18660"/>
                </a:lnTo>
                <a:lnTo>
                  <a:pt x="38710" y="18560"/>
                </a:lnTo>
                <a:lnTo>
                  <a:pt x="38670" y="18500"/>
                </a:lnTo>
                <a:lnTo>
                  <a:pt x="38650" y="18430"/>
                </a:lnTo>
                <a:lnTo>
                  <a:pt x="38640" y="18420"/>
                </a:lnTo>
                <a:lnTo>
                  <a:pt x="38620" y="18400"/>
                </a:lnTo>
                <a:lnTo>
                  <a:pt x="38570" y="18390"/>
                </a:lnTo>
                <a:lnTo>
                  <a:pt x="38550" y="18380"/>
                </a:lnTo>
                <a:lnTo>
                  <a:pt x="38480" y="18330"/>
                </a:lnTo>
                <a:lnTo>
                  <a:pt x="38450" y="18320"/>
                </a:lnTo>
                <a:lnTo>
                  <a:pt x="38420" y="18320"/>
                </a:lnTo>
                <a:lnTo>
                  <a:pt x="38350" y="18330"/>
                </a:lnTo>
                <a:lnTo>
                  <a:pt x="38330" y="18320"/>
                </a:lnTo>
                <a:lnTo>
                  <a:pt x="38320" y="18310"/>
                </a:lnTo>
                <a:lnTo>
                  <a:pt x="38310" y="18280"/>
                </a:lnTo>
                <a:lnTo>
                  <a:pt x="38310" y="18240"/>
                </a:lnTo>
                <a:lnTo>
                  <a:pt x="38310" y="18220"/>
                </a:lnTo>
                <a:lnTo>
                  <a:pt x="38290" y="18220"/>
                </a:lnTo>
                <a:lnTo>
                  <a:pt x="38270" y="18220"/>
                </a:lnTo>
                <a:lnTo>
                  <a:pt x="38230" y="18240"/>
                </a:lnTo>
                <a:lnTo>
                  <a:pt x="38190" y="18250"/>
                </a:lnTo>
                <a:lnTo>
                  <a:pt x="38160" y="18250"/>
                </a:lnTo>
                <a:lnTo>
                  <a:pt x="38140" y="18250"/>
                </a:lnTo>
                <a:lnTo>
                  <a:pt x="38120" y="18240"/>
                </a:lnTo>
                <a:lnTo>
                  <a:pt x="38080" y="18230"/>
                </a:lnTo>
                <a:lnTo>
                  <a:pt x="38060" y="18220"/>
                </a:lnTo>
                <a:lnTo>
                  <a:pt x="38020" y="18210"/>
                </a:lnTo>
                <a:lnTo>
                  <a:pt x="38000" y="18210"/>
                </a:lnTo>
                <a:lnTo>
                  <a:pt x="37920" y="18170"/>
                </a:lnTo>
                <a:lnTo>
                  <a:pt x="37890" y="18160"/>
                </a:lnTo>
                <a:lnTo>
                  <a:pt x="37840" y="18120"/>
                </a:lnTo>
                <a:lnTo>
                  <a:pt x="37790" y="18100"/>
                </a:lnTo>
                <a:lnTo>
                  <a:pt x="37730" y="18060"/>
                </a:lnTo>
                <a:lnTo>
                  <a:pt x="37680" y="18030"/>
                </a:lnTo>
                <a:lnTo>
                  <a:pt x="37500" y="17970"/>
                </a:lnTo>
                <a:lnTo>
                  <a:pt x="37480" y="17960"/>
                </a:lnTo>
                <a:lnTo>
                  <a:pt x="37450" y="17940"/>
                </a:lnTo>
                <a:lnTo>
                  <a:pt x="37430" y="17900"/>
                </a:lnTo>
                <a:lnTo>
                  <a:pt x="37420" y="17870"/>
                </a:lnTo>
                <a:lnTo>
                  <a:pt x="37400" y="17860"/>
                </a:lnTo>
                <a:lnTo>
                  <a:pt x="37380" y="17850"/>
                </a:lnTo>
                <a:lnTo>
                  <a:pt x="37340" y="17850"/>
                </a:lnTo>
                <a:lnTo>
                  <a:pt x="37310" y="17830"/>
                </a:lnTo>
                <a:lnTo>
                  <a:pt x="37280" y="17800"/>
                </a:lnTo>
                <a:lnTo>
                  <a:pt x="37220" y="17730"/>
                </a:lnTo>
                <a:lnTo>
                  <a:pt x="37180" y="17690"/>
                </a:lnTo>
                <a:lnTo>
                  <a:pt x="37150" y="17670"/>
                </a:lnTo>
                <a:lnTo>
                  <a:pt x="37000" y="17630"/>
                </a:lnTo>
                <a:lnTo>
                  <a:pt x="36980" y="17620"/>
                </a:lnTo>
                <a:lnTo>
                  <a:pt x="36950" y="17590"/>
                </a:lnTo>
                <a:lnTo>
                  <a:pt x="36900" y="17530"/>
                </a:lnTo>
                <a:lnTo>
                  <a:pt x="36870" y="17500"/>
                </a:lnTo>
                <a:lnTo>
                  <a:pt x="36840" y="17480"/>
                </a:lnTo>
                <a:lnTo>
                  <a:pt x="36790" y="17460"/>
                </a:lnTo>
                <a:lnTo>
                  <a:pt x="36640" y="17380"/>
                </a:lnTo>
                <a:lnTo>
                  <a:pt x="36620" y="17360"/>
                </a:lnTo>
                <a:lnTo>
                  <a:pt x="36600" y="17340"/>
                </a:lnTo>
                <a:lnTo>
                  <a:pt x="36580" y="17300"/>
                </a:lnTo>
                <a:lnTo>
                  <a:pt x="36560" y="17270"/>
                </a:lnTo>
                <a:lnTo>
                  <a:pt x="36540" y="17260"/>
                </a:lnTo>
                <a:lnTo>
                  <a:pt x="36500" y="17260"/>
                </a:lnTo>
                <a:lnTo>
                  <a:pt x="36480" y="17260"/>
                </a:lnTo>
                <a:lnTo>
                  <a:pt x="36460" y="17240"/>
                </a:lnTo>
                <a:lnTo>
                  <a:pt x="36430" y="17220"/>
                </a:lnTo>
                <a:lnTo>
                  <a:pt x="36410" y="17190"/>
                </a:lnTo>
                <a:lnTo>
                  <a:pt x="36330" y="17070"/>
                </a:lnTo>
                <a:lnTo>
                  <a:pt x="36310" y="17050"/>
                </a:lnTo>
                <a:lnTo>
                  <a:pt x="36290" y="17040"/>
                </a:lnTo>
                <a:lnTo>
                  <a:pt x="36270" y="17040"/>
                </a:lnTo>
                <a:lnTo>
                  <a:pt x="36230" y="17040"/>
                </a:lnTo>
                <a:lnTo>
                  <a:pt x="36210" y="17040"/>
                </a:lnTo>
                <a:lnTo>
                  <a:pt x="36190" y="17030"/>
                </a:lnTo>
                <a:lnTo>
                  <a:pt x="36170" y="17020"/>
                </a:lnTo>
                <a:lnTo>
                  <a:pt x="36020" y="16880"/>
                </a:lnTo>
                <a:lnTo>
                  <a:pt x="36000" y="16860"/>
                </a:lnTo>
                <a:lnTo>
                  <a:pt x="35990" y="16830"/>
                </a:lnTo>
                <a:lnTo>
                  <a:pt x="35980" y="16810"/>
                </a:lnTo>
                <a:lnTo>
                  <a:pt x="35970" y="16770"/>
                </a:lnTo>
                <a:lnTo>
                  <a:pt x="35970" y="16710"/>
                </a:lnTo>
                <a:lnTo>
                  <a:pt x="35970" y="16690"/>
                </a:lnTo>
                <a:lnTo>
                  <a:pt x="35960" y="16660"/>
                </a:lnTo>
                <a:lnTo>
                  <a:pt x="35950" y="16620"/>
                </a:lnTo>
                <a:lnTo>
                  <a:pt x="35940" y="16580"/>
                </a:lnTo>
                <a:lnTo>
                  <a:pt x="35920" y="16500"/>
                </a:lnTo>
                <a:lnTo>
                  <a:pt x="35900" y="16470"/>
                </a:lnTo>
                <a:lnTo>
                  <a:pt x="35880" y="16450"/>
                </a:lnTo>
                <a:lnTo>
                  <a:pt x="35850" y="16440"/>
                </a:lnTo>
                <a:lnTo>
                  <a:pt x="35810" y="16420"/>
                </a:lnTo>
                <a:lnTo>
                  <a:pt x="35800" y="16410"/>
                </a:lnTo>
                <a:lnTo>
                  <a:pt x="35700" y="16330"/>
                </a:lnTo>
                <a:lnTo>
                  <a:pt x="35680" y="16310"/>
                </a:lnTo>
                <a:lnTo>
                  <a:pt x="35660" y="16310"/>
                </a:lnTo>
                <a:lnTo>
                  <a:pt x="35630" y="16310"/>
                </a:lnTo>
                <a:lnTo>
                  <a:pt x="35590" y="16320"/>
                </a:lnTo>
                <a:lnTo>
                  <a:pt x="35560" y="16320"/>
                </a:lnTo>
                <a:lnTo>
                  <a:pt x="35540" y="16310"/>
                </a:lnTo>
                <a:lnTo>
                  <a:pt x="35390" y="16170"/>
                </a:lnTo>
                <a:lnTo>
                  <a:pt x="35320" y="16080"/>
                </a:lnTo>
                <a:lnTo>
                  <a:pt x="35300" y="16050"/>
                </a:lnTo>
                <a:lnTo>
                  <a:pt x="35290" y="16020"/>
                </a:lnTo>
                <a:lnTo>
                  <a:pt x="35290" y="15960"/>
                </a:lnTo>
                <a:lnTo>
                  <a:pt x="35310" y="15870"/>
                </a:lnTo>
                <a:lnTo>
                  <a:pt x="35310" y="15780"/>
                </a:lnTo>
                <a:lnTo>
                  <a:pt x="35320" y="15750"/>
                </a:lnTo>
                <a:lnTo>
                  <a:pt x="35330" y="15720"/>
                </a:lnTo>
                <a:lnTo>
                  <a:pt x="35340" y="15690"/>
                </a:lnTo>
                <a:lnTo>
                  <a:pt x="35330" y="15670"/>
                </a:lnTo>
                <a:lnTo>
                  <a:pt x="35310" y="15630"/>
                </a:lnTo>
                <a:lnTo>
                  <a:pt x="35290" y="15620"/>
                </a:lnTo>
                <a:lnTo>
                  <a:pt x="35270" y="15600"/>
                </a:lnTo>
                <a:lnTo>
                  <a:pt x="35160" y="15560"/>
                </a:lnTo>
                <a:lnTo>
                  <a:pt x="35140" y="15550"/>
                </a:lnTo>
                <a:lnTo>
                  <a:pt x="35120" y="15530"/>
                </a:lnTo>
                <a:lnTo>
                  <a:pt x="35110" y="15520"/>
                </a:lnTo>
                <a:lnTo>
                  <a:pt x="35090" y="15500"/>
                </a:lnTo>
                <a:lnTo>
                  <a:pt x="35090" y="15480"/>
                </a:lnTo>
                <a:lnTo>
                  <a:pt x="35070" y="15410"/>
                </a:lnTo>
                <a:lnTo>
                  <a:pt x="35060" y="15350"/>
                </a:lnTo>
                <a:lnTo>
                  <a:pt x="35070" y="15120"/>
                </a:lnTo>
                <a:lnTo>
                  <a:pt x="35080" y="15000"/>
                </a:lnTo>
                <a:lnTo>
                  <a:pt x="35090" y="14980"/>
                </a:lnTo>
                <a:lnTo>
                  <a:pt x="35090" y="14930"/>
                </a:lnTo>
                <a:lnTo>
                  <a:pt x="35050" y="14310"/>
                </a:lnTo>
                <a:lnTo>
                  <a:pt x="34850" y="12120"/>
                </a:lnTo>
                <a:lnTo>
                  <a:pt x="34860" y="12130"/>
                </a:lnTo>
                <a:lnTo>
                  <a:pt x="34900" y="12150"/>
                </a:lnTo>
                <a:lnTo>
                  <a:pt x="34940" y="12180"/>
                </a:lnTo>
                <a:lnTo>
                  <a:pt x="34970" y="12230"/>
                </a:lnTo>
                <a:lnTo>
                  <a:pt x="34980" y="12270"/>
                </a:lnTo>
                <a:lnTo>
                  <a:pt x="35000" y="12310"/>
                </a:lnTo>
                <a:lnTo>
                  <a:pt x="35050" y="12360"/>
                </a:lnTo>
                <a:lnTo>
                  <a:pt x="35090" y="12370"/>
                </a:lnTo>
                <a:lnTo>
                  <a:pt x="35130" y="12380"/>
                </a:lnTo>
                <a:lnTo>
                  <a:pt x="35160" y="12380"/>
                </a:lnTo>
                <a:lnTo>
                  <a:pt x="35200" y="12370"/>
                </a:lnTo>
                <a:lnTo>
                  <a:pt x="35250" y="12350"/>
                </a:lnTo>
                <a:lnTo>
                  <a:pt x="35290" y="12320"/>
                </a:lnTo>
                <a:lnTo>
                  <a:pt x="35320" y="12280"/>
                </a:lnTo>
                <a:lnTo>
                  <a:pt x="35380" y="12200"/>
                </a:lnTo>
                <a:lnTo>
                  <a:pt x="35400" y="12190"/>
                </a:lnTo>
                <a:lnTo>
                  <a:pt x="35430" y="12180"/>
                </a:lnTo>
                <a:lnTo>
                  <a:pt x="35640" y="12200"/>
                </a:lnTo>
                <a:lnTo>
                  <a:pt x="35650" y="12200"/>
                </a:lnTo>
                <a:lnTo>
                  <a:pt x="35670" y="12180"/>
                </a:lnTo>
                <a:lnTo>
                  <a:pt x="35680" y="12170"/>
                </a:lnTo>
                <a:lnTo>
                  <a:pt x="35690" y="12180"/>
                </a:lnTo>
                <a:lnTo>
                  <a:pt x="35700" y="12190"/>
                </a:lnTo>
                <a:lnTo>
                  <a:pt x="35710" y="12200"/>
                </a:lnTo>
                <a:lnTo>
                  <a:pt x="35730" y="12210"/>
                </a:lnTo>
                <a:lnTo>
                  <a:pt x="35740" y="12220"/>
                </a:lnTo>
                <a:lnTo>
                  <a:pt x="35760" y="12210"/>
                </a:lnTo>
                <a:lnTo>
                  <a:pt x="35820" y="12120"/>
                </a:lnTo>
                <a:lnTo>
                  <a:pt x="35840" y="12080"/>
                </a:lnTo>
                <a:lnTo>
                  <a:pt x="35830" y="12030"/>
                </a:lnTo>
                <a:lnTo>
                  <a:pt x="35820" y="11990"/>
                </a:lnTo>
                <a:lnTo>
                  <a:pt x="35780" y="11910"/>
                </a:lnTo>
                <a:lnTo>
                  <a:pt x="35770" y="11870"/>
                </a:lnTo>
                <a:lnTo>
                  <a:pt x="35790" y="11840"/>
                </a:lnTo>
                <a:lnTo>
                  <a:pt x="35800" y="11830"/>
                </a:lnTo>
                <a:lnTo>
                  <a:pt x="35950" y="11810"/>
                </a:lnTo>
                <a:lnTo>
                  <a:pt x="35970" y="11800"/>
                </a:lnTo>
                <a:lnTo>
                  <a:pt x="36030" y="11770"/>
                </a:lnTo>
                <a:lnTo>
                  <a:pt x="36030" y="11750"/>
                </a:lnTo>
                <a:lnTo>
                  <a:pt x="36020" y="11700"/>
                </a:lnTo>
                <a:lnTo>
                  <a:pt x="36020" y="11680"/>
                </a:lnTo>
                <a:lnTo>
                  <a:pt x="36030" y="11670"/>
                </a:lnTo>
                <a:lnTo>
                  <a:pt x="36080" y="11650"/>
                </a:lnTo>
                <a:lnTo>
                  <a:pt x="36100" y="11640"/>
                </a:lnTo>
                <a:lnTo>
                  <a:pt x="36110" y="11610"/>
                </a:lnTo>
                <a:lnTo>
                  <a:pt x="36120" y="11580"/>
                </a:lnTo>
                <a:lnTo>
                  <a:pt x="36140" y="11560"/>
                </a:lnTo>
                <a:lnTo>
                  <a:pt x="36160" y="11540"/>
                </a:lnTo>
                <a:lnTo>
                  <a:pt x="36170" y="11550"/>
                </a:lnTo>
                <a:lnTo>
                  <a:pt x="36190" y="11580"/>
                </a:lnTo>
                <a:lnTo>
                  <a:pt x="36200" y="11590"/>
                </a:lnTo>
                <a:lnTo>
                  <a:pt x="36240" y="11610"/>
                </a:lnTo>
                <a:lnTo>
                  <a:pt x="36280" y="11620"/>
                </a:lnTo>
                <a:lnTo>
                  <a:pt x="36320" y="11630"/>
                </a:lnTo>
                <a:lnTo>
                  <a:pt x="36360" y="11630"/>
                </a:lnTo>
                <a:lnTo>
                  <a:pt x="36390" y="11620"/>
                </a:lnTo>
                <a:lnTo>
                  <a:pt x="36410" y="11610"/>
                </a:lnTo>
                <a:lnTo>
                  <a:pt x="36430" y="11610"/>
                </a:lnTo>
                <a:lnTo>
                  <a:pt x="36460" y="11630"/>
                </a:lnTo>
                <a:lnTo>
                  <a:pt x="36480" y="11650"/>
                </a:lnTo>
                <a:lnTo>
                  <a:pt x="36490" y="11690"/>
                </a:lnTo>
                <a:lnTo>
                  <a:pt x="36510" y="11710"/>
                </a:lnTo>
                <a:lnTo>
                  <a:pt x="36570" y="11720"/>
                </a:lnTo>
                <a:lnTo>
                  <a:pt x="36670" y="11730"/>
                </a:lnTo>
                <a:lnTo>
                  <a:pt x="36750" y="11710"/>
                </a:lnTo>
                <a:lnTo>
                  <a:pt x="36780" y="11670"/>
                </a:lnTo>
                <a:lnTo>
                  <a:pt x="36820" y="11610"/>
                </a:lnTo>
                <a:lnTo>
                  <a:pt x="36830" y="11570"/>
                </a:lnTo>
                <a:lnTo>
                  <a:pt x="36840" y="11540"/>
                </a:lnTo>
                <a:lnTo>
                  <a:pt x="36830" y="11470"/>
                </a:lnTo>
                <a:lnTo>
                  <a:pt x="36820" y="11440"/>
                </a:lnTo>
                <a:lnTo>
                  <a:pt x="36830" y="11430"/>
                </a:lnTo>
                <a:lnTo>
                  <a:pt x="36870" y="11430"/>
                </a:lnTo>
                <a:lnTo>
                  <a:pt x="36930" y="11460"/>
                </a:lnTo>
                <a:lnTo>
                  <a:pt x="36960" y="11460"/>
                </a:lnTo>
                <a:lnTo>
                  <a:pt x="37000" y="11450"/>
                </a:lnTo>
                <a:lnTo>
                  <a:pt x="37060" y="11400"/>
                </a:lnTo>
                <a:lnTo>
                  <a:pt x="37230" y="11330"/>
                </a:lnTo>
                <a:lnTo>
                  <a:pt x="37290" y="11320"/>
                </a:lnTo>
                <a:lnTo>
                  <a:pt x="37360" y="11320"/>
                </a:lnTo>
                <a:lnTo>
                  <a:pt x="37530" y="11350"/>
                </a:lnTo>
                <a:lnTo>
                  <a:pt x="37590" y="11350"/>
                </a:lnTo>
                <a:lnTo>
                  <a:pt x="37690" y="11320"/>
                </a:lnTo>
                <a:lnTo>
                  <a:pt x="37750" y="11280"/>
                </a:lnTo>
                <a:lnTo>
                  <a:pt x="37880" y="11110"/>
                </a:lnTo>
                <a:lnTo>
                  <a:pt x="37900" y="11070"/>
                </a:lnTo>
                <a:lnTo>
                  <a:pt x="37950" y="10940"/>
                </a:lnTo>
                <a:lnTo>
                  <a:pt x="37970" y="10920"/>
                </a:lnTo>
                <a:lnTo>
                  <a:pt x="38000" y="10910"/>
                </a:lnTo>
                <a:lnTo>
                  <a:pt x="38040" y="10890"/>
                </a:lnTo>
                <a:lnTo>
                  <a:pt x="38080" y="10860"/>
                </a:lnTo>
                <a:lnTo>
                  <a:pt x="38100" y="10830"/>
                </a:lnTo>
                <a:lnTo>
                  <a:pt x="38130" y="10800"/>
                </a:lnTo>
                <a:lnTo>
                  <a:pt x="38180" y="10780"/>
                </a:lnTo>
                <a:lnTo>
                  <a:pt x="38220" y="10790"/>
                </a:lnTo>
                <a:lnTo>
                  <a:pt x="38300" y="10830"/>
                </a:lnTo>
                <a:lnTo>
                  <a:pt x="38340" y="10840"/>
                </a:lnTo>
                <a:lnTo>
                  <a:pt x="38510" y="10730"/>
                </a:lnTo>
                <a:lnTo>
                  <a:pt x="38610" y="10690"/>
                </a:lnTo>
                <a:lnTo>
                  <a:pt x="38670" y="10740"/>
                </a:lnTo>
                <a:lnTo>
                  <a:pt x="38680" y="10800"/>
                </a:lnTo>
                <a:lnTo>
                  <a:pt x="38710" y="10840"/>
                </a:lnTo>
                <a:lnTo>
                  <a:pt x="38740" y="10870"/>
                </a:lnTo>
                <a:lnTo>
                  <a:pt x="38800" y="10900"/>
                </a:lnTo>
                <a:lnTo>
                  <a:pt x="38830" y="10910"/>
                </a:lnTo>
                <a:lnTo>
                  <a:pt x="38870" y="10910"/>
                </a:lnTo>
                <a:lnTo>
                  <a:pt x="38930" y="10900"/>
                </a:lnTo>
                <a:lnTo>
                  <a:pt x="38980" y="10900"/>
                </a:lnTo>
                <a:lnTo>
                  <a:pt x="38990" y="10910"/>
                </a:lnTo>
                <a:lnTo>
                  <a:pt x="39010" y="10930"/>
                </a:lnTo>
                <a:lnTo>
                  <a:pt x="39040" y="10960"/>
                </a:lnTo>
                <a:lnTo>
                  <a:pt x="39060" y="10970"/>
                </a:lnTo>
                <a:lnTo>
                  <a:pt x="39210" y="10990"/>
                </a:lnTo>
                <a:lnTo>
                  <a:pt x="39240" y="10990"/>
                </a:lnTo>
                <a:lnTo>
                  <a:pt x="39260" y="10980"/>
                </a:lnTo>
                <a:lnTo>
                  <a:pt x="39350" y="10910"/>
                </a:lnTo>
                <a:lnTo>
                  <a:pt x="39370" y="10910"/>
                </a:lnTo>
                <a:lnTo>
                  <a:pt x="39410" y="10910"/>
                </a:lnTo>
                <a:lnTo>
                  <a:pt x="39450" y="10920"/>
                </a:lnTo>
                <a:lnTo>
                  <a:pt x="39480" y="10900"/>
                </a:lnTo>
                <a:lnTo>
                  <a:pt x="39510" y="10880"/>
                </a:lnTo>
                <a:lnTo>
                  <a:pt x="39540" y="10870"/>
                </a:lnTo>
                <a:lnTo>
                  <a:pt x="39580" y="10870"/>
                </a:lnTo>
                <a:lnTo>
                  <a:pt x="39620" y="10890"/>
                </a:lnTo>
                <a:lnTo>
                  <a:pt x="39640" y="10910"/>
                </a:lnTo>
                <a:lnTo>
                  <a:pt x="39670" y="10930"/>
                </a:lnTo>
                <a:lnTo>
                  <a:pt x="39710" y="10930"/>
                </a:lnTo>
                <a:lnTo>
                  <a:pt x="39770" y="10890"/>
                </a:lnTo>
                <a:lnTo>
                  <a:pt x="39860" y="10860"/>
                </a:lnTo>
                <a:lnTo>
                  <a:pt x="39970" y="10890"/>
                </a:lnTo>
                <a:lnTo>
                  <a:pt x="40000" y="10900"/>
                </a:lnTo>
                <a:lnTo>
                  <a:pt x="40030" y="10900"/>
                </a:lnTo>
                <a:lnTo>
                  <a:pt x="40090" y="10880"/>
                </a:lnTo>
                <a:lnTo>
                  <a:pt x="40130" y="10890"/>
                </a:lnTo>
                <a:lnTo>
                  <a:pt x="40170" y="10900"/>
                </a:lnTo>
                <a:lnTo>
                  <a:pt x="40240" y="10950"/>
                </a:lnTo>
                <a:lnTo>
                  <a:pt x="40280" y="10960"/>
                </a:lnTo>
                <a:lnTo>
                  <a:pt x="40310" y="10970"/>
                </a:lnTo>
                <a:lnTo>
                  <a:pt x="40410" y="10960"/>
                </a:lnTo>
                <a:lnTo>
                  <a:pt x="40540" y="11000"/>
                </a:lnTo>
                <a:lnTo>
                  <a:pt x="40670" y="11050"/>
                </a:lnTo>
                <a:lnTo>
                  <a:pt x="40790" y="11070"/>
                </a:lnTo>
                <a:lnTo>
                  <a:pt x="40930" y="11030"/>
                </a:lnTo>
                <a:lnTo>
                  <a:pt x="40990" y="10970"/>
                </a:lnTo>
                <a:lnTo>
                  <a:pt x="41000" y="10890"/>
                </a:lnTo>
                <a:lnTo>
                  <a:pt x="40990" y="10810"/>
                </a:lnTo>
                <a:lnTo>
                  <a:pt x="40990" y="10720"/>
                </a:lnTo>
                <a:lnTo>
                  <a:pt x="40990" y="10700"/>
                </a:lnTo>
                <a:lnTo>
                  <a:pt x="41000" y="10680"/>
                </a:lnTo>
                <a:lnTo>
                  <a:pt x="41000" y="10660"/>
                </a:lnTo>
                <a:lnTo>
                  <a:pt x="41000" y="10640"/>
                </a:lnTo>
                <a:lnTo>
                  <a:pt x="40980" y="10610"/>
                </a:lnTo>
                <a:lnTo>
                  <a:pt x="40910" y="10550"/>
                </a:lnTo>
                <a:lnTo>
                  <a:pt x="40840" y="10460"/>
                </a:lnTo>
                <a:lnTo>
                  <a:pt x="40820" y="10450"/>
                </a:lnTo>
                <a:lnTo>
                  <a:pt x="40770" y="10410"/>
                </a:lnTo>
                <a:lnTo>
                  <a:pt x="40740" y="10370"/>
                </a:lnTo>
                <a:lnTo>
                  <a:pt x="40720" y="10290"/>
                </a:lnTo>
                <a:lnTo>
                  <a:pt x="40690" y="10250"/>
                </a:lnTo>
                <a:lnTo>
                  <a:pt x="40650" y="10240"/>
                </a:lnTo>
                <a:lnTo>
                  <a:pt x="40560" y="10240"/>
                </a:lnTo>
                <a:lnTo>
                  <a:pt x="40540" y="10220"/>
                </a:lnTo>
                <a:lnTo>
                  <a:pt x="40540" y="10180"/>
                </a:lnTo>
                <a:lnTo>
                  <a:pt x="40570" y="10120"/>
                </a:lnTo>
                <a:lnTo>
                  <a:pt x="40600" y="10070"/>
                </a:lnTo>
                <a:lnTo>
                  <a:pt x="40620" y="10030"/>
                </a:lnTo>
                <a:lnTo>
                  <a:pt x="40650" y="10030"/>
                </a:lnTo>
                <a:lnTo>
                  <a:pt x="40670" y="10040"/>
                </a:lnTo>
                <a:lnTo>
                  <a:pt x="40680" y="10050"/>
                </a:lnTo>
                <a:lnTo>
                  <a:pt x="40710" y="10050"/>
                </a:lnTo>
                <a:lnTo>
                  <a:pt x="40730" y="10040"/>
                </a:lnTo>
                <a:lnTo>
                  <a:pt x="40750" y="10020"/>
                </a:lnTo>
                <a:lnTo>
                  <a:pt x="40810" y="9930"/>
                </a:lnTo>
                <a:lnTo>
                  <a:pt x="40820" y="9900"/>
                </a:lnTo>
                <a:lnTo>
                  <a:pt x="40820" y="9810"/>
                </a:lnTo>
                <a:lnTo>
                  <a:pt x="40840" y="9720"/>
                </a:lnTo>
                <a:lnTo>
                  <a:pt x="40850" y="9690"/>
                </a:lnTo>
                <a:lnTo>
                  <a:pt x="40870" y="9680"/>
                </a:lnTo>
                <a:lnTo>
                  <a:pt x="40890" y="9670"/>
                </a:lnTo>
                <a:lnTo>
                  <a:pt x="40940" y="9670"/>
                </a:lnTo>
                <a:lnTo>
                  <a:pt x="40980" y="9700"/>
                </a:lnTo>
                <a:lnTo>
                  <a:pt x="41090" y="9790"/>
                </a:lnTo>
                <a:lnTo>
                  <a:pt x="41130" y="9810"/>
                </a:lnTo>
                <a:lnTo>
                  <a:pt x="41270" y="9840"/>
                </a:lnTo>
                <a:lnTo>
                  <a:pt x="41290" y="9850"/>
                </a:lnTo>
                <a:lnTo>
                  <a:pt x="41300" y="9870"/>
                </a:lnTo>
                <a:lnTo>
                  <a:pt x="41330" y="9910"/>
                </a:lnTo>
                <a:lnTo>
                  <a:pt x="41350" y="9930"/>
                </a:lnTo>
                <a:lnTo>
                  <a:pt x="41390" y="9940"/>
                </a:lnTo>
                <a:lnTo>
                  <a:pt x="41550" y="9900"/>
                </a:lnTo>
                <a:lnTo>
                  <a:pt x="41620" y="9860"/>
                </a:lnTo>
                <a:lnTo>
                  <a:pt x="41660" y="9860"/>
                </a:lnTo>
                <a:lnTo>
                  <a:pt x="41700" y="9870"/>
                </a:lnTo>
                <a:lnTo>
                  <a:pt x="41820" y="9860"/>
                </a:lnTo>
                <a:lnTo>
                  <a:pt x="41890" y="9860"/>
                </a:lnTo>
                <a:lnTo>
                  <a:pt x="41970" y="9870"/>
                </a:lnTo>
                <a:lnTo>
                  <a:pt x="42040" y="9870"/>
                </a:lnTo>
                <a:lnTo>
                  <a:pt x="42100" y="9850"/>
                </a:lnTo>
                <a:lnTo>
                  <a:pt x="42120" y="9820"/>
                </a:lnTo>
                <a:lnTo>
                  <a:pt x="42120" y="9780"/>
                </a:lnTo>
                <a:lnTo>
                  <a:pt x="42130" y="9740"/>
                </a:lnTo>
                <a:lnTo>
                  <a:pt x="42170" y="9710"/>
                </a:lnTo>
                <a:lnTo>
                  <a:pt x="42200" y="9690"/>
                </a:lnTo>
                <a:lnTo>
                  <a:pt x="42240" y="9690"/>
                </a:lnTo>
                <a:lnTo>
                  <a:pt x="42270" y="9700"/>
                </a:lnTo>
                <a:lnTo>
                  <a:pt x="42290" y="9730"/>
                </a:lnTo>
                <a:lnTo>
                  <a:pt x="42340" y="9730"/>
                </a:lnTo>
                <a:lnTo>
                  <a:pt x="42500" y="9610"/>
                </a:lnTo>
                <a:lnTo>
                  <a:pt x="42570" y="9600"/>
                </a:lnTo>
                <a:lnTo>
                  <a:pt x="42580" y="9620"/>
                </a:lnTo>
                <a:lnTo>
                  <a:pt x="42570" y="9660"/>
                </a:lnTo>
                <a:lnTo>
                  <a:pt x="42590" y="9680"/>
                </a:lnTo>
                <a:lnTo>
                  <a:pt x="42600" y="9680"/>
                </a:lnTo>
                <a:lnTo>
                  <a:pt x="42620" y="9670"/>
                </a:lnTo>
                <a:lnTo>
                  <a:pt x="42690" y="9640"/>
                </a:lnTo>
                <a:lnTo>
                  <a:pt x="42770" y="9570"/>
                </a:lnTo>
                <a:lnTo>
                  <a:pt x="42810" y="9550"/>
                </a:lnTo>
                <a:lnTo>
                  <a:pt x="42890" y="9510"/>
                </a:lnTo>
                <a:lnTo>
                  <a:pt x="42930" y="9510"/>
                </a:lnTo>
                <a:lnTo>
                  <a:pt x="42940" y="9530"/>
                </a:lnTo>
                <a:lnTo>
                  <a:pt x="42930" y="9560"/>
                </a:lnTo>
                <a:lnTo>
                  <a:pt x="42890" y="9600"/>
                </a:lnTo>
                <a:lnTo>
                  <a:pt x="42880" y="9620"/>
                </a:lnTo>
                <a:lnTo>
                  <a:pt x="42890" y="9640"/>
                </a:lnTo>
                <a:lnTo>
                  <a:pt x="43090" y="9840"/>
                </a:lnTo>
                <a:lnTo>
                  <a:pt x="43160" y="9860"/>
                </a:lnTo>
                <a:lnTo>
                  <a:pt x="43260" y="9830"/>
                </a:lnTo>
                <a:lnTo>
                  <a:pt x="43300" y="9820"/>
                </a:lnTo>
                <a:close/>
                <a:moveTo>
                  <a:pt x="54350" y="18310"/>
                </a:moveTo>
                <a:lnTo>
                  <a:pt x="54370" y="18330"/>
                </a:lnTo>
                <a:lnTo>
                  <a:pt x="54360" y="18360"/>
                </a:lnTo>
                <a:lnTo>
                  <a:pt x="54340" y="18400"/>
                </a:lnTo>
                <a:lnTo>
                  <a:pt x="54320" y="18420"/>
                </a:lnTo>
                <a:lnTo>
                  <a:pt x="54300" y="18430"/>
                </a:lnTo>
                <a:lnTo>
                  <a:pt x="54260" y="18500"/>
                </a:lnTo>
                <a:lnTo>
                  <a:pt x="54210" y="18560"/>
                </a:lnTo>
                <a:lnTo>
                  <a:pt x="54190" y="18580"/>
                </a:lnTo>
                <a:lnTo>
                  <a:pt x="54150" y="18570"/>
                </a:lnTo>
                <a:lnTo>
                  <a:pt x="54070" y="18550"/>
                </a:lnTo>
                <a:lnTo>
                  <a:pt x="54040" y="18530"/>
                </a:lnTo>
                <a:lnTo>
                  <a:pt x="54020" y="18490"/>
                </a:lnTo>
                <a:lnTo>
                  <a:pt x="54030" y="18470"/>
                </a:lnTo>
                <a:lnTo>
                  <a:pt x="54080" y="18420"/>
                </a:lnTo>
                <a:lnTo>
                  <a:pt x="54090" y="18400"/>
                </a:lnTo>
                <a:lnTo>
                  <a:pt x="54090" y="18360"/>
                </a:lnTo>
                <a:lnTo>
                  <a:pt x="54100" y="18340"/>
                </a:lnTo>
                <a:lnTo>
                  <a:pt x="54120" y="18330"/>
                </a:lnTo>
                <a:lnTo>
                  <a:pt x="54180" y="18290"/>
                </a:lnTo>
                <a:lnTo>
                  <a:pt x="54220" y="18240"/>
                </a:lnTo>
                <a:lnTo>
                  <a:pt x="54250" y="18220"/>
                </a:lnTo>
                <a:lnTo>
                  <a:pt x="54290" y="18230"/>
                </a:lnTo>
                <a:lnTo>
                  <a:pt x="54290" y="18250"/>
                </a:lnTo>
                <a:lnTo>
                  <a:pt x="54310" y="18280"/>
                </a:lnTo>
                <a:lnTo>
                  <a:pt x="54330" y="18300"/>
                </a:lnTo>
                <a:lnTo>
                  <a:pt x="54350" y="18310"/>
                </a:lnTo>
                <a:close/>
                <a:moveTo>
                  <a:pt x="56260" y="16910"/>
                </a:moveTo>
                <a:lnTo>
                  <a:pt x="56290" y="16930"/>
                </a:lnTo>
                <a:lnTo>
                  <a:pt x="56320" y="17010"/>
                </a:lnTo>
                <a:lnTo>
                  <a:pt x="56340" y="17040"/>
                </a:lnTo>
                <a:lnTo>
                  <a:pt x="56310" y="17090"/>
                </a:lnTo>
                <a:lnTo>
                  <a:pt x="56300" y="17100"/>
                </a:lnTo>
                <a:lnTo>
                  <a:pt x="56300" y="17150"/>
                </a:lnTo>
                <a:lnTo>
                  <a:pt x="56300" y="17160"/>
                </a:lnTo>
                <a:lnTo>
                  <a:pt x="56270" y="17190"/>
                </a:lnTo>
                <a:lnTo>
                  <a:pt x="56240" y="17200"/>
                </a:lnTo>
                <a:lnTo>
                  <a:pt x="56210" y="17200"/>
                </a:lnTo>
                <a:lnTo>
                  <a:pt x="56180" y="17220"/>
                </a:lnTo>
                <a:lnTo>
                  <a:pt x="56160" y="17210"/>
                </a:lnTo>
                <a:lnTo>
                  <a:pt x="56150" y="17190"/>
                </a:lnTo>
                <a:lnTo>
                  <a:pt x="56150" y="17180"/>
                </a:lnTo>
                <a:lnTo>
                  <a:pt x="56150" y="17160"/>
                </a:lnTo>
                <a:lnTo>
                  <a:pt x="56130" y="17190"/>
                </a:lnTo>
                <a:lnTo>
                  <a:pt x="56110" y="17180"/>
                </a:lnTo>
                <a:lnTo>
                  <a:pt x="56070" y="17140"/>
                </a:lnTo>
                <a:lnTo>
                  <a:pt x="56040" y="17120"/>
                </a:lnTo>
                <a:lnTo>
                  <a:pt x="56010" y="17110"/>
                </a:lnTo>
                <a:lnTo>
                  <a:pt x="56010" y="17100"/>
                </a:lnTo>
                <a:lnTo>
                  <a:pt x="56030" y="17070"/>
                </a:lnTo>
                <a:lnTo>
                  <a:pt x="56070" y="17030"/>
                </a:lnTo>
                <a:lnTo>
                  <a:pt x="56080" y="17020"/>
                </a:lnTo>
                <a:lnTo>
                  <a:pt x="56090" y="16940"/>
                </a:lnTo>
                <a:lnTo>
                  <a:pt x="56130" y="16920"/>
                </a:lnTo>
                <a:lnTo>
                  <a:pt x="56170" y="16910"/>
                </a:lnTo>
                <a:lnTo>
                  <a:pt x="56260" y="16910"/>
                </a:lnTo>
                <a:close/>
                <a:moveTo>
                  <a:pt x="56550" y="16420"/>
                </a:moveTo>
                <a:lnTo>
                  <a:pt x="56620" y="16480"/>
                </a:lnTo>
                <a:lnTo>
                  <a:pt x="56630" y="16510"/>
                </a:lnTo>
                <a:lnTo>
                  <a:pt x="56580" y="16510"/>
                </a:lnTo>
                <a:lnTo>
                  <a:pt x="56580" y="16530"/>
                </a:lnTo>
                <a:lnTo>
                  <a:pt x="56630" y="16550"/>
                </a:lnTo>
                <a:lnTo>
                  <a:pt x="56620" y="16620"/>
                </a:lnTo>
                <a:lnTo>
                  <a:pt x="56550" y="16750"/>
                </a:lnTo>
                <a:lnTo>
                  <a:pt x="56540" y="16800"/>
                </a:lnTo>
                <a:lnTo>
                  <a:pt x="56530" y="16820"/>
                </a:lnTo>
                <a:lnTo>
                  <a:pt x="56490" y="16830"/>
                </a:lnTo>
                <a:lnTo>
                  <a:pt x="56460" y="16840"/>
                </a:lnTo>
                <a:lnTo>
                  <a:pt x="56360" y="16830"/>
                </a:lnTo>
                <a:lnTo>
                  <a:pt x="56320" y="16820"/>
                </a:lnTo>
                <a:lnTo>
                  <a:pt x="56310" y="16800"/>
                </a:lnTo>
                <a:lnTo>
                  <a:pt x="56300" y="16770"/>
                </a:lnTo>
                <a:lnTo>
                  <a:pt x="56300" y="16730"/>
                </a:lnTo>
                <a:lnTo>
                  <a:pt x="56310" y="16690"/>
                </a:lnTo>
                <a:lnTo>
                  <a:pt x="56370" y="16620"/>
                </a:lnTo>
                <a:lnTo>
                  <a:pt x="56390" y="16570"/>
                </a:lnTo>
                <a:lnTo>
                  <a:pt x="56430" y="16500"/>
                </a:lnTo>
                <a:lnTo>
                  <a:pt x="56440" y="16480"/>
                </a:lnTo>
                <a:lnTo>
                  <a:pt x="56450" y="16460"/>
                </a:lnTo>
                <a:lnTo>
                  <a:pt x="56550" y="16420"/>
                </a:lnTo>
                <a:close/>
                <a:moveTo>
                  <a:pt x="57050" y="16060"/>
                </a:moveTo>
                <a:lnTo>
                  <a:pt x="57070" y="16050"/>
                </a:lnTo>
                <a:lnTo>
                  <a:pt x="57120" y="16060"/>
                </a:lnTo>
                <a:lnTo>
                  <a:pt x="57150" y="16080"/>
                </a:lnTo>
                <a:lnTo>
                  <a:pt x="57170" y="16110"/>
                </a:lnTo>
                <a:lnTo>
                  <a:pt x="57150" y="16160"/>
                </a:lnTo>
                <a:lnTo>
                  <a:pt x="57110" y="16190"/>
                </a:lnTo>
                <a:lnTo>
                  <a:pt x="57020" y="16240"/>
                </a:lnTo>
                <a:lnTo>
                  <a:pt x="57020" y="16210"/>
                </a:lnTo>
                <a:lnTo>
                  <a:pt x="56990" y="16160"/>
                </a:lnTo>
                <a:lnTo>
                  <a:pt x="56980" y="16130"/>
                </a:lnTo>
                <a:lnTo>
                  <a:pt x="56990" y="16120"/>
                </a:lnTo>
                <a:lnTo>
                  <a:pt x="57000" y="16110"/>
                </a:lnTo>
                <a:lnTo>
                  <a:pt x="57010" y="16090"/>
                </a:lnTo>
                <a:lnTo>
                  <a:pt x="56990" y="16080"/>
                </a:lnTo>
                <a:lnTo>
                  <a:pt x="56990" y="16060"/>
                </a:lnTo>
                <a:lnTo>
                  <a:pt x="57000" y="16050"/>
                </a:lnTo>
                <a:lnTo>
                  <a:pt x="57010" y="16040"/>
                </a:lnTo>
                <a:lnTo>
                  <a:pt x="57020" y="16040"/>
                </a:lnTo>
                <a:lnTo>
                  <a:pt x="57030" y="16040"/>
                </a:lnTo>
                <a:lnTo>
                  <a:pt x="57040" y="16050"/>
                </a:lnTo>
                <a:lnTo>
                  <a:pt x="57050" y="16060"/>
                </a:lnTo>
                <a:close/>
                <a:moveTo>
                  <a:pt x="51270" y="16020"/>
                </a:moveTo>
                <a:lnTo>
                  <a:pt x="51280" y="16090"/>
                </a:lnTo>
                <a:lnTo>
                  <a:pt x="51280" y="16110"/>
                </a:lnTo>
                <a:lnTo>
                  <a:pt x="51260" y="16180"/>
                </a:lnTo>
                <a:lnTo>
                  <a:pt x="51220" y="16210"/>
                </a:lnTo>
                <a:lnTo>
                  <a:pt x="51160" y="16220"/>
                </a:lnTo>
                <a:lnTo>
                  <a:pt x="51090" y="16220"/>
                </a:lnTo>
                <a:lnTo>
                  <a:pt x="51030" y="16240"/>
                </a:lnTo>
                <a:lnTo>
                  <a:pt x="50950" y="16320"/>
                </a:lnTo>
                <a:lnTo>
                  <a:pt x="50900" y="16330"/>
                </a:lnTo>
                <a:lnTo>
                  <a:pt x="50850" y="16350"/>
                </a:lnTo>
                <a:lnTo>
                  <a:pt x="50790" y="16370"/>
                </a:lnTo>
                <a:lnTo>
                  <a:pt x="50740" y="16400"/>
                </a:lnTo>
                <a:lnTo>
                  <a:pt x="50710" y="16430"/>
                </a:lnTo>
                <a:lnTo>
                  <a:pt x="50700" y="16430"/>
                </a:lnTo>
                <a:lnTo>
                  <a:pt x="50680" y="16390"/>
                </a:lnTo>
                <a:lnTo>
                  <a:pt x="50680" y="16340"/>
                </a:lnTo>
                <a:lnTo>
                  <a:pt x="50680" y="16290"/>
                </a:lnTo>
                <a:lnTo>
                  <a:pt x="50700" y="16240"/>
                </a:lnTo>
                <a:lnTo>
                  <a:pt x="50740" y="16180"/>
                </a:lnTo>
                <a:lnTo>
                  <a:pt x="50750" y="16170"/>
                </a:lnTo>
                <a:lnTo>
                  <a:pt x="50750" y="16160"/>
                </a:lnTo>
                <a:lnTo>
                  <a:pt x="50760" y="16140"/>
                </a:lnTo>
                <a:lnTo>
                  <a:pt x="50770" y="16130"/>
                </a:lnTo>
                <a:lnTo>
                  <a:pt x="50780" y="16130"/>
                </a:lnTo>
                <a:lnTo>
                  <a:pt x="50810" y="16140"/>
                </a:lnTo>
                <a:lnTo>
                  <a:pt x="50820" y="16140"/>
                </a:lnTo>
                <a:lnTo>
                  <a:pt x="50870" y="16110"/>
                </a:lnTo>
                <a:lnTo>
                  <a:pt x="50940" y="16030"/>
                </a:lnTo>
                <a:lnTo>
                  <a:pt x="50990" y="15990"/>
                </a:lnTo>
                <a:lnTo>
                  <a:pt x="51080" y="15940"/>
                </a:lnTo>
                <a:lnTo>
                  <a:pt x="51180" y="15910"/>
                </a:lnTo>
                <a:lnTo>
                  <a:pt x="51150" y="15980"/>
                </a:lnTo>
                <a:lnTo>
                  <a:pt x="51140" y="16000"/>
                </a:lnTo>
                <a:lnTo>
                  <a:pt x="51150" y="16000"/>
                </a:lnTo>
                <a:lnTo>
                  <a:pt x="51220" y="15890"/>
                </a:lnTo>
                <a:lnTo>
                  <a:pt x="51230" y="15900"/>
                </a:lnTo>
                <a:lnTo>
                  <a:pt x="51240" y="15920"/>
                </a:lnTo>
                <a:lnTo>
                  <a:pt x="51250" y="15940"/>
                </a:lnTo>
                <a:lnTo>
                  <a:pt x="51270" y="16020"/>
                </a:lnTo>
                <a:close/>
                <a:moveTo>
                  <a:pt x="57630" y="15930"/>
                </a:moveTo>
                <a:lnTo>
                  <a:pt x="57650" y="15960"/>
                </a:lnTo>
                <a:lnTo>
                  <a:pt x="57670" y="15990"/>
                </a:lnTo>
                <a:lnTo>
                  <a:pt x="57670" y="16030"/>
                </a:lnTo>
                <a:lnTo>
                  <a:pt x="57650" y="16070"/>
                </a:lnTo>
                <a:lnTo>
                  <a:pt x="57660" y="16090"/>
                </a:lnTo>
                <a:lnTo>
                  <a:pt x="57660" y="16130"/>
                </a:lnTo>
                <a:lnTo>
                  <a:pt x="57660" y="16160"/>
                </a:lnTo>
                <a:lnTo>
                  <a:pt x="57650" y="16180"/>
                </a:lnTo>
                <a:lnTo>
                  <a:pt x="57630" y="16190"/>
                </a:lnTo>
                <a:lnTo>
                  <a:pt x="57580" y="16190"/>
                </a:lnTo>
                <a:lnTo>
                  <a:pt x="57540" y="16200"/>
                </a:lnTo>
                <a:lnTo>
                  <a:pt x="57550" y="16160"/>
                </a:lnTo>
                <a:lnTo>
                  <a:pt x="57540" y="16130"/>
                </a:lnTo>
                <a:lnTo>
                  <a:pt x="57520" y="16050"/>
                </a:lnTo>
                <a:lnTo>
                  <a:pt x="57440" y="16020"/>
                </a:lnTo>
                <a:lnTo>
                  <a:pt x="57450" y="15990"/>
                </a:lnTo>
                <a:lnTo>
                  <a:pt x="57420" y="15930"/>
                </a:lnTo>
                <a:lnTo>
                  <a:pt x="57440" y="15910"/>
                </a:lnTo>
                <a:lnTo>
                  <a:pt x="57460" y="15900"/>
                </a:lnTo>
                <a:lnTo>
                  <a:pt x="57460" y="15870"/>
                </a:lnTo>
                <a:lnTo>
                  <a:pt x="57480" y="15860"/>
                </a:lnTo>
                <a:lnTo>
                  <a:pt x="57520" y="15870"/>
                </a:lnTo>
                <a:lnTo>
                  <a:pt x="57530" y="15890"/>
                </a:lnTo>
                <a:lnTo>
                  <a:pt x="57540" y="15930"/>
                </a:lnTo>
                <a:lnTo>
                  <a:pt x="57570" y="15940"/>
                </a:lnTo>
                <a:lnTo>
                  <a:pt x="57630" y="15930"/>
                </a:lnTo>
                <a:close/>
                <a:moveTo>
                  <a:pt x="50530" y="16000"/>
                </a:moveTo>
                <a:lnTo>
                  <a:pt x="50570" y="16020"/>
                </a:lnTo>
                <a:lnTo>
                  <a:pt x="50600" y="16050"/>
                </a:lnTo>
                <a:lnTo>
                  <a:pt x="50600" y="16090"/>
                </a:lnTo>
                <a:lnTo>
                  <a:pt x="50590" y="16140"/>
                </a:lnTo>
                <a:lnTo>
                  <a:pt x="50460" y="16380"/>
                </a:lnTo>
                <a:lnTo>
                  <a:pt x="50440" y="16460"/>
                </a:lnTo>
                <a:lnTo>
                  <a:pt x="50390" y="16700"/>
                </a:lnTo>
                <a:lnTo>
                  <a:pt x="50360" y="16820"/>
                </a:lnTo>
                <a:lnTo>
                  <a:pt x="50350" y="16830"/>
                </a:lnTo>
                <a:lnTo>
                  <a:pt x="50330" y="16840"/>
                </a:lnTo>
                <a:lnTo>
                  <a:pt x="50280" y="16780"/>
                </a:lnTo>
                <a:lnTo>
                  <a:pt x="50230" y="16800"/>
                </a:lnTo>
                <a:lnTo>
                  <a:pt x="50080" y="17090"/>
                </a:lnTo>
                <a:lnTo>
                  <a:pt x="50030" y="17160"/>
                </a:lnTo>
                <a:lnTo>
                  <a:pt x="49780" y="17360"/>
                </a:lnTo>
                <a:lnTo>
                  <a:pt x="49700" y="17410"/>
                </a:lnTo>
                <a:lnTo>
                  <a:pt x="49670" y="17420"/>
                </a:lnTo>
                <a:lnTo>
                  <a:pt x="49660" y="17430"/>
                </a:lnTo>
                <a:lnTo>
                  <a:pt x="49640" y="17450"/>
                </a:lnTo>
                <a:lnTo>
                  <a:pt x="49620" y="17470"/>
                </a:lnTo>
                <a:lnTo>
                  <a:pt x="49570" y="17490"/>
                </a:lnTo>
                <a:lnTo>
                  <a:pt x="49550" y="17490"/>
                </a:lnTo>
                <a:lnTo>
                  <a:pt x="49550" y="17500"/>
                </a:lnTo>
                <a:lnTo>
                  <a:pt x="49540" y="17530"/>
                </a:lnTo>
                <a:lnTo>
                  <a:pt x="49530" y="17540"/>
                </a:lnTo>
                <a:lnTo>
                  <a:pt x="49500" y="17550"/>
                </a:lnTo>
                <a:lnTo>
                  <a:pt x="49490" y="17550"/>
                </a:lnTo>
                <a:lnTo>
                  <a:pt x="49410" y="17630"/>
                </a:lnTo>
                <a:lnTo>
                  <a:pt x="49320" y="17690"/>
                </a:lnTo>
                <a:lnTo>
                  <a:pt x="49280" y="17700"/>
                </a:lnTo>
                <a:lnTo>
                  <a:pt x="49190" y="17720"/>
                </a:lnTo>
                <a:lnTo>
                  <a:pt x="49100" y="17750"/>
                </a:lnTo>
                <a:lnTo>
                  <a:pt x="49060" y="17750"/>
                </a:lnTo>
                <a:lnTo>
                  <a:pt x="49030" y="17730"/>
                </a:lnTo>
                <a:lnTo>
                  <a:pt x="49000" y="17700"/>
                </a:lnTo>
                <a:lnTo>
                  <a:pt x="48980" y="17630"/>
                </a:lnTo>
                <a:lnTo>
                  <a:pt x="49000" y="17570"/>
                </a:lnTo>
                <a:lnTo>
                  <a:pt x="49080" y="17470"/>
                </a:lnTo>
                <a:lnTo>
                  <a:pt x="49090" y="17440"/>
                </a:lnTo>
                <a:lnTo>
                  <a:pt x="49100" y="17400"/>
                </a:lnTo>
                <a:lnTo>
                  <a:pt x="49110" y="17320"/>
                </a:lnTo>
                <a:lnTo>
                  <a:pt x="49120" y="17300"/>
                </a:lnTo>
                <a:lnTo>
                  <a:pt x="49140" y="17270"/>
                </a:lnTo>
                <a:lnTo>
                  <a:pt x="49280" y="17170"/>
                </a:lnTo>
                <a:lnTo>
                  <a:pt x="49300" y="17160"/>
                </a:lnTo>
                <a:lnTo>
                  <a:pt x="49300" y="17150"/>
                </a:lnTo>
                <a:lnTo>
                  <a:pt x="49320" y="17110"/>
                </a:lnTo>
                <a:lnTo>
                  <a:pt x="49320" y="17100"/>
                </a:lnTo>
                <a:lnTo>
                  <a:pt x="49330" y="17090"/>
                </a:lnTo>
                <a:lnTo>
                  <a:pt x="49350" y="17090"/>
                </a:lnTo>
                <a:lnTo>
                  <a:pt x="49390" y="17080"/>
                </a:lnTo>
                <a:lnTo>
                  <a:pt x="49460" y="17040"/>
                </a:lnTo>
                <a:lnTo>
                  <a:pt x="49520" y="16980"/>
                </a:lnTo>
                <a:lnTo>
                  <a:pt x="49560" y="16900"/>
                </a:lnTo>
                <a:lnTo>
                  <a:pt x="49510" y="16820"/>
                </a:lnTo>
                <a:lnTo>
                  <a:pt x="49520" y="16550"/>
                </a:lnTo>
                <a:lnTo>
                  <a:pt x="49540" y="16470"/>
                </a:lnTo>
                <a:lnTo>
                  <a:pt x="49650" y="16360"/>
                </a:lnTo>
                <a:lnTo>
                  <a:pt x="49730" y="16170"/>
                </a:lnTo>
                <a:lnTo>
                  <a:pt x="49770" y="16110"/>
                </a:lnTo>
                <a:lnTo>
                  <a:pt x="49830" y="16040"/>
                </a:lnTo>
                <a:lnTo>
                  <a:pt x="49880" y="15990"/>
                </a:lnTo>
                <a:lnTo>
                  <a:pt x="49990" y="15920"/>
                </a:lnTo>
                <a:lnTo>
                  <a:pt x="50020" y="15900"/>
                </a:lnTo>
                <a:lnTo>
                  <a:pt x="50050" y="15880"/>
                </a:lnTo>
                <a:lnTo>
                  <a:pt x="50160" y="15840"/>
                </a:lnTo>
                <a:lnTo>
                  <a:pt x="50190" y="15840"/>
                </a:lnTo>
                <a:lnTo>
                  <a:pt x="50200" y="15840"/>
                </a:lnTo>
                <a:lnTo>
                  <a:pt x="50180" y="15860"/>
                </a:lnTo>
                <a:lnTo>
                  <a:pt x="50170" y="15900"/>
                </a:lnTo>
                <a:lnTo>
                  <a:pt x="50160" y="15940"/>
                </a:lnTo>
                <a:lnTo>
                  <a:pt x="50160" y="15970"/>
                </a:lnTo>
                <a:lnTo>
                  <a:pt x="50160" y="15980"/>
                </a:lnTo>
                <a:lnTo>
                  <a:pt x="50170" y="15990"/>
                </a:lnTo>
                <a:lnTo>
                  <a:pt x="50170" y="16000"/>
                </a:lnTo>
                <a:lnTo>
                  <a:pt x="50160" y="16020"/>
                </a:lnTo>
                <a:lnTo>
                  <a:pt x="50150" y="16030"/>
                </a:lnTo>
                <a:lnTo>
                  <a:pt x="50130" y="16070"/>
                </a:lnTo>
                <a:lnTo>
                  <a:pt x="50120" y="16090"/>
                </a:lnTo>
                <a:lnTo>
                  <a:pt x="50130" y="16090"/>
                </a:lnTo>
                <a:lnTo>
                  <a:pt x="50150" y="16060"/>
                </a:lnTo>
                <a:lnTo>
                  <a:pt x="50190" y="16030"/>
                </a:lnTo>
                <a:lnTo>
                  <a:pt x="50200" y="16000"/>
                </a:lnTo>
                <a:lnTo>
                  <a:pt x="50200" y="15980"/>
                </a:lnTo>
                <a:lnTo>
                  <a:pt x="50190" y="15950"/>
                </a:lnTo>
                <a:lnTo>
                  <a:pt x="50190" y="15940"/>
                </a:lnTo>
                <a:lnTo>
                  <a:pt x="50220" y="15920"/>
                </a:lnTo>
                <a:lnTo>
                  <a:pt x="50220" y="15960"/>
                </a:lnTo>
                <a:lnTo>
                  <a:pt x="50230" y="15960"/>
                </a:lnTo>
                <a:lnTo>
                  <a:pt x="50230" y="15920"/>
                </a:lnTo>
                <a:lnTo>
                  <a:pt x="50250" y="15940"/>
                </a:lnTo>
                <a:lnTo>
                  <a:pt x="50260" y="15950"/>
                </a:lnTo>
                <a:lnTo>
                  <a:pt x="50280" y="15960"/>
                </a:lnTo>
                <a:lnTo>
                  <a:pt x="50300" y="15960"/>
                </a:lnTo>
                <a:lnTo>
                  <a:pt x="50250" y="15900"/>
                </a:lnTo>
                <a:lnTo>
                  <a:pt x="50240" y="15880"/>
                </a:lnTo>
                <a:lnTo>
                  <a:pt x="50240" y="15850"/>
                </a:lnTo>
                <a:lnTo>
                  <a:pt x="50240" y="15840"/>
                </a:lnTo>
                <a:lnTo>
                  <a:pt x="50250" y="15830"/>
                </a:lnTo>
                <a:lnTo>
                  <a:pt x="50260" y="15820"/>
                </a:lnTo>
                <a:lnTo>
                  <a:pt x="50280" y="15810"/>
                </a:lnTo>
                <a:lnTo>
                  <a:pt x="50390" y="15840"/>
                </a:lnTo>
                <a:lnTo>
                  <a:pt x="50420" y="15850"/>
                </a:lnTo>
                <a:lnTo>
                  <a:pt x="50450" y="15890"/>
                </a:lnTo>
                <a:lnTo>
                  <a:pt x="50490" y="15980"/>
                </a:lnTo>
                <a:lnTo>
                  <a:pt x="50530" y="16000"/>
                </a:lnTo>
                <a:close/>
                <a:moveTo>
                  <a:pt x="50570" y="15050"/>
                </a:moveTo>
                <a:lnTo>
                  <a:pt x="50660" y="15050"/>
                </a:lnTo>
                <a:lnTo>
                  <a:pt x="50660" y="15060"/>
                </a:lnTo>
                <a:lnTo>
                  <a:pt x="50650" y="15060"/>
                </a:lnTo>
                <a:lnTo>
                  <a:pt x="50640" y="15060"/>
                </a:lnTo>
                <a:lnTo>
                  <a:pt x="50630" y="15090"/>
                </a:lnTo>
                <a:lnTo>
                  <a:pt x="50630" y="15130"/>
                </a:lnTo>
                <a:lnTo>
                  <a:pt x="50630" y="15160"/>
                </a:lnTo>
                <a:lnTo>
                  <a:pt x="50640" y="15180"/>
                </a:lnTo>
                <a:lnTo>
                  <a:pt x="50610" y="15190"/>
                </a:lnTo>
                <a:lnTo>
                  <a:pt x="50600" y="15230"/>
                </a:lnTo>
                <a:lnTo>
                  <a:pt x="50600" y="15300"/>
                </a:lnTo>
                <a:lnTo>
                  <a:pt x="50570" y="15380"/>
                </a:lnTo>
                <a:lnTo>
                  <a:pt x="50500" y="15460"/>
                </a:lnTo>
                <a:lnTo>
                  <a:pt x="50340" y="15570"/>
                </a:lnTo>
                <a:lnTo>
                  <a:pt x="50210" y="15640"/>
                </a:lnTo>
                <a:lnTo>
                  <a:pt x="50150" y="15690"/>
                </a:lnTo>
                <a:lnTo>
                  <a:pt x="50110" y="15710"/>
                </a:lnTo>
                <a:lnTo>
                  <a:pt x="50090" y="15690"/>
                </a:lnTo>
                <a:lnTo>
                  <a:pt x="50090" y="15640"/>
                </a:lnTo>
                <a:lnTo>
                  <a:pt x="50110" y="15620"/>
                </a:lnTo>
                <a:lnTo>
                  <a:pt x="50150" y="15610"/>
                </a:lnTo>
                <a:lnTo>
                  <a:pt x="50170" y="15590"/>
                </a:lnTo>
                <a:lnTo>
                  <a:pt x="50190" y="15550"/>
                </a:lnTo>
                <a:lnTo>
                  <a:pt x="50190" y="15540"/>
                </a:lnTo>
                <a:lnTo>
                  <a:pt x="50220" y="15520"/>
                </a:lnTo>
                <a:lnTo>
                  <a:pt x="50240" y="15500"/>
                </a:lnTo>
                <a:lnTo>
                  <a:pt x="50370" y="15210"/>
                </a:lnTo>
                <a:lnTo>
                  <a:pt x="50410" y="15170"/>
                </a:lnTo>
                <a:lnTo>
                  <a:pt x="50430" y="15130"/>
                </a:lnTo>
                <a:lnTo>
                  <a:pt x="50440" y="15120"/>
                </a:lnTo>
                <a:lnTo>
                  <a:pt x="50500" y="15110"/>
                </a:lnTo>
                <a:lnTo>
                  <a:pt x="50520" y="15110"/>
                </a:lnTo>
                <a:lnTo>
                  <a:pt x="50530" y="15100"/>
                </a:lnTo>
                <a:lnTo>
                  <a:pt x="50570" y="15060"/>
                </a:lnTo>
                <a:lnTo>
                  <a:pt x="50570" y="15050"/>
                </a:lnTo>
                <a:close/>
                <a:moveTo>
                  <a:pt x="56010" y="15930"/>
                </a:moveTo>
                <a:lnTo>
                  <a:pt x="56010" y="15960"/>
                </a:lnTo>
                <a:lnTo>
                  <a:pt x="55970" y="16030"/>
                </a:lnTo>
                <a:lnTo>
                  <a:pt x="55970" y="16080"/>
                </a:lnTo>
                <a:lnTo>
                  <a:pt x="55960" y="16110"/>
                </a:lnTo>
                <a:lnTo>
                  <a:pt x="55940" y="16130"/>
                </a:lnTo>
                <a:lnTo>
                  <a:pt x="55960" y="16150"/>
                </a:lnTo>
                <a:lnTo>
                  <a:pt x="55960" y="16180"/>
                </a:lnTo>
                <a:lnTo>
                  <a:pt x="55950" y="16220"/>
                </a:lnTo>
                <a:lnTo>
                  <a:pt x="55940" y="16260"/>
                </a:lnTo>
                <a:lnTo>
                  <a:pt x="55900" y="16250"/>
                </a:lnTo>
                <a:lnTo>
                  <a:pt x="55860" y="16210"/>
                </a:lnTo>
                <a:lnTo>
                  <a:pt x="55790" y="16140"/>
                </a:lnTo>
                <a:lnTo>
                  <a:pt x="55810" y="16200"/>
                </a:lnTo>
                <a:lnTo>
                  <a:pt x="55860" y="16270"/>
                </a:lnTo>
                <a:lnTo>
                  <a:pt x="55890" y="16320"/>
                </a:lnTo>
                <a:lnTo>
                  <a:pt x="55860" y="16380"/>
                </a:lnTo>
                <a:lnTo>
                  <a:pt x="55880" y="16420"/>
                </a:lnTo>
                <a:lnTo>
                  <a:pt x="55890" y="16470"/>
                </a:lnTo>
                <a:lnTo>
                  <a:pt x="55880" y="16520"/>
                </a:lnTo>
                <a:lnTo>
                  <a:pt x="55860" y="16570"/>
                </a:lnTo>
                <a:lnTo>
                  <a:pt x="55820" y="16610"/>
                </a:lnTo>
                <a:lnTo>
                  <a:pt x="55710" y="16650"/>
                </a:lnTo>
                <a:lnTo>
                  <a:pt x="55670" y="16680"/>
                </a:lnTo>
                <a:lnTo>
                  <a:pt x="55680" y="16700"/>
                </a:lnTo>
                <a:lnTo>
                  <a:pt x="55670" y="16720"/>
                </a:lnTo>
                <a:lnTo>
                  <a:pt x="55640" y="16760"/>
                </a:lnTo>
                <a:lnTo>
                  <a:pt x="55620" y="16780"/>
                </a:lnTo>
                <a:lnTo>
                  <a:pt x="55600" y="16780"/>
                </a:lnTo>
                <a:lnTo>
                  <a:pt x="55600" y="16790"/>
                </a:lnTo>
                <a:lnTo>
                  <a:pt x="55630" y="16800"/>
                </a:lnTo>
                <a:lnTo>
                  <a:pt x="55640" y="16800"/>
                </a:lnTo>
                <a:lnTo>
                  <a:pt x="55660" y="16800"/>
                </a:lnTo>
                <a:lnTo>
                  <a:pt x="55680" y="16800"/>
                </a:lnTo>
                <a:lnTo>
                  <a:pt x="55680" y="16830"/>
                </a:lnTo>
                <a:lnTo>
                  <a:pt x="55670" y="16840"/>
                </a:lnTo>
                <a:lnTo>
                  <a:pt x="55630" y="16870"/>
                </a:lnTo>
                <a:lnTo>
                  <a:pt x="55630" y="16890"/>
                </a:lnTo>
                <a:lnTo>
                  <a:pt x="55680" y="16880"/>
                </a:lnTo>
                <a:lnTo>
                  <a:pt x="55680" y="16910"/>
                </a:lnTo>
                <a:lnTo>
                  <a:pt x="55650" y="16950"/>
                </a:lnTo>
                <a:lnTo>
                  <a:pt x="55620" y="16970"/>
                </a:lnTo>
                <a:lnTo>
                  <a:pt x="55590" y="16980"/>
                </a:lnTo>
                <a:lnTo>
                  <a:pt x="55500" y="17050"/>
                </a:lnTo>
                <a:lnTo>
                  <a:pt x="55450" y="17070"/>
                </a:lnTo>
                <a:lnTo>
                  <a:pt x="55420" y="17080"/>
                </a:lnTo>
                <a:lnTo>
                  <a:pt x="55340" y="17170"/>
                </a:lnTo>
                <a:lnTo>
                  <a:pt x="55290" y="17190"/>
                </a:lnTo>
                <a:lnTo>
                  <a:pt x="55230" y="17180"/>
                </a:lnTo>
                <a:lnTo>
                  <a:pt x="55180" y="17150"/>
                </a:lnTo>
                <a:lnTo>
                  <a:pt x="55140" y="17100"/>
                </a:lnTo>
                <a:lnTo>
                  <a:pt x="55100" y="17050"/>
                </a:lnTo>
                <a:lnTo>
                  <a:pt x="55090" y="17070"/>
                </a:lnTo>
                <a:lnTo>
                  <a:pt x="55110" y="17110"/>
                </a:lnTo>
                <a:lnTo>
                  <a:pt x="55140" y="17150"/>
                </a:lnTo>
                <a:lnTo>
                  <a:pt x="55180" y="17180"/>
                </a:lnTo>
                <a:lnTo>
                  <a:pt x="55220" y="17190"/>
                </a:lnTo>
                <a:lnTo>
                  <a:pt x="55250" y="17210"/>
                </a:lnTo>
                <a:lnTo>
                  <a:pt x="55260" y="17250"/>
                </a:lnTo>
                <a:lnTo>
                  <a:pt x="55240" y="17280"/>
                </a:lnTo>
                <a:lnTo>
                  <a:pt x="55200" y="17270"/>
                </a:lnTo>
                <a:lnTo>
                  <a:pt x="55200" y="17290"/>
                </a:lnTo>
                <a:lnTo>
                  <a:pt x="55220" y="17290"/>
                </a:lnTo>
                <a:lnTo>
                  <a:pt x="55280" y="17290"/>
                </a:lnTo>
                <a:lnTo>
                  <a:pt x="55310" y="17300"/>
                </a:lnTo>
                <a:lnTo>
                  <a:pt x="55340" y="17320"/>
                </a:lnTo>
                <a:lnTo>
                  <a:pt x="55350" y="17340"/>
                </a:lnTo>
                <a:lnTo>
                  <a:pt x="55330" y="17460"/>
                </a:lnTo>
                <a:lnTo>
                  <a:pt x="55270" y="17620"/>
                </a:lnTo>
                <a:lnTo>
                  <a:pt x="55250" y="17620"/>
                </a:lnTo>
                <a:lnTo>
                  <a:pt x="55210" y="17580"/>
                </a:lnTo>
                <a:lnTo>
                  <a:pt x="55050" y="17380"/>
                </a:lnTo>
                <a:lnTo>
                  <a:pt x="55000" y="17350"/>
                </a:lnTo>
                <a:lnTo>
                  <a:pt x="54950" y="17370"/>
                </a:lnTo>
                <a:lnTo>
                  <a:pt x="55020" y="17380"/>
                </a:lnTo>
                <a:lnTo>
                  <a:pt x="55040" y="17400"/>
                </a:lnTo>
                <a:lnTo>
                  <a:pt x="55020" y="17430"/>
                </a:lnTo>
                <a:lnTo>
                  <a:pt x="54960" y="17450"/>
                </a:lnTo>
                <a:lnTo>
                  <a:pt x="54960" y="17470"/>
                </a:lnTo>
                <a:lnTo>
                  <a:pt x="54980" y="17480"/>
                </a:lnTo>
                <a:lnTo>
                  <a:pt x="54980" y="17500"/>
                </a:lnTo>
                <a:lnTo>
                  <a:pt x="54970" y="17520"/>
                </a:lnTo>
                <a:lnTo>
                  <a:pt x="54950" y="17530"/>
                </a:lnTo>
                <a:lnTo>
                  <a:pt x="54980" y="17520"/>
                </a:lnTo>
                <a:lnTo>
                  <a:pt x="55020" y="17490"/>
                </a:lnTo>
                <a:lnTo>
                  <a:pt x="55040" y="17480"/>
                </a:lnTo>
                <a:lnTo>
                  <a:pt x="55060" y="17490"/>
                </a:lnTo>
                <a:lnTo>
                  <a:pt x="55070" y="17510"/>
                </a:lnTo>
                <a:lnTo>
                  <a:pt x="55080" y="17540"/>
                </a:lnTo>
                <a:lnTo>
                  <a:pt x="55090" y="17560"/>
                </a:lnTo>
                <a:lnTo>
                  <a:pt x="55130" y="17570"/>
                </a:lnTo>
                <a:lnTo>
                  <a:pt x="55140" y="17580"/>
                </a:lnTo>
                <a:lnTo>
                  <a:pt x="55150" y="17580"/>
                </a:lnTo>
                <a:lnTo>
                  <a:pt x="55160" y="17610"/>
                </a:lnTo>
                <a:lnTo>
                  <a:pt x="55160" y="17620"/>
                </a:lnTo>
                <a:lnTo>
                  <a:pt x="55180" y="17630"/>
                </a:lnTo>
                <a:lnTo>
                  <a:pt x="55250" y="17670"/>
                </a:lnTo>
                <a:lnTo>
                  <a:pt x="55250" y="17690"/>
                </a:lnTo>
                <a:lnTo>
                  <a:pt x="55220" y="17690"/>
                </a:lnTo>
                <a:lnTo>
                  <a:pt x="55190" y="17700"/>
                </a:lnTo>
                <a:lnTo>
                  <a:pt x="55160" y="17720"/>
                </a:lnTo>
                <a:lnTo>
                  <a:pt x="55130" y="17740"/>
                </a:lnTo>
                <a:lnTo>
                  <a:pt x="55120" y="17750"/>
                </a:lnTo>
                <a:lnTo>
                  <a:pt x="55120" y="17770"/>
                </a:lnTo>
                <a:lnTo>
                  <a:pt x="55110" y="17790"/>
                </a:lnTo>
                <a:lnTo>
                  <a:pt x="55090" y="17800"/>
                </a:lnTo>
                <a:lnTo>
                  <a:pt x="55060" y="17770"/>
                </a:lnTo>
                <a:lnTo>
                  <a:pt x="55040" y="17770"/>
                </a:lnTo>
                <a:lnTo>
                  <a:pt x="55030" y="17790"/>
                </a:lnTo>
                <a:lnTo>
                  <a:pt x="55020" y="17810"/>
                </a:lnTo>
                <a:lnTo>
                  <a:pt x="54980" y="17820"/>
                </a:lnTo>
                <a:lnTo>
                  <a:pt x="54880" y="17830"/>
                </a:lnTo>
                <a:lnTo>
                  <a:pt x="54860" y="17840"/>
                </a:lnTo>
                <a:lnTo>
                  <a:pt x="54830" y="17850"/>
                </a:lnTo>
                <a:lnTo>
                  <a:pt x="54800" y="17850"/>
                </a:lnTo>
                <a:lnTo>
                  <a:pt x="54780" y="17840"/>
                </a:lnTo>
                <a:lnTo>
                  <a:pt x="54780" y="17830"/>
                </a:lnTo>
                <a:lnTo>
                  <a:pt x="54780" y="17820"/>
                </a:lnTo>
                <a:lnTo>
                  <a:pt x="54760" y="17810"/>
                </a:lnTo>
                <a:lnTo>
                  <a:pt x="54750" y="17810"/>
                </a:lnTo>
                <a:lnTo>
                  <a:pt x="54730" y="17810"/>
                </a:lnTo>
                <a:lnTo>
                  <a:pt x="54720" y="17800"/>
                </a:lnTo>
                <a:lnTo>
                  <a:pt x="54710" y="17800"/>
                </a:lnTo>
                <a:lnTo>
                  <a:pt x="54700" y="17780"/>
                </a:lnTo>
                <a:lnTo>
                  <a:pt x="54680" y="17710"/>
                </a:lnTo>
                <a:lnTo>
                  <a:pt x="54670" y="17690"/>
                </a:lnTo>
                <a:lnTo>
                  <a:pt x="54630" y="17600"/>
                </a:lnTo>
                <a:lnTo>
                  <a:pt x="54620" y="17590"/>
                </a:lnTo>
                <a:lnTo>
                  <a:pt x="54560" y="17590"/>
                </a:lnTo>
                <a:lnTo>
                  <a:pt x="54550" y="17580"/>
                </a:lnTo>
                <a:lnTo>
                  <a:pt x="54540" y="17570"/>
                </a:lnTo>
                <a:lnTo>
                  <a:pt x="54530" y="17560"/>
                </a:lnTo>
                <a:lnTo>
                  <a:pt x="54510" y="17580"/>
                </a:lnTo>
                <a:lnTo>
                  <a:pt x="54540" y="17600"/>
                </a:lnTo>
                <a:lnTo>
                  <a:pt x="54560" y="17650"/>
                </a:lnTo>
                <a:lnTo>
                  <a:pt x="54560" y="17690"/>
                </a:lnTo>
                <a:lnTo>
                  <a:pt x="54520" y="17850"/>
                </a:lnTo>
                <a:lnTo>
                  <a:pt x="54520" y="17890"/>
                </a:lnTo>
                <a:lnTo>
                  <a:pt x="54560" y="17920"/>
                </a:lnTo>
                <a:lnTo>
                  <a:pt x="54540" y="17930"/>
                </a:lnTo>
                <a:lnTo>
                  <a:pt x="54540" y="17940"/>
                </a:lnTo>
                <a:lnTo>
                  <a:pt x="54530" y="17930"/>
                </a:lnTo>
                <a:lnTo>
                  <a:pt x="54530" y="17920"/>
                </a:lnTo>
                <a:lnTo>
                  <a:pt x="54520" y="17910"/>
                </a:lnTo>
                <a:lnTo>
                  <a:pt x="54510" y="17920"/>
                </a:lnTo>
                <a:lnTo>
                  <a:pt x="54500" y="17930"/>
                </a:lnTo>
                <a:lnTo>
                  <a:pt x="54490" y="17930"/>
                </a:lnTo>
                <a:lnTo>
                  <a:pt x="54470" y="17940"/>
                </a:lnTo>
                <a:lnTo>
                  <a:pt x="54480" y="17960"/>
                </a:lnTo>
                <a:lnTo>
                  <a:pt x="54500" y="17960"/>
                </a:lnTo>
                <a:lnTo>
                  <a:pt x="54520" y="17960"/>
                </a:lnTo>
                <a:lnTo>
                  <a:pt x="54540" y="17990"/>
                </a:lnTo>
                <a:lnTo>
                  <a:pt x="54550" y="17980"/>
                </a:lnTo>
                <a:lnTo>
                  <a:pt x="54560" y="17970"/>
                </a:lnTo>
                <a:lnTo>
                  <a:pt x="54590" y="17960"/>
                </a:lnTo>
                <a:lnTo>
                  <a:pt x="54550" y="18000"/>
                </a:lnTo>
                <a:lnTo>
                  <a:pt x="54480" y="18030"/>
                </a:lnTo>
                <a:lnTo>
                  <a:pt x="54410" y="18030"/>
                </a:lnTo>
                <a:lnTo>
                  <a:pt x="54380" y="18030"/>
                </a:lnTo>
                <a:lnTo>
                  <a:pt x="54340" y="18020"/>
                </a:lnTo>
                <a:lnTo>
                  <a:pt x="54300" y="18000"/>
                </a:lnTo>
                <a:lnTo>
                  <a:pt x="54260" y="17970"/>
                </a:lnTo>
                <a:lnTo>
                  <a:pt x="54220" y="17940"/>
                </a:lnTo>
                <a:lnTo>
                  <a:pt x="54150" y="17870"/>
                </a:lnTo>
                <a:lnTo>
                  <a:pt x="54140" y="17850"/>
                </a:lnTo>
                <a:lnTo>
                  <a:pt x="54140" y="17820"/>
                </a:lnTo>
                <a:lnTo>
                  <a:pt x="54150" y="17800"/>
                </a:lnTo>
                <a:lnTo>
                  <a:pt x="54160" y="17780"/>
                </a:lnTo>
                <a:lnTo>
                  <a:pt x="54150" y="17760"/>
                </a:lnTo>
                <a:lnTo>
                  <a:pt x="54140" y="17780"/>
                </a:lnTo>
                <a:lnTo>
                  <a:pt x="54110" y="17820"/>
                </a:lnTo>
                <a:lnTo>
                  <a:pt x="54090" y="17870"/>
                </a:lnTo>
                <a:lnTo>
                  <a:pt x="54100" y="17920"/>
                </a:lnTo>
                <a:lnTo>
                  <a:pt x="54170" y="17960"/>
                </a:lnTo>
                <a:lnTo>
                  <a:pt x="54220" y="18020"/>
                </a:lnTo>
                <a:lnTo>
                  <a:pt x="54210" y="18060"/>
                </a:lnTo>
                <a:lnTo>
                  <a:pt x="54180" y="18080"/>
                </a:lnTo>
                <a:lnTo>
                  <a:pt x="54110" y="18060"/>
                </a:lnTo>
                <a:lnTo>
                  <a:pt x="54070" y="18050"/>
                </a:lnTo>
                <a:lnTo>
                  <a:pt x="54040" y="18060"/>
                </a:lnTo>
                <a:lnTo>
                  <a:pt x="53990" y="18040"/>
                </a:lnTo>
                <a:lnTo>
                  <a:pt x="53960" y="17990"/>
                </a:lnTo>
                <a:lnTo>
                  <a:pt x="53950" y="17920"/>
                </a:lnTo>
                <a:lnTo>
                  <a:pt x="53940" y="17900"/>
                </a:lnTo>
                <a:lnTo>
                  <a:pt x="53930" y="17780"/>
                </a:lnTo>
                <a:lnTo>
                  <a:pt x="53910" y="17790"/>
                </a:lnTo>
                <a:lnTo>
                  <a:pt x="53900" y="17790"/>
                </a:lnTo>
                <a:lnTo>
                  <a:pt x="53880" y="17790"/>
                </a:lnTo>
                <a:lnTo>
                  <a:pt x="53860" y="17780"/>
                </a:lnTo>
                <a:lnTo>
                  <a:pt x="53870" y="17800"/>
                </a:lnTo>
                <a:lnTo>
                  <a:pt x="53890" y="17810"/>
                </a:lnTo>
                <a:lnTo>
                  <a:pt x="53910" y="17830"/>
                </a:lnTo>
                <a:lnTo>
                  <a:pt x="53910" y="17860"/>
                </a:lnTo>
                <a:lnTo>
                  <a:pt x="53910" y="17960"/>
                </a:lnTo>
                <a:lnTo>
                  <a:pt x="53900" y="17950"/>
                </a:lnTo>
                <a:lnTo>
                  <a:pt x="53890" y="17950"/>
                </a:lnTo>
                <a:lnTo>
                  <a:pt x="53880" y="17950"/>
                </a:lnTo>
                <a:lnTo>
                  <a:pt x="53870" y="17950"/>
                </a:lnTo>
                <a:lnTo>
                  <a:pt x="53890" y="17970"/>
                </a:lnTo>
                <a:lnTo>
                  <a:pt x="53890" y="18010"/>
                </a:lnTo>
                <a:lnTo>
                  <a:pt x="53880" y="18030"/>
                </a:lnTo>
                <a:lnTo>
                  <a:pt x="53850" y="18050"/>
                </a:lnTo>
                <a:lnTo>
                  <a:pt x="53820" y="18060"/>
                </a:lnTo>
                <a:lnTo>
                  <a:pt x="53810" y="18080"/>
                </a:lnTo>
                <a:lnTo>
                  <a:pt x="53810" y="18110"/>
                </a:lnTo>
                <a:lnTo>
                  <a:pt x="53830" y="18140"/>
                </a:lnTo>
                <a:lnTo>
                  <a:pt x="53800" y="18140"/>
                </a:lnTo>
                <a:lnTo>
                  <a:pt x="53800" y="18160"/>
                </a:lnTo>
                <a:lnTo>
                  <a:pt x="53830" y="18160"/>
                </a:lnTo>
                <a:lnTo>
                  <a:pt x="53830" y="18190"/>
                </a:lnTo>
                <a:lnTo>
                  <a:pt x="53820" y="18230"/>
                </a:lnTo>
                <a:lnTo>
                  <a:pt x="53800" y="18240"/>
                </a:lnTo>
                <a:lnTo>
                  <a:pt x="53710" y="18230"/>
                </a:lnTo>
                <a:lnTo>
                  <a:pt x="53670" y="18240"/>
                </a:lnTo>
                <a:lnTo>
                  <a:pt x="53610" y="18310"/>
                </a:lnTo>
                <a:lnTo>
                  <a:pt x="53580" y="18340"/>
                </a:lnTo>
                <a:lnTo>
                  <a:pt x="53540" y="18330"/>
                </a:lnTo>
                <a:lnTo>
                  <a:pt x="53510" y="18290"/>
                </a:lnTo>
                <a:lnTo>
                  <a:pt x="53480" y="18240"/>
                </a:lnTo>
                <a:lnTo>
                  <a:pt x="53460" y="18150"/>
                </a:lnTo>
                <a:lnTo>
                  <a:pt x="53430" y="18100"/>
                </a:lnTo>
                <a:lnTo>
                  <a:pt x="53420" y="18070"/>
                </a:lnTo>
                <a:lnTo>
                  <a:pt x="53420" y="18040"/>
                </a:lnTo>
                <a:lnTo>
                  <a:pt x="53440" y="17980"/>
                </a:lnTo>
                <a:lnTo>
                  <a:pt x="53430" y="17950"/>
                </a:lnTo>
                <a:lnTo>
                  <a:pt x="53420" y="17990"/>
                </a:lnTo>
                <a:lnTo>
                  <a:pt x="53400" y="18050"/>
                </a:lnTo>
                <a:lnTo>
                  <a:pt x="53390" y="18080"/>
                </a:lnTo>
                <a:lnTo>
                  <a:pt x="53400" y="18130"/>
                </a:lnTo>
                <a:lnTo>
                  <a:pt x="53460" y="18250"/>
                </a:lnTo>
                <a:lnTo>
                  <a:pt x="53460" y="18270"/>
                </a:lnTo>
                <a:lnTo>
                  <a:pt x="53460" y="18300"/>
                </a:lnTo>
                <a:lnTo>
                  <a:pt x="53450" y="18320"/>
                </a:lnTo>
                <a:lnTo>
                  <a:pt x="53450" y="18340"/>
                </a:lnTo>
                <a:lnTo>
                  <a:pt x="53430" y="18350"/>
                </a:lnTo>
                <a:lnTo>
                  <a:pt x="53370" y="18410"/>
                </a:lnTo>
                <a:lnTo>
                  <a:pt x="53320" y="18430"/>
                </a:lnTo>
                <a:lnTo>
                  <a:pt x="53300" y="18430"/>
                </a:lnTo>
                <a:lnTo>
                  <a:pt x="53270" y="18430"/>
                </a:lnTo>
                <a:lnTo>
                  <a:pt x="53250" y="18410"/>
                </a:lnTo>
                <a:lnTo>
                  <a:pt x="53230" y="18390"/>
                </a:lnTo>
                <a:lnTo>
                  <a:pt x="53210" y="18380"/>
                </a:lnTo>
                <a:lnTo>
                  <a:pt x="53190" y="18370"/>
                </a:lnTo>
                <a:lnTo>
                  <a:pt x="53150" y="18370"/>
                </a:lnTo>
                <a:lnTo>
                  <a:pt x="53130" y="18360"/>
                </a:lnTo>
                <a:lnTo>
                  <a:pt x="53100" y="18350"/>
                </a:lnTo>
                <a:lnTo>
                  <a:pt x="53090" y="18330"/>
                </a:lnTo>
                <a:lnTo>
                  <a:pt x="53070" y="18310"/>
                </a:lnTo>
                <a:lnTo>
                  <a:pt x="53020" y="18300"/>
                </a:lnTo>
                <a:lnTo>
                  <a:pt x="52980" y="18290"/>
                </a:lnTo>
                <a:lnTo>
                  <a:pt x="52960" y="18280"/>
                </a:lnTo>
                <a:lnTo>
                  <a:pt x="52910" y="18280"/>
                </a:lnTo>
                <a:lnTo>
                  <a:pt x="52900" y="18270"/>
                </a:lnTo>
                <a:lnTo>
                  <a:pt x="52860" y="18230"/>
                </a:lnTo>
                <a:lnTo>
                  <a:pt x="52850" y="18220"/>
                </a:lnTo>
                <a:lnTo>
                  <a:pt x="52850" y="18210"/>
                </a:lnTo>
                <a:lnTo>
                  <a:pt x="52860" y="18110"/>
                </a:lnTo>
                <a:lnTo>
                  <a:pt x="52860" y="18100"/>
                </a:lnTo>
                <a:lnTo>
                  <a:pt x="52810" y="18100"/>
                </a:lnTo>
                <a:lnTo>
                  <a:pt x="52810" y="18120"/>
                </a:lnTo>
                <a:lnTo>
                  <a:pt x="52810" y="18150"/>
                </a:lnTo>
                <a:lnTo>
                  <a:pt x="52810" y="18200"/>
                </a:lnTo>
                <a:lnTo>
                  <a:pt x="52800" y="18230"/>
                </a:lnTo>
                <a:lnTo>
                  <a:pt x="52740" y="18270"/>
                </a:lnTo>
                <a:lnTo>
                  <a:pt x="52730" y="18290"/>
                </a:lnTo>
                <a:lnTo>
                  <a:pt x="52600" y="18350"/>
                </a:lnTo>
                <a:lnTo>
                  <a:pt x="52570" y="18330"/>
                </a:lnTo>
                <a:lnTo>
                  <a:pt x="52560" y="18310"/>
                </a:lnTo>
                <a:lnTo>
                  <a:pt x="52540" y="18290"/>
                </a:lnTo>
                <a:lnTo>
                  <a:pt x="52460" y="18270"/>
                </a:lnTo>
                <a:lnTo>
                  <a:pt x="52440" y="18240"/>
                </a:lnTo>
                <a:lnTo>
                  <a:pt x="52440" y="18200"/>
                </a:lnTo>
                <a:lnTo>
                  <a:pt x="52440" y="18060"/>
                </a:lnTo>
                <a:lnTo>
                  <a:pt x="52440" y="18030"/>
                </a:lnTo>
                <a:lnTo>
                  <a:pt x="52420" y="18020"/>
                </a:lnTo>
                <a:lnTo>
                  <a:pt x="52390" y="18020"/>
                </a:lnTo>
                <a:lnTo>
                  <a:pt x="52360" y="18010"/>
                </a:lnTo>
                <a:lnTo>
                  <a:pt x="52350" y="17980"/>
                </a:lnTo>
                <a:lnTo>
                  <a:pt x="52360" y="17970"/>
                </a:lnTo>
                <a:lnTo>
                  <a:pt x="52370" y="17960"/>
                </a:lnTo>
                <a:lnTo>
                  <a:pt x="52380" y="17960"/>
                </a:lnTo>
                <a:lnTo>
                  <a:pt x="52400" y="17950"/>
                </a:lnTo>
                <a:lnTo>
                  <a:pt x="52410" y="17910"/>
                </a:lnTo>
                <a:lnTo>
                  <a:pt x="52400" y="17880"/>
                </a:lnTo>
                <a:lnTo>
                  <a:pt x="52390" y="17840"/>
                </a:lnTo>
                <a:lnTo>
                  <a:pt x="52380" y="17820"/>
                </a:lnTo>
                <a:lnTo>
                  <a:pt x="52380" y="17810"/>
                </a:lnTo>
                <a:lnTo>
                  <a:pt x="52390" y="17770"/>
                </a:lnTo>
                <a:lnTo>
                  <a:pt x="52400" y="17760"/>
                </a:lnTo>
                <a:lnTo>
                  <a:pt x="52360" y="17780"/>
                </a:lnTo>
                <a:lnTo>
                  <a:pt x="52360" y="17820"/>
                </a:lnTo>
                <a:lnTo>
                  <a:pt x="52390" y="17890"/>
                </a:lnTo>
                <a:lnTo>
                  <a:pt x="52400" y="17900"/>
                </a:lnTo>
                <a:lnTo>
                  <a:pt x="52400" y="17910"/>
                </a:lnTo>
                <a:lnTo>
                  <a:pt x="52390" y="17920"/>
                </a:lnTo>
                <a:lnTo>
                  <a:pt x="52380" y="17920"/>
                </a:lnTo>
                <a:lnTo>
                  <a:pt x="52370" y="17920"/>
                </a:lnTo>
                <a:lnTo>
                  <a:pt x="52350" y="17940"/>
                </a:lnTo>
                <a:lnTo>
                  <a:pt x="52340" y="17950"/>
                </a:lnTo>
                <a:lnTo>
                  <a:pt x="52330" y="17960"/>
                </a:lnTo>
                <a:lnTo>
                  <a:pt x="52330" y="17980"/>
                </a:lnTo>
                <a:lnTo>
                  <a:pt x="52350" y="18020"/>
                </a:lnTo>
                <a:lnTo>
                  <a:pt x="52390" y="18040"/>
                </a:lnTo>
                <a:lnTo>
                  <a:pt x="52430" y="18070"/>
                </a:lnTo>
                <a:lnTo>
                  <a:pt x="52420" y="18110"/>
                </a:lnTo>
                <a:lnTo>
                  <a:pt x="52400" y="18140"/>
                </a:lnTo>
                <a:lnTo>
                  <a:pt x="52390" y="18240"/>
                </a:lnTo>
                <a:lnTo>
                  <a:pt x="52380" y="18280"/>
                </a:lnTo>
                <a:lnTo>
                  <a:pt x="52370" y="18280"/>
                </a:lnTo>
                <a:lnTo>
                  <a:pt x="52360" y="18240"/>
                </a:lnTo>
                <a:lnTo>
                  <a:pt x="52310" y="18100"/>
                </a:lnTo>
                <a:lnTo>
                  <a:pt x="52300" y="18100"/>
                </a:lnTo>
                <a:lnTo>
                  <a:pt x="52340" y="18250"/>
                </a:lnTo>
                <a:lnTo>
                  <a:pt x="52340" y="18300"/>
                </a:lnTo>
                <a:lnTo>
                  <a:pt x="52320" y="18340"/>
                </a:lnTo>
                <a:lnTo>
                  <a:pt x="52280" y="18350"/>
                </a:lnTo>
                <a:lnTo>
                  <a:pt x="52220" y="18350"/>
                </a:lnTo>
                <a:lnTo>
                  <a:pt x="52180" y="18340"/>
                </a:lnTo>
                <a:lnTo>
                  <a:pt x="52230" y="18360"/>
                </a:lnTo>
                <a:lnTo>
                  <a:pt x="52290" y="18380"/>
                </a:lnTo>
                <a:lnTo>
                  <a:pt x="52320" y="18400"/>
                </a:lnTo>
                <a:lnTo>
                  <a:pt x="52270" y="18430"/>
                </a:lnTo>
                <a:lnTo>
                  <a:pt x="52210" y="18450"/>
                </a:lnTo>
                <a:lnTo>
                  <a:pt x="52160" y="18460"/>
                </a:lnTo>
                <a:lnTo>
                  <a:pt x="52100" y="18450"/>
                </a:lnTo>
                <a:lnTo>
                  <a:pt x="51790" y="18390"/>
                </a:lnTo>
                <a:lnTo>
                  <a:pt x="51760" y="18380"/>
                </a:lnTo>
                <a:lnTo>
                  <a:pt x="51710" y="18340"/>
                </a:lnTo>
                <a:lnTo>
                  <a:pt x="51700" y="18340"/>
                </a:lnTo>
                <a:lnTo>
                  <a:pt x="51690" y="18320"/>
                </a:lnTo>
                <a:lnTo>
                  <a:pt x="51710" y="18290"/>
                </a:lnTo>
                <a:lnTo>
                  <a:pt x="51740" y="18260"/>
                </a:lnTo>
                <a:lnTo>
                  <a:pt x="51770" y="18250"/>
                </a:lnTo>
                <a:lnTo>
                  <a:pt x="51730" y="18160"/>
                </a:lnTo>
                <a:lnTo>
                  <a:pt x="51420" y="17850"/>
                </a:lnTo>
                <a:lnTo>
                  <a:pt x="51390" y="17800"/>
                </a:lnTo>
                <a:lnTo>
                  <a:pt x="51380" y="17760"/>
                </a:lnTo>
                <a:lnTo>
                  <a:pt x="51370" y="17740"/>
                </a:lnTo>
                <a:lnTo>
                  <a:pt x="51310" y="17680"/>
                </a:lnTo>
                <a:lnTo>
                  <a:pt x="51300" y="17660"/>
                </a:lnTo>
                <a:lnTo>
                  <a:pt x="51300" y="17640"/>
                </a:lnTo>
                <a:lnTo>
                  <a:pt x="51310" y="17590"/>
                </a:lnTo>
                <a:lnTo>
                  <a:pt x="51330" y="17580"/>
                </a:lnTo>
                <a:lnTo>
                  <a:pt x="51330" y="17560"/>
                </a:lnTo>
                <a:lnTo>
                  <a:pt x="51320" y="17560"/>
                </a:lnTo>
                <a:lnTo>
                  <a:pt x="51310" y="17550"/>
                </a:lnTo>
                <a:lnTo>
                  <a:pt x="51280" y="17490"/>
                </a:lnTo>
                <a:lnTo>
                  <a:pt x="51280" y="17460"/>
                </a:lnTo>
                <a:lnTo>
                  <a:pt x="51280" y="17410"/>
                </a:lnTo>
                <a:lnTo>
                  <a:pt x="51350" y="17170"/>
                </a:lnTo>
                <a:lnTo>
                  <a:pt x="51350" y="17130"/>
                </a:lnTo>
                <a:lnTo>
                  <a:pt x="51330" y="17090"/>
                </a:lnTo>
                <a:lnTo>
                  <a:pt x="51310" y="17040"/>
                </a:lnTo>
                <a:lnTo>
                  <a:pt x="51290" y="16990"/>
                </a:lnTo>
                <a:lnTo>
                  <a:pt x="51320" y="16950"/>
                </a:lnTo>
                <a:lnTo>
                  <a:pt x="51340" y="16960"/>
                </a:lnTo>
                <a:lnTo>
                  <a:pt x="51430" y="17010"/>
                </a:lnTo>
                <a:lnTo>
                  <a:pt x="51550" y="17070"/>
                </a:lnTo>
                <a:lnTo>
                  <a:pt x="51650" y="17080"/>
                </a:lnTo>
                <a:lnTo>
                  <a:pt x="51680" y="17090"/>
                </a:lnTo>
                <a:lnTo>
                  <a:pt x="51790" y="17150"/>
                </a:lnTo>
                <a:lnTo>
                  <a:pt x="51760" y="17100"/>
                </a:lnTo>
                <a:lnTo>
                  <a:pt x="51670" y="17020"/>
                </a:lnTo>
                <a:lnTo>
                  <a:pt x="51730" y="17010"/>
                </a:lnTo>
                <a:lnTo>
                  <a:pt x="51750" y="16990"/>
                </a:lnTo>
                <a:lnTo>
                  <a:pt x="51770" y="16980"/>
                </a:lnTo>
                <a:lnTo>
                  <a:pt x="51820" y="16990"/>
                </a:lnTo>
                <a:lnTo>
                  <a:pt x="51830" y="17000"/>
                </a:lnTo>
                <a:lnTo>
                  <a:pt x="51860" y="16970"/>
                </a:lnTo>
                <a:lnTo>
                  <a:pt x="51860" y="16960"/>
                </a:lnTo>
                <a:lnTo>
                  <a:pt x="51840" y="16940"/>
                </a:lnTo>
                <a:lnTo>
                  <a:pt x="51800" y="16930"/>
                </a:lnTo>
                <a:lnTo>
                  <a:pt x="51820" y="16890"/>
                </a:lnTo>
                <a:lnTo>
                  <a:pt x="51850" y="16860"/>
                </a:lnTo>
                <a:lnTo>
                  <a:pt x="51880" y="16850"/>
                </a:lnTo>
                <a:lnTo>
                  <a:pt x="51910" y="16860"/>
                </a:lnTo>
                <a:lnTo>
                  <a:pt x="51960" y="16860"/>
                </a:lnTo>
                <a:lnTo>
                  <a:pt x="51920" y="16840"/>
                </a:lnTo>
                <a:lnTo>
                  <a:pt x="51880" y="16830"/>
                </a:lnTo>
                <a:lnTo>
                  <a:pt x="51850" y="16830"/>
                </a:lnTo>
                <a:lnTo>
                  <a:pt x="51820" y="16850"/>
                </a:lnTo>
                <a:lnTo>
                  <a:pt x="51790" y="16880"/>
                </a:lnTo>
                <a:lnTo>
                  <a:pt x="51750" y="16910"/>
                </a:lnTo>
                <a:lnTo>
                  <a:pt x="51710" y="16920"/>
                </a:lnTo>
                <a:lnTo>
                  <a:pt x="51670" y="16930"/>
                </a:lnTo>
                <a:lnTo>
                  <a:pt x="51650" y="16930"/>
                </a:lnTo>
                <a:lnTo>
                  <a:pt x="51620" y="16960"/>
                </a:lnTo>
                <a:lnTo>
                  <a:pt x="51600" y="16970"/>
                </a:lnTo>
                <a:lnTo>
                  <a:pt x="51580" y="16970"/>
                </a:lnTo>
                <a:lnTo>
                  <a:pt x="51440" y="16960"/>
                </a:lnTo>
                <a:lnTo>
                  <a:pt x="51390" y="16950"/>
                </a:lnTo>
                <a:lnTo>
                  <a:pt x="51380" y="16920"/>
                </a:lnTo>
                <a:lnTo>
                  <a:pt x="51370" y="16900"/>
                </a:lnTo>
                <a:lnTo>
                  <a:pt x="51330" y="16850"/>
                </a:lnTo>
                <a:lnTo>
                  <a:pt x="51320" y="16820"/>
                </a:lnTo>
                <a:lnTo>
                  <a:pt x="51310" y="16750"/>
                </a:lnTo>
                <a:lnTo>
                  <a:pt x="51310" y="16600"/>
                </a:lnTo>
                <a:lnTo>
                  <a:pt x="51320" y="16530"/>
                </a:lnTo>
                <a:lnTo>
                  <a:pt x="51330" y="16490"/>
                </a:lnTo>
                <a:lnTo>
                  <a:pt x="51350" y="16460"/>
                </a:lnTo>
                <a:lnTo>
                  <a:pt x="51360" y="16440"/>
                </a:lnTo>
                <a:lnTo>
                  <a:pt x="51350" y="16420"/>
                </a:lnTo>
                <a:lnTo>
                  <a:pt x="51370" y="16390"/>
                </a:lnTo>
                <a:lnTo>
                  <a:pt x="51390" y="16390"/>
                </a:lnTo>
                <a:lnTo>
                  <a:pt x="51410" y="16410"/>
                </a:lnTo>
                <a:lnTo>
                  <a:pt x="51430" y="16430"/>
                </a:lnTo>
                <a:lnTo>
                  <a:pt x="51420" y="16380"/>
                </a:lnTo>
                <a:lnTo>
                  <a:pt x="51400" y="16360"/>
                </a:lnTo>
                <a:lnTo>
                  <a:pt x="51360" y="16350"/>
                </a:lnTo>
                <a:lnTo>
                  <a:pt x="51330" y="16320"/>
                </a:lnTo>
                <a:lnTo>
                  <a:pt x="51330" y="16300"/>
                </a:lnTo>
                <a:lnTo>
                  <a:pt x="51330" y="16240"/>
                </a:lnTo>
                <a:lnTo>
                  <a:pt x="51340" y="16230"/>
                </a:lnTo>
                <a:lnTo>
                  <a:pt x="51360" y="16220"/>
                </a:lnTo>
                <a:lnTo>
                  <a:pt x="51360" y="16210"/>
                </a:lnTo>
                <a:lnTo>
                  <a:pt x="51360" y="16200"/>
                </a:lnTo>
                <a:lnTo>
                  <a:pt x="51340" y="16190"/>
                </a:lnTo>
                <a:lnTo>
                  <a:pt x="51330" y="16180"/>
                </a:lnTo>
                <a:lnTo>
                  <a:pt x="51350" y="16100"/>
                </a:lnTo>
                <a:lnTo>
                  <a:pt x="51430" y="15880"/>
                </a:lnTo>
                <a:lnTo>
                  <a:pt x="51460" y="15900"/>
                </a:lnTo>
                <a:lnTo>
                  <a:pt x="51480" y="15950"/>
                </a:lnTo>
                <a:lnTo>
                  <a:pt x="51500" y="16000"/>
                </a:lnTo>
                <a:lnTo>
                  <a:pt x="51510" y="16040"/>
                </a:lnTo>
                <a:lnTo>
                  <a:pt x="51540" y="16060"/>
                </a:lnTo>
                <a:lnTo>
                  <a:pt x="51690" y="16130"/>
                </a:lnTo>
                <a:lnTo>
                  <a:pt x="51730" y="16140"/>
                </a:lnTo>
                <a:lnTo>
                  <a:pt x="51750" y="16140"/>
                </a:lnTo>
                <a:lnTo>
                  <a:pt x="51800" y="16140"/>
                </a:lnTo>
                <a:lnTo>
                  <a:pt x="51810" y="16130"/>
                </a:lnTo>
                <a:lnTo>
                  <a:pt x="51810" y="16120"/>
                </a:lnTo>
                <a:lnTo>
                  <a:pt x="51800" y="16110"/>
                </a:lnTo>
                <a:lnTo>
                  <a:pt x="51790" y="16090"/>
                </a:lnTo>
                <a:lnTo>
                  <a:pt x="51680" y="16060"/>
                </a:lnTo>
                <a:lnTo>
                  <a:pt x="51560" y="16040"/>
                </a:lnTo>
                <a:lnTo>
                  <a:pt x="51540" y="16020"/>
                </a:lnTo>
                <a:lnTo>
                  <a:pt x="51540" y="15990"/>
                </a:lnTo>
                <a:lnTo>
                  <a:pt x="51520" y="15950"/>
                </a:lnTo>
                <a:lnTo>
                  <a:pt x="51470" y="15820"/>
                </a:lnTo>
                <a:lnTo>
                  <a:pt x="51460" y="15780"/>
                </a:lnTo>
                <a:lnTo>
                  <a:pt x="51460" y="15730"/>
                </a:lnTo>
                <a:lnTo>
                  <a:pt x="51460" y="15700"/>
                </a:lnTo>
                <a:lnTo>
                  <a:pt x="51500" y="15590"/>
                </a:lnTo>
                <a:lnTo>
                  <a:pt x="51510" y="15510"/>
                </a:lnTo>
                <a:lnTo>
                  <a:pt x="51510" y="15490"/>
                </a:lnTo>
                <a:lnTo>
                  <a:pt x="51520" y="15480"/>
                </a:lnTo>
                <a:lnTo>
                  <a:pt x="51550" y="15450"/>
                </a:lnTo>
                <a:lnTo>
                  <a:pt x="51550" y="15440"/>
                </a:lnTo>
                <a:lnTo>
                  <a:pt x="51560" y="15410"/>
                </a:lnTo>
                <a:lnTo>
                  <a:pt x="51570" y="15370"/>
                </a:lnTo>
                <a:lnTo>
                  <a:pt x="51600" y="15300"/>
                </a:lnTo>
                <a:lnTo>
                  <a:pt x="51610" y="15280"/>
                </a:lnTo>
                <a:lnTo>
                  <a:pt x="51680" y="15230"/>
                </a:lnTo>
                <a:lnTo>
                  <a:pt x="51700" y="15220"/>
                </a:lnTo>
                <a:lnTo>
                  <a:pt x="51710" y="15210"/>
                </a:lnTo>
                <a:lnTo>
                  <a:pt x="51740" y="15150"/>
                </a:lnTo>
                <a:lnTo>
                  <a:pt x="51760" y="15150"/>
                </a:lnTo>
                <a:lnTo>
                  <a:pt x="51780" y="15150"/>
                </a:lnTo>
                <a:lnTo>
                  <a:pt x="51810" y="15150"/>
                </a:lnTo>
                <a:lnTo>
                  <a:pt x="51830" y="15150"/>
                </a:lnTo>
                <a:lnTo>
                  <a:pt x="51860" y="15130"/>
                </a:lnTo>
                <a:lnTo>
                  <a:pt x="51890" y="15110"/>
                </a:lnTo>
                <a:lnTo>
                  <a:pt x="51930" y="15090"/>
                </a:lnTo>
                <a:lnTo>
                  <a:pt x="51980" y="15080"/>
                </a:lnTo>
                <a:lnTo>
                  <a:pt x="52020" y="15080"/>
                </a:lnTo>
                <a:lnTo>
                  <a:pt x="52060" y="15100"/>
                </a:lnTo>
                <a:lnTo>
                  <a:pt x="52090" y="15100"/>
                </a:lnTo>
                <a:lnTo>
                  <a:pt x="52120" y="15080"/>
                </a:lnTo>
                <a:lnTo>
                  <a:pt x="52140" y="15050"/>
                </a:lnTo>
                <a:lnTo>
                  <a:pt x="52150" y="15010"/>
                </a:lnTo>
                <a:lnTo>
                  <a:pt x="52170" y="14980"/>
                </a:lnTo>
                <a:lnTo>
                  <a:pt x="52210" y="14970"/>
                </a:lnTo>
                <a:lnTo>
                  <a:pt x="52260" y="14970"/>
                </a:lnTo>
                <a:lnTo>
                  <a:pt x="52370" y="15000"/>
                </a:lnTo>
                <a:lnTo>
                  <a:pt x="52720" y="15030"/>
                </a:lnTo>
                <a:lnTo>
                  <a:pt x="52840" y="15080"/>
                </a:lnTo>
                <a:lnTo>
                  <a:pt x="52900" y="15070"/>
                </a:lnTo>
                <a:lnTo>
                  <a:pt x="53330" y="15170"/>
                </a:lnTo>
                <a:lnTo>
                  <a:pt x="53610" y="15250"/>
                </a:lnTo>
                <a:lnTo>
                  <a:pt x="53880" y="15240"/>
                </a:lnTo>
                <a:lnTo>
                  <a:pt x="53960" y="15220"/>
                </a:lnTo>
                <a:lnTo>
                  <a:pt x="54000" y="15220"/>
                </a:lnTo>
                <a:lnTo>
                  <a:pt x="54020" y="15220"/>
                </a:lnTo>
                <a:lnTo>
                  <a:pt x="54070" y="15230"/>
                </a:lnTo>
                <a:lnTo>
                  <a:pt x="54090" y="15240"/>
                </a:lnTo>
                <a:lnTo>
                  <a:pt x="54130" y="15280"/>
                </a:lnTo>
                <a:lnTo>
                  <a:pt x="54150" y="15290"/>
                </a:lnTo>
                <a:lnTo>
                  <a:pt x="54150" y="15270"/>
                </a:lnTo>
                <a:lnTo>
                  <a:pt x="54130" y="15240"/>
                </a:lnTo>
                <a:lnTo>
                  <a:pt x="54110" y="15200"/>
                </a:lnTo>
                <a:lnTo>
                  <a:pt x="54110" y="15170"/>
                </a:lnTo>
                <a:lnTo>
                  <a:pt x="54150" y="15140"/>
                </a:lnTo>
                <a:lnTo>
                  <a:pt x="54270" y="15080"/>
                </a:lnTo>
                <a:lnTo>
                  <a:pt x="54290" y="15090"/>
                </a:lnTo>
                <a:lnTo>
                  <a:pt x="54300" y="15090"/>
                </a:lnTo>
                <a:lnTo>
                  <a:pt x="54310" y="15080"/>
                </a:lnTo>
                <a:lnTo>
                  <a:pt x="54330" y="15080"/>
                </a:lnTo>
                <a:lnTo>
                  <a:pt x="54360" y="15080"/>
                </a:lnTo>
                <a:lnTo>
                  <a:pt x="54380" y="15080"/>
                </a:lnTo>
                <a:lnTo>
                  <a:pt x="54400" y="15070"/>
                </a:lnTo>
                <a:lnTo>
                  <a:pt x="54450" y="15060"/>
                </a:lnTo>
                <a:lnTo>
                  <a:pt x="54500" y="15050"/>
                </a:lnTo>
                <a:lnTo>
                  <a:pt x="54510" y="15050"/>
                </a:lnTo>
                <a:lnTo>
                  <a:pt x="54540" y="15050"/>
                </a:lnTo>
                <a:lnTo>
                  <a:pt x="54560" y="15070"/>
                </a:lnTo>
                <a:lnTo>
                  <a:pt x="54590" y="15080"/>
                </a:lnTo>
                <a:lnTo>
                  <a:pt x="54610" y="15080"/>
                </a:lnTo>
                <a:lnTo>
                  <a:pt x="54640" y="15070"/>
                </a:lnTo>
                <a:lnTo>
                  <a:pt x="54660" y="15070"/>
                </a:lnTo>
                <a:lnTo>
                  <a:pt x="54690" y="15090"/>
                </a:lnTo>
                <a:lnTo>
                  <a:pt x="54750" y="15080"/>
                </a:lnTo>
                <a:lnTo>
                  <a:pt x="54880" y="15090"/>
                </a:lnTo>
                <a:lnTo>
                  <a:pt x="54910" y="15090"/>
                </a:lnTo>
                <a:lnTo>
                  <a:pt x="54940" y="15110"/>
                </a:lnTo>
                <a:lnTo>
                  <a:pt x="54970" y="15140"/>
                </a:lnTo>
                <a:lnTo>
                  <a:pt x="55010" y="15130"/>
                </a:lnTo>
                <a:lnTo>
                  <a:pt x="55040" y="15120"/>
                </a:lnTo>
                <a:lnTo>
                  <a:pt x="55080" y="15090"/>
                </a:lnTo>
                <a:lnTo>
                  <a:pt x="55140" y="15070"/>
                </a:lnTo>
                <a:lnTo>
                  <a:pt x="55170" y="15100"/>
                </a:lnTo>
                <a:lnTo>
                  <a:pt x="55170" y="15150"/>
                </a:lnTo>
                <a:lnTo>
                  <a:pt x="55150" y="15180"/>
                </a:lnTo>
                <a:lnTo>
                  <a:pt x="55150" y="15200"/>
                </a:lnTo>
                <a:lnTo>
                  <a:pt x="55210" y="15190"/>
                </a:lnTo>
                <a:lnTo>
                  <a:pt x="55300" y="15180"/>
                </a:lnTo>
                <a:lnTo>
                  <a:pt x="55530" y="15240"/>
                </a:lnTo>
                <a:lnTo>
                  <a:pt x="55570" y="15240"/>
                </a:lnTo>
                <a:lnTo>
                  <a:pt x="55640" y="15220"/>
                </a:lnTo>
                <a:lnTo>
                  <a:pt x="55690" y="15220"/>
                </a:lnTo>
                <a:lnTo>
                  <a:pt x="55730" y="15220"/>
                </a:lnTo>
                <a:lnTo>
                  <a:pt x="55850" y="15260"/>
                </a:lnTo>
                <a:lnTo>
                  <a:pt x="56080" y="15290"/>
                </a:lnTo>
                <a:lnTo>
                  <a:pt x="56140" y="15310"/>
                </a:lnTo>
                <a:lnTo>
                  <a:pt x="56150" y="15310"/>
                </a:lnTo>
                <a:lnTo>
                  <a:pt x="56170" y="15330"/>
                </a:lnTo>
                <a:lnTo>
                  <a:pt x="56190" y="15350"/>
                </a:lnTo>
                <a:lnTo>
                  <a:pt x="56200" y="15370"/>
                </a:lnTo>
                <a:lnTo>
                  <a:pt x="56210" y="15400"/>
                </a:lnTo>
                <a:lnTo>
                  <a:pt x="56200" y="15490"/>
                </a:lnTo>
                <a:lnTo>
                  <a:pt x="56190" y="15520"/>
                </a:lnTo>
                <a:lnTo>
                  <a:pt x="56180" y="15540"/>
                </a:lnTo>
                <a:lnTo>
                  <a:pt x="56160" y="15560"/>
                </a:lnTo>
                <a:lnTo>
                  <a:pt x="56140" y="15580"/>
                </a:lnTo>
                <a:lnTo>
                  <a:pt x="56120" y="15590"/>
                </a:lnTo>
                <a:lnTo>
                  <a:pt x="56100" y="15600"/>
                </a:lnTo>
                <a:lnTo>
                  <a:pt x="56070" y="15670"/>
                </a:lnTo>
                <a:lnTo>
                  <a:pt x="56030" y="15740"/>
                </a:lnTo>
                <a:lnTo>
                  <a:pt x="56010" y="15800"/>
                </a:lnTo>
                <a:lnTo>
                  <a:pt x="56010" y="15930"/>
                </a:lnTo>
                <a:close/>
                <a:moveTo>
                  <a:pt x="50950" y="15350"/>
                </a:moveTo>
                <a:lnTo>
                  <a:pt x="50880" y="15320"/>
                </a:lnTo>
                <a:lnTo>
                  <a:pt x="50830" y="15240"/>
                </a:lnTo>
                <a:lnTo>
                  <a:pt x="50820" y="15170"/>
                </a:lnTo>
                <a:lnTo>
                  <a:pt x="50890" y="15150"/>
                </a:lnTo>
                <a:lnTo>
                  <a:pt x="50890" y="15130"/>
                </a:lnTo>
                <a:lnTo>
                  <a:pt x="50880" y="15130"/>
                </a:lnTo>
                <a:lnTo>
                  <a:pt x="50840" y="15110"/>
                </a:lnTo>
                <a:lnTo>
                  <a:pt x="50940" y="14940"/>
                </a:lnTo>
                <a:lnTo>
                  <a:pt x="50960" y="14850"/>
                </a:lnTo>
                <a:lnTo>
                  <a:pt x="51010" y="14790"/>
                </a:lnTo>
                <a:lnTo>
                  <a:pt x="51050" y="14780"/>
                </a:lnTo>
                <a:lnTo>
                  <a:pt x="51120" y="14760"/>
                </a:lnTo>
                <a:lnTo>
                  <a:pt x="51270" y="14700"/>
                </a:lnTo>
                <a:lnTo>
                  <a:pt x="51370" y="14670"/>
                </a:lnTo>
                <a:lnTo>
                  <a:pt x="51430" y="14700"/>
                </a:lnTo>
                <a:lnTo>
                  <a:pt x="51460" y="14750"/>
                </a:lnTo>
                <a:lnTo>
                  <a:pt x="51500" y="14770"/>
                </a:lnTo>
                <a:lnTo>
                  <a:pt x="51550" y="14790"/>
                </a:lnTo>
                <a:lnTo>
                  <a:pt x="51580" y="14800"/>
                </a:lnTo>
                <a:lnTo>
                  <a:pt x="51600" y="14810"/>
                </a:lnTo>
                <a:lnTo>
                  <a:pt x="51610" y="14840"/>
                </a:lnTo>
                <a:lnTo>
                  <a:pt x="51620" y="14860"/>
                </a:lnTo>
                <a:lnTo>
                  <a:pt x="51630" y="14870"/>
                </a:lnTo>
                <a:lnTo>
                  <a:pt x="51620" y="14890"/>
                </a:lnTo>
                <a:lnTo>
                  <a:pt x="51620" y="14900"/>
                </a:lnTo>
                <a:lnTo>
                  <a:pt x="51650" y="14930"/>
                </a:lnTo>
                <a:lnTo>
                  <a:pt x="51650" y="14940"/>
                </a:lnTo>
                <a:lnTo>
                  <a:pt x="51650" y="14980"/>
                </a:lnTo>
                <a:lnTo>
                  <a:pt x="51630" y="15010"/>
                </a:lnTo>
                <a:lnTo>
                  <a:pt x="51550" y="15080"/>
                </a:lnTo>
                <a:lnTo>
                  <a:pt x="51520" y="15100"/>
                </a:lnTo>
                <a:lnTo>
                  <a:pt x="51390" y="15160"/>
                </a:lnTo>
                <a:lnTo>
                  <a:pt x="51340" y="15190"/>
                </a:lnTo>
                <a:lnTo>
                  <a:pt x="51230" y="15310"/>
                </a:lnTo>
                <a:lnTo>
                  <a:pt x="51190" y="15340"/>
                </a:lnTo>
                <a:lnTo>
                  <a:pt x="51110" y="15380"/>
                </a:lnTo>
                <a:lnTo>
                  <a:pt x="51060" y="15430"/>
                </a:lnTo>
                <a:lnTo>
                  <a:pt x="51040" y="15430"/>
                </a:lnTo>
                <a:lnTo>
                  <a:pt x="51020" y="15420"/>
                </a:lnTo>
                <a:lnTo>
                  <a:pt x="50970" y="15400"/>
                </a:lnTo>
                <a:lnTo>
                  <a:pt x="50960" y="15380"/>
                </a:lnTo>
                <a:lnTo>
                  <a:pt x="50960" y="15360"/>
                </a:lnTo>
                <a:lnTo>
                  <a:pt x="50950" y="15350"/>
                </a:lnTo>
                <a:close/>
                <a:moveTo>
                  <a:pt x="53250" y="14970"/>
                </a:moveTo>
                <a:lnTo>
                  <a:pt x="53270" y="14910"/>
                </a:lnTo>
                <a:lnTo>
                  <a:pt x="53320" y="14860"/>
                </a:lnTo>
                <a:lnTo>
                  <a:pt x="53440" y="14770"/>
                </a:lnTo>
                <a:lnTo>
                  <a:pt x="53570" y="14710"/>
                </a:lnTo>
                <a:lnTo>
                  <a:pt x="53660" y="14650"/>
                </a:lnTo>
                <a:lnTo>
                  <a:pt x="53870" y="14620"/>
                </a:lnTo>
                <a:lnTo>
                  <a:pt x="53930" y="14590"/>
                </a:lnTo>
                <a:lnTo>
                  <a:pt x="53940" y="14610"/>
                </a:lnTo>
                <a:lnTo>
                  <a:pt x="53950" y="14630"/>
                </a:lnTo>
                <a:lnTo>
                  <a:pt x="53960" y="14640"/>
                </a:lnTo>
                <a:lnTo>
                  <a:pt x="53980" y="14630"/>
                </a:lnTo>
                <a:lnTo>
                  <a:pt x="54010" y="14620"/>
                </a:lnTo>
                <a:lnTo>
                  <a:pt x="54040" y="14610"/>
                </a:lnTo>
                <a:lnTo>
                  <a:pt x="54070" y="14620"/>
                </a:lnTo>
                <a:lnTo>
                  <a:pt x="54140" y="14660"/>
                </a:lnTo>
                <a:lnTo>
                  <a:pt x="54160" y="14680"/>
                </a:lnTo>
                <a:lnTo>
                  <a:pt x="54180" y="14710"/>
                </a:lnTo>
                <a:lnTo>
                  <a:pt x="54190" y="14730"/>
                </a:lnTo>
                <a:lnTo>
                  <a:pt x="54180" y="14750"/>
                </a:lnTo>
                <a:lnTo>
                  <a:pt x="54180" y="14770"/>
                </a:lnTo>
                <a:lnTo>
                  <a:pt x="54210" y="14780"/>
                </a:lnTo>
                <a:lnTo>
                  <a:pt x="54220" y="14780"/>
                </a:lnTo>
                <a:lnTo>
                  <a:pt x="54230" y="14790"/>
                </a:lnTo>
                <a:lnTo>
                  <a:pt x="54230" y="14810"/>
                </a:lnTo>
                <a:lnTo>
                  <a:pt x="54230" y="14830"/>
                </a:lnTo>
                <a:lnTo>
                  <a:pt x="54220" y="14840"/>
                </a:lnTo>
                <a:lnTo>
                  <a:pt x="54210" y="14860"/>
                </a:lnTo>
                <a:lnTo>
                  <a:pt x="54200" y="14880"/>
                </a:lnTo>
                <a:lnTo>
                  <a:pt x="54190" y="14880"/>
                </a:lnTo>
                <a:lnTo>
                  <a:pt x="54170" y="14880"/>
                </a:lnTo>
                <a:lnTo>
                  <a:pt x="54160" y="14870"/>
                </a:lnTo>
                <a:lnTo>
                  <a:pt x="54150" y="14910"/>
                </a:lnTo>
                <a:lnTo>
                  <a:pt x="54080" y="14960"/>
                </a:lnTo>
                <a:lnTo>
                  <a:pt x="54070" y="14990"/>
                </a:lnTo>
                <a:lnTo>
                  <a:pt x="54050" y="15010"/>
                </a:lnTo>
                <a:lnTo>
                  <a:pt x="54000" y="15020"/>
                </a:lnTo>
                <a:lnTo>
                  <a:pt x="53940" y="15030"/>
                </a:lnTo>
                <a:lnTo>
                  <a:pt x="53550" y="15040"/>
                </a:lnTo>
                <a:lnTo>
                  <a:pt x="53490" y="15060"/>
                </a:lnTo>
                <a:lnTo>
                  <a:pt x="53250" y="14970"/>
                </a:lnTo>
                <a:close/>
                <a:moveTo>
                  <a:pt x="51640" y="14620"/>
                </a:moveTo>
                <a:lnTo>
                  <a:pt x="51630" y="14600"/>
                </a:lnTo>
                <a:lnTo>
                  <a:pt x="51630" y="14590"/>
                </a:lnTo>
                <a:lnTo>
                  <a:pt x="51640" y="14570"/>
                </a:lnTo>
                <a:lnTo>
                  <a:pt x="51640" y="14550"/>
                </a:lnTo>
                <a:lnTo>
                  <a:pt x="51630" y="14530"/>
                </a:lnTo>
                <a:lnTo>
                  <a:pt x="51610" y="14490"/>
                </a:lnTo>
                <a:lnTo>
                  <a:pt x="51610" y="14460"/>
                </a:lnTo>
                <a:lnTo>
                  <a:pt x="51630" y="14430"/>
                </a:lnTo>
                <a:lnTo>
                  <a:pt x="51690" y="14400"/>
                </a:lnTo>
                <a:lnTo>
                  <a:pt x="51740" y="14400"/>
                </a:lnTo>
                <a:lnTo>
                  <a:pt x="51790" y="14410"/>
                </a:lnTo>
                <a:lnTo>
                  <a:pt x="51820" y="14420"/>
                </a:lnTo>
                <a:lnTo>
                  <a:pt x="51880" y="14430"/>
                </a:lnTo>
                <a:lnTo>
                  <a:pt x="51930" y="14450"/>
                </a:lnTo>
                <a:lnTo>
                  <a:pt x="51970" y="14470"/>
                </a:lnTo>
                <a:lnTo>
                  <a:pt x="52020" y="14510"/>
                </a:lnTo>
                <a:lnTo>
                  <a:pt x="52020" y="14550"/>
                </a:lnTo>
                <a:lnTo>
                  <a:pt x="52020" y="14600"/>
                </a:lnTo>
                <a:lnTo>
                  <a:pt x="52030" y="14640"/>
                </a:lnTo>
                <a:lnTo>
                  <a:pt x="52040" y="14690"/>
                </a:lnTo>
                <a:lnTo>
                  <a:pt x="52040" y="14730"/>
                </a:lnTo>
                <a:lnTo>
                  <a:pt x="52030" y="14770"/>
                </a:lnTo>
                <a:lnTo>
                  <a:pt x="52010" y="14800"/>
                </a:lnTo>
                <a:lnTo>
                  <a:pt x="51930" y="14800"/>
                </a:lnTo>
                <a:lnTo>
                  <a:pt x="51920" y="14800"/>
                </a:lnTo>
                <a:lnTo>
                  <a:pt x="51900" y="14800"/>
                </a:lnTo>
                <a:lnTo>
                  <a:pt x="51880" y="14790"/>
                </a:lnTo>
                <a:lnTo>
                  <a:pt x="51870" y="14780"/>
                </a:lnTo>
                <a:lnTo>
                  <a:pt x="51860" y="14770"/>
                </a:lnTo>
                <a:lnTo>
                  <a:pt x="51790" y="14770"/>
                </a:lnTo>
                <a:lnTo>
                  <a:pt x="51760" y="14760"/>
                </a:lnTo>
                <a:lnTo>
                  <a:pt x="51730" y="14740"/>
                </a:lnTo>
                <a:lnTo>
                  <a:pt x="51700" y="14720"/>
                </a:lnTo>
                <a:lnTo>
                  <a:pt x="51690" y="14700"/>
                </a:lnTo>
                <a:lnTo>
                  <a:pt x="51690" y="14660"/>
                </a:lnTo>
                <a:lnTo>
                  <a:pt x="51680" y="14650"/>
                </a:lnTo>
                <a:lnTo>
                  <a:pt x="51660" y="14640"/>
                </a:lnTo>
                <a:lnTo>
                  <a:pt x="51640" y="14620"/>
                </a:lnTo>
                <a:close/>
                <a:moveTo>
                  <a:pt x="52730" y="14150"/>
                </a:moveTo>
                <a:lnTo>
                  <a:pt x="52700" y="14180"/>
                </a:lnTo>
                <a:lnTo>
                  <a:pt x="52580" y="14240"/>
                </a:lnTo>
                <a:lnTo>
                  <a:pt x="52470" y="14270"/>
                </a:lnTo>
                <a:lnTo>
                  <a:pt x="52480" y="14240"/>
                </a:lnTo>
                <a:lnTo>
                  <a:pt x="52510" y="14190"/>
                </a:lnTo>
                <a:lnTo>
                  <a:pt x="52640" y="14110"/>
                </a:lnTo>
                <a:lnTo>
                  <a:pt x="52690" y="14090"/>
                </a:lnTo>
                <a:lnTo>
                  <a:pt x="52730" y="14080"/>
                </a:lnTo>
                <a:lnTo>
                  <a:pt x="52740" y="14120"/>
                </a:lnTo>
                <a:lnTo>
                  <a:pt x="52730" y="14150"/>
                </a:lnTo>
                <a:close/>
                <a:moveTo>
                  <a:pt x="52840" y="14160"/>
                </a:moveTo>
                <a:lnTo>
                  <a:pt x="52910" y="14140"/>
                </a:lnTo>
                <a:lnTo>
                  <a:pt x="53000" y="14150"/>
                </a:lnTo>
                <a:lnTo>
                  <a:pt x="53070" y="14180"/>
                </a:lnTo>
                <a:lnTo>
                  <a:pt x="53200" y="14160"/>
                </a:lnTo>
                <a:lnTo>
                  <a:pt x="53270" y="14120"/>
                </a:lnTo>
                <a:lnTo>
                  <a:pt x="53430" y="14050"/>
                </a:lnTo>
                <a:lnTo>
                  <a:pt x="53620" y="13990"/>
                </a:lnTo>
                <a:lnTo>
                  <a:pt x="53800" y="13990"/>
                </a:lnTo>
                <a:lnTo>
                  <a:pt x="53860" y="14050"/>
                </a:lnTo>
                <a:lnTo>
                  <a:pt x="53860" y="14160"/>
                </a:lnTo>
                <a:lnTo>
                  <a:pt x="53720" y="14230"/>
                </a:lnTo>
                <a:lnTo>
                  <a:pt x="53640" y="14300"/>
                </a:lnTo>
                <a:lnTo>
                  <a:pt x="53540" y="14350"/>
                </a:lnTo>
                <a:lnTo>
                  <a:pt x="53390" y="14500"/>
                </a:lnTo>
                <a:lnTo>
                  <a:pt x="53340" y="14580"/>
                </a:lnTo>
                <a:lnTo>
                  <a:pt x="53310" y="14670"/>
                </a:lnTo>
                <a:lnTo>
                  <a:pt x="53260" y="14740"/>
                </a:lnTo>
                <a:lnTo>
                  <a:pt x="53180" y="14790"/>
                </a:lnTo>
                <a:lnTo>
                  <a:pt x="53050" y="14820"/>
                </a:lnTo>
                <a:lnTo>
                  <a:pt x="52990" y="14830"/>
                </a:lnTo>
                <a:lnTo>
                  <a:pt x="52970" y="14840"/>
                </a:lnTo>
                <a:lnTo>
                  <a:pt x="52940" y="14850"/>
                </a:lnTo>
                <a:lnTo>
                  <a:pt x="52930" y="14860"/>
                </a:lnTo>
                <a:lnTo>
                  <a:pt x="52910" y="14870"/>
                </a:lnTo>
                <a:lnTo>
                  <a:pt x="52890" y="14860"/>
                </a:lnTo>
                <a:lnTo>
                  <a:pt x="52870" y="14820"/>
                </a:lnTo>
                <a:lnTo>
                  <a:pt x="52820" y="14770"/>
                </a:lnTo>
                <a:lnTo>
                  <a:pt x="52780" y="14730"/>
                </a:lnTo>
                <a:lnTo>
                  <a:pt x="52720" y="14700"/>
                </a:lnTo>
                <a:lnTo>
                  <a:pt x="52660" y="14690"/>
                </a:lnTo>
                <a:lnTo>
                  <a:pt x="52560" y="14710"/>
                </a:lnTo>
                <a:lnTo>
                  <a:pt x="52550" y="14700"/>
                </a:lnTo>
                <a:lnTo>
                  <a:pt x="52530" y="14680"/>
                </a:lnTo>
                <a:lnTo>
                  <a:pt x="52500" y="14690"/>
                </a:lnTo>
                <a:lnTo>
                  <a:pt x="52470" y="14700"/>
                </a:lnTo>
                <a:lnTo>
                  <a:pt x="52460" y="14710"/>
                </a:lnTo>
                <a:lnTo>
                  <a:pt x="52410" y="14720"/>
                </a:lnTo>
                <a:lnTo>
                  <a:pt x="52370" y="14740"/>
                </a:lnTo>
                <a:lnTo>
                  <a:pt x="52320" y="14740"/>
                </a:lnTo>
                <a:lnTo>
                  <a:pt x="52270" y="14710"/>
                </a:lnTo>
                <a:lnTo>
                  <a:pt x="52220" y="14670"/>
                </a:lnTo>
                <a:lnTo>
                  <a:pt x="52210" y="14650"/>
                </a:lnTo>
                <a:lnTo>
                  <a:pt x="52200" y="14610"/>
                </a:lnTo>
                <a:lnTo>
                  <a:pt x="52230" y="14530"/>
                </a:lnTo>
                <a:lnTo>
                  <a:pt x="52230" y="14500"/>
                </a:lnTo>
                <a:lnTo>
                  <a:pt x="52210" y="14510"/>
                </a:lnTo>
                <a:lnTo>
                  <a:pt x="52200" y="14530"/>
                </a:lnTo>
                <a:lnTo>
                  <a:pt x="52180" y="14580"/>
                </a:lnTo>
                <a:lnTo>
                  <a:pt x="52150" y="14540"/>
                </a:lnTo>
                <a:lnTo>
                  <a:pt x="52140" y="14510"/>
                </a:lnTo>
                <a:lnTo>
                  <a:pt x="52150" y="14370"/>
                </a:lnTo>
                <a:lnTo>
                  <a:pt x="52150" y="14350"/>
                </a:lnTo>
                <a:lnTo>
                  <a:pt x="52180" y="14330"/>
                </a:lnTo>
                <a:lnTo>
                  <a:pt x="52300" y="14330"/>
                </a:lnTo>
                <a:lnTo>
                  <a:pt x="52350" y="14310"/>
                </a:lnTo>
                <a:lnTo>
                  <a:pt x="52400" y="14300"/>
                </a:lnTo>
                <a:lnTo>
                  <a:pt x="52450" y="14310"/>
                </a:lnTo>
                <a:lnTo>
                  <a:pt x="52510" y="14320"/>
                </a:lnTo>
                <a:lnTo>
                  <a:pt x="52660" y="14320"/>
                </a:lnTo>
                <a:lnTo>
                  <a:pt x="52700" y="14320"/>
                </a:lnTo>
                <a:lnTo>
                  <a:pt x="52790" y="14240"/>
                </a:lnTo>
                <a:lnTo>
                  <a:pt x="52840" y="14160"/>
                </a:lnTo>
                <a:close/>
                <a:moveTo>
                  <a:pt x="52150" y="14270"/>
                </a:moveTo>
                <a:lnTo>
                  <a:pt x="52120" y="14280"/>
                </a:lnTo>
                <a:lnTo>
                  <a:pt x="52080" y="14310"/>
                </a:lnTo>
                <a:lnTo>
                  <a:pt x="52070" y="14360"/>
                </a:lnTo>
                <a:lnTo>
                  <a:pt x="52070" y="14390"/>
                </a:lnTo>
                <a:lnTo>
                  <a:pt x="52080" y="14410"/>
                </a:lnTo>
                <a:lnTo>
                  <a:pt x="52070" y="14430"/>
                </a:lnTo>
                <a:lnTo>
                  <a:pt x="52060" y="14430"/>
                </a:lnTo>
                <a:lnTo>
                  <a:pt x="52010" y="14410"/>
                </a:lnTo>
                <a:lnTo>
                  <a:pt x="51990" y="14400"/>
                </a:lnTo>
                <a:lnTo>
                  <a:pt x="51940" y="14400"/>
                </a:lnTo>
                <a:lnTo>
                  <a:pt x="51920" y="14390"/>
                </a:lnTo>
                <a:lnTo>
                  <a:pt x="51910" y="14380"/>
                </a:lnTo>
                <a:lnTo>
                  <a:pt x="51870" y="14350"/>
                </a:lnTo>
                <a:lnTo>
                  <a:pt x="51870" y="14330"/>
                </a:lnTo>
                <a:lnTo>
                  <a:pt x="51880" y="14280"/>
                </a:lnTo>
                <a:lnTo>
                  <a:pt x="51880" y="14250"/>
                </a:lnTo>
                <a:lnTo>
                  <a:pt x="51900" y="14230"/>
                </a:lnTo>
                <a:lnTo>
                  <a:pt x="51920" y="14220"/>
                </a:lnTo>
                <a:lnTo>
                  <a:pt x="51940" y="14230"/>
                </a:lnTo>
                <a:lnTo>
                  <a:pt x="51950" y="14230"/>
                </a:lnTo>
                <a:lnTo>
                  <a:pt x="51960" y="14230"/>
                </a:lnTo>
                <a:lnTo>
                  <a:pt x="51970" y="14220"/>
                </a:lnTo>
                <a:lnTo>
                  <a:pt x="51970" y="14210"/>
                </a:lnTo>
                <a:lnTo>
                  <a:pt x="52030" y="13970"/>
                </a:lnTo>
                <a:lnTo>
                  <a:pt x="52040" y="13930"/>
                </a:lnTo>
                <a:lnTo>
                  <a:pt x="52050" y="13930"/>
                </a:lnTo>
                <a:lnTo>
                  <a:pt x="52060" y="13920"/>
                </a:lnTo>
                <a:lnTo>
                  <a:pt x="52090" y="13920"/>
                </a:lnTo>
                <a:lnTo>
                  <a:pt x="52100" y="13900"/>
                </a:lnTo>
                <a:lnTo>
                  <a:pt x="52090" y="13890"/>
                </a:lnTo>
                <a:lnTo>
                  <a:pt x="52080" y="13880"/>
                </a:lnTo>
                <a:lnTo>
                  <a:pt x="52070" y="13860"/>
                </a:lnTo>
                <a:lnTo>
                  <a:pt x="52050" y="13830"/>
                </a:lnTo>
                <a:lnTo>
                  <a:pt x="52050" y="13800"/>
                </a:lnTo>
                <a:lnTo>
                  <a:pt x="52050" y="13750"/>
                </a:lnTo>
                <a:lnTo>
                  <a:pt x="52040" y="13690"/>
                </a:lnTo>
                <a:lnTo>
                  <a:pt x="52050" y="13660"/>
                </a:lnTo>
                <a:lnTo>
                  <a:pt x="52070" y="13630"/>
                </a:lnTo>
                <a:lnTo>
                  <a:pt x="52150" y="13530"/>
                </a:lnTo>
                <a:lnTo>
                  <a:pt x="52180" y="13520"/>
                </a:lnTo>
                <a:lnTo>
                  <a:pt x="52180" y="13530"/>
                </a:lnTo>
                <a:lnTo>
                  <a:pt x="52190" y="13540"/>
                </a:lnTo>
                <a:lnTo>
                  <a:pt x="52190" y="13550"/>
                </a:lnTo>
                <a:lnTo>
                  <a:pt x="52220" y="13620"/>
                </a:lnTo>
                <a:lnTo>
                  <a:pt x="52220" y="13700"/>
                </a:lnTo>
                <a:lnTo>
                  <a:pt x="52200" y="13940"/>
                </a:lnTo>
                <a:lnTo>
                  <a:pt x="52200" y="13960"/>
                </a:lnTo>
                <a:lnTo>
                  <a:pt x="52210" y="13980"/>
                </a:lnTo>
                <a:lnTo>
                  <a:pt x="52240" y="14020"/>
                </a:lnTo>
                <a:lnTo>
                  <a:pt x="52260" y="14080"/>
                </a:lnTo>
                <a:lnTo>
                  <a:pt x="52280" y="14140"/>
                </a:lnTo>
                <a:lnTo>
                  <a:pt x="52260" y="14190"/>
                </a:lnTo>
                <a:lnTo>
                  <a:pt x="52230" y="14220"/>
                </a:lnTo>
                <a:lnTo>
                  <a:pt x="52210" y="14260"/>
                </a:lnTo>
                <a:lnTo>
                  <a:pt x="52180" y="14270"/>
                </a:lnTo>
                <a:lnTo>
                  <a:pt x="52150" y="14270"/>
                </a:lnTo>
                <a:close/>
                <a:moveTo>
                  <a:pt x="52290" y="13930"/>
                </a:moveTo>
                <a:lnTo>
                  <a:pt x="52280" y="13840"/>
                </a:lnTo>
                <a:lnTo>
                  <a:pt x="52280" y="13770"/>
                </a:lnTo>
                <a:lnTo>
                  <a:pt x="52310" y="13700"/>
                </a:lnTo>
                <a:lnTo>
                  <a:pt x="52350" y="13640"/>
                </a:lnTo>
                <a:lnTo>
                  <a:pt x="52400" y="13620"/>
                </a:lnTo>
                <a:lnTo>
                  <a:pt x="52410" y="13610"/>
                </a:lnTo>
                <a:lnTo>
                  <a:pt x="52400" y="13590"/>
                </a:lnTo>
                <a:lnTo>
                  <a:pt x="52430" y="13570"/>
                </a:lnTo>
                <a:lnTo>
                  <a:pt x="52540" y="13570"/>
                </a:lnTo>
                <a:lnTo>
                  <a:pt x="52560" y="13570"/>
                </a:lnTo>
                <a:lnTo>
                  <a:pt x="52580" y="13550"/>
                </a:lnTo>
                <a:lnTo>
                  <a:pt x="52610" y="13560"/>
                </a:lnTo>
                <a:lnTo>
                  <a:pt x="52670" y="13620"/>
                </a:lnTo>
                <a:lnTo>
                  <a:pt x="52680" y="13590"/>
                </a:lnTo>
                <a:lnTo>
                  <a:pt x="52640" y="13560"/>
                </a:lnTo>
                <a:lnTo>
                  <a:pt x="52650" y="13530"/>
                </a:lnTo>
                <a:lnTo>
                  <a:pt x="52670" y="13500"/>
                </a:lnTo>
                <a:lnTo>
                  <a:pt x="52710" y="13480"/>
                </a:lnTo>
                <a:lnTo>
                  <a:pt x="52750" y="13460"/>
                </a:lnTo>
                <a:lnTo>
                  <a:pt x="52780" y="13460"/>
                </a:lnTo>
                <a:lnTo>
                  <a:pt x="52840" y="13550"/>
                </a:lnTo>
                <a:lnTo>
                  <a:pt x="52850" y="13570"/>
                </a:lnTo>
                <a:lnTo>
                  <a:pt x="52850" y="13590"/>
                </a:lnTo>
                <a:lnTo>
                  <a:pt x="52850" y="13640"/>
                </a:lnTo>
                <a:lnTo>
                  <a:pt x="52850" y="13650"/>
                </a:lnTo>
                <a:lnTo>
                  <a:pt x="52860" y="13660"/>
                </a:lnTo>
                <a:lnTo>
                  <a:pt x="52870" y="13680"/>
                </a:lnTo>
                <a:lnTo>
                  <a:pt x="52860" y="13690"/>
                </a:lnTo>
                <a:lnTo>
                  <a:pt x="52840" y="13710"/>
                </a:lnTo>
                <a:lnTo>
                  <a:pt x="52830" y="13740"/>
                </a:lnTo>
                <a:lnTo>
                  <a:pt x="52580" y="13930"/>
                </a:lnTo>
                <a:lnTo>
                  <a:pt x="52510" y="13980"/>
                </a:lnTo>
                <a:lnTo>
                  <a:pt x="52450" y="14010"/>
                </a:lnTo>
                <a:lnTo>
                  <a:pt x="52410" y="14040"/>
                </a:lnTo>
                <a:lnTo>
                  <a:pt x="52350" y="14050"/>
                </a:lnTo>
                <a:lnTo>
                  <a:pt x="52310" y="14010"/>
                </a:lnTo>
                <a:lnTo>
                  <a:pt x="52290" y="13930"/>
                </a:lnTo>
                <a:close/>
                <a:moveTo>
                  <a:pt x="53960" y="18100"/>
                </a:moveTo>
                <a:lnTo>
                  <a:pt x="53990" y="18100"/>
                </a:lnTo>
                <a:lnTo>
                  <a:pt x="54050" y="18120"/>
                </a:lnTo>
                <a:lnTo>
                  <a:pt x="54080" y="18140"/>
                </a:lnTo>
                <a:lnTo>
                  <a:pt x="54080" y="18160"/>
                </a:lnTo>
                <a:lnTo>
                  <a:pt x="54080" y="18180"/>
                </a:lnTo>
                <a:lnTo>
                  <a:pt x="54060" y="18210"/>
                </a:lnTo>
                <a:lnTo>
                  <a:pt x="54030" y="18220"/>
                </a:lnTo>
                <a:lnTo>
                  <a:pt x="53990" y="18230"/>
                </a:lnTo>
                <a:lnTo>
                  <a:pt x="53960" y="18250"/>
                </a:lnTo>
                <a:lnTo>
                  <a:pt x="53930" y="18280"/>
                </a:lnTo>
                <a:lnTo>
                  <a:pt x="53910" y="18280"/>
                </a:lnTo>
                <a:lnTo>
                  <a:pt x="53880" y="18260"/>
                </a:lnTo>
                <a:lnTo>
                  <a:pt x="53860" y="18230"/>
                </a:lnTo>
                <a:lnTo>
                  <a:pt x="53870" y="18200"/>
                </a:lnTo>
                <a:lnTo>
                  <a:pt x="53870" y="18160"/>
                </a:lnTo>
                <a:lnTo>
                  <a:pt x="53870" y="18140"/>
                </a:lnTo>
                <a:lnTo>
                  <a:pt x="53900" y="18120"/>
                </a:lnTo>
                <a:lnTo>
                  <a:pt x="53920" y="18110"/>
                </a:lnTo>
                <a:lnTo>
                  <a:pt x="53940" y="18110"/>
                </a:lnTo>
                <a:lnTo>
                  <a:pt x="53960" y="1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