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Paraíba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Paraíba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5680" y="30160"/>
                </a:moveTo>
                <a:lnTo>
                  <a:pt x="75660" y="30130"/>
                </a:lnTo>
                <a:lnTo>
                  <a:pt x="75660" y="30110"/>
                </a:lnTo>
                <a:lnTo>
                  <a:pt x="75670" y="30100"/>
                </a:lnTo>
                <a:lnTo>
                  <a:pt x="75680" y="30090"/>
                </a:lnTo>
                <a:lnTo>
                  <a:pt x="75740" y="30050"/>
                </a:lnTo>
                <a:lnTo>
                  <a:pt x="75760" y="30020"/>
                </a:lnTo>
                <a:lnTo>
                  <a:pt x="75800" y="29980"/>
                </a:lnTo>
                <a:lnTo>
                  <a:pt x="75810" y="29950"/>
                </a:lnTo>
                <a:lnTo>
                  <a:pt x="75820" y="29920"/>
                </a:lnTo>
                <a:lnTo>
                  <a:pt x="75820" y="29900"/>
                </a:lnTo>
                <a:lnTo>
                  <a:pt x="75810" y="29850"/>
                </a:lnTo>
                <a:lnTo>
                  <a:pt x="75810" y="29830"/>
                </a:lnTo>
                <a:lnTo>
                  <a:pt x="75820" y="29820"/>
                </a:lnTo>
                <a:lnTo>
                  <a:pt x="75870" y="29800"/>
                </a:lnTo>
                <a:lnTo>
                  <a:pt x="75900" y="29760"/>
                </a:lnTo>
                <a:lnTo>
                  <a:pt x="75920" y="29730"/>
                </a:lnTo>
                <a:lnTo>
                  <a:pt x="75950" y="29670"/>
                </a:lnTo>
                <a:lnTo>
                  <a:pt x="75980" y="29620"/>
                </a:lnTo>
                <a:lnTo>
                  <a:pt x="75990" y="29600"/>
                </a:lnTo>
                <a:lnTo>
                  <a:pt x="76000" y="29580"/>
                </a:lnTo>
                <a:lnTo>
                  <a:pt x="76010" y="29550"/>
                </a:lnTo>
                <a:lnTo>
                  <a:pt x="76010" y="29520"/>
                </a:lnTo>
                <a:lnTo>
                  <a:pt x="76010" y="29500"/>
                </a:lnTo>
                <a:lnTo>
                  <a:pt x="75990" y="29430"/>
                </a:lnTo>
                <a:lnTo>
                  <a:pt x="75990" y="29400"/>
                </a:lnTo>
                <a:lnTo>
                  <a:pt x="75980" y="29380"/>
                </a:lnTo>
                <a:lnTo>
                  <a:pt x="75960" y="29370"/>
                </a:lnTo>
                <a:lnTo>
                  <a:pt x="75910" y="29370"/>
                </a:lnTo>
                <a:lnTo>
                  <a:pt x="75890" y="29360"/>
                </a:lnTo>
                <a:lnTo>
                  <a:pt x="75870" y="29350"/>
                </a:lnTo>
                <a:lnTo>
                  <a:pt x="75860" y="29340"/>
                </a:lnTo>
                <a:lnTo>
                  <a:pt x="75850" y="29320"/>
                </a:lnTo>
                <a:lnTo>
                  <a:pt x="75830" y="29280"/>
                </a:lnTo>
                <a:lnTo>
                  <a:pt x="75820" y="29270"/>
                </a:lnTo>
                <a:lnTo>
                  <a:pt x="75800" y="29260"/>
                </a:lnTo>
                <a:lnTo>
                  <a:pt x="75780" y="29260"/>
                </a:lnTo>
                <a:lnTo>
                  <a:pt x="75750" y="29250"/>
                </a:lnTo>
                <a:lnTo>
                  <a:pt x="75730" y="29240"/>
                </a:lnTo>
                <a:lnTo>
                  <a:pt x="75720" y="29220"/>
                </a:lnTo>
                <a:lnTo>
                  <a:pt x="75720" y="29190"/>
                </a:lnTo>
                <a:lnTo>
                  <a:pt x="75740" y="29120"/>
                </a:lnTo>
                <a:lnTo>
                  <a:pt x="75740" y="29090"/>
                </a:lnTo>
                <a:lnTo>
                  <a:pt x="75730" y="29060"/>
                </a:lnTo>
                <a:lnTo>
                  <a:pt x="75720" y="29020"/>
                </a:lnTo>
                <a:lnTo>
                  <a:pt x="75710" y="28980"/>
                </a:lnTo>
                <a:lnTo>
                  <a:pt x="75700" y="28960"/>
                </a:lnTo>
                <a:lnTo>
                  <a:pt x="75690" y="28940"/>
                </a:lnTo>
                <a:lnTo>
                  <a:pt x="75670" y="28930"/>
                </a:lnTo>
                <a:lnTo>
                  <a:pt x="75650" y="28920"/>
                </a:lnTo>
                <a:lnTo>
                  <a:pt x="75620" y="28910"/>
                </a:lnTo>
                <a:lnTo>
                  <a:pt x="75610" y="28900"/>
                </a:lnTo>
                <a:lnTo>
                  <a:pt x="75600" y="28890"/>
                </a:lnTo>
                <a:lnTo>
                  <a:pt x="75590" y="28880"/>
                </a:lnTo>
                <a:lnTo>
                  <a:pt x="75580" y="28840"/>
                </a:lnTo>
                <a:lnTo>
                  <a:pt x="75580" y="28810"/>
                </a:lnTo>
                <a:lnTo>
                  <a:pt x="75590" y="28720"/>
                </a:lnTo>
                <a:lnTo>
                  <a:pt x="75620" y="28680"/>
                </a:lnTo>
                <a:lnTo>
                  <a:pt x="75650" y="28660"/>
                </a:lnTo>
                <a:lnTo>
                  <a:pt x="75680" y="28640"/>
                </a:lnTo>
                <a:lnTo>
                  <a:pt x="75730" y="28610"/>
                </a:lnTo>
                <a:lnTo>
                  <a:pt x="75750" y="28590"/>
                </a:lnTo>
                <a:lnTo>
                  <a:pt x="75770" y="28570"/>
                </a:lnTo>
                <a:lnTo>
                  <a:pt x="75810" y="28470"/>
                </a:lnTo>
                <a:lnTo>
                  <a:pt x="75830" y="28450"/>
                </a:lnTo>
                <a:lnTo>
                  <a:pt x="75840" y="28430"/>
                </a:lnTo>
                <a:lnTo>
                  <a:pt x="75840" y="28410"/>
                </a:lnTo>
                <a:lnTo>
                  <a:pt x="75830" y="28390"/>
                </a:lnTo>
                <a:lnTo>
                  <a:pt x="75820" y="28370"/>
                </a:lnTo>
                <a:lnTo>
                  <a:pt x="75800" y="28340"/>
                </a:lnTo>
                <a:lnTo>
                  <a:pt x="75790" y="28330"/>
                </a:lnTo>
                <a:lnTo>
                  <a:pt x="75780" y="28320"/>
                </a:lnTo>
                <a:lnTo>
                  <a:pt x="75780" y="28300"/>
                </a:lnTo>
                <a:lnTo>
                  <a:pt x="75780" y="28270"/>
                </a:lnTo>
                <a:lnTo>
                  <a:pt x="75780" y="28240"/>
                </a:lnTo>
                <a:lnTo>
                  <a:pt x="75800" y="28210"/>
                </a:lnTo>
                <a:lnTo>
                  <a:pt x="75920" y="27840"/>
                </a:lnTo>
                <a:lnTo>
                  <a:pt x="75950" y="27790"/>
                </a:lnTo>
                <a:lnTo>
                  <a:pt x="75980" y="27760"/>
                </a:lnTo>
                <a:lnTo>
                  <a:pt x="76000" y="27720"/>
                </a:lnTo>
                <a:lnTo>
                  <a:pt x="76010" y="27700"/>
                </a:lnTo>
                <a:lnTo>
                  <a:pt x="76020" y="27650"/>
                </a:lnTo>
                <a:lnTo>
                  <a:pt x="76050" y="27590"/>
                </a:lnTo>
                <a:lnTo>
                  <a:pt x="76060" y="27580"/>
                </a:lnTo>
                <a:lnTo>
                  <a:pt x="76080" y="27580"/>
                </a:lnTo>
                <a:lnTo>
                  <a:pt x="76090" y="27590"/>
                </a:lnTo>
                <a:lnTo>
                  <a:pt x="76090" y="27630"/>
                </a:lnTo>
                <a:lnTo>
                  <a:pt x="76090" y="27650"/>
                </a:lnTo>
                <a:lnTo>
                  <a:pt x="76110" y="27680"/>
                </a:lnTo>
                <a:lnTo>
                  <a:pt x="76130" y="27690"/>
                </a:lnTo>
                <a:lnTo>
                  <a:pt x="76160" y="27700"/>
                </a:lnTo>
                <a:lnTo>
                  <a:pt x="76200" y="27710"/>
                </a:lnTo>
                <a:lnTo>
                  <a:pt x="76450" y="27850"/>
                </a:lnTo>
                <a:lnTo>
                  <a:pt x="76490" y="27890"/>
                </a:lnTo>
                <a:lnTo>
                  <a:pt x="76500" y="27890"/>
                </a:lnTo>
                <a:lnTo>
                  <a:pt x="76510" y="27900"/>
                </a:lnTo>
                <a:lnTo>
                  <a:pt x="76540" y="27880"/>
                </a:lnTo>
                <a:lnTo>
                  <a:pt x="76560" y="27860"/>
                </a:lnTo>
                <a:lnTo>
                  <a:pt x="76580" y="27850"/>
                </a:lnTo>
                <a:lnTo>
                  <a:pt x="76600" y="27850"/>
                </a:lnTo>
                <a:lnTo>
                  <a:pt x="76820" y="27920"/>
                </a:lnTo>
                <a:lnTo>
                  <a:pt x="76840" y="27920"/>
                </a:lnTo>
                <a:lnTo>
                  <a:pt x="76850" y="27910"/>
                </a:lnTo>
                <a:lnTo>
                  <a:pt x="76920" y="27800"/>
                </a:lnTo>
                <a:lnTo>
                  <a:pt x="76930" y="27780"/>
                </a:lnTo>
                <a:lnTo>
                  <a:pt x="76950" y="27770"/>
                </a:lnTo>
                <a:lnTo>
                  <a:pt x="76970" y="27770"/>
                </a:lnTo>
                <a:lnTo>
                  <a:pt x="76980" y="27790"/>
                </a:lnTo>
                <a:lnTo>
                  <a:pt x="76990" y="27800"/>
                </a:lnTo>
                <a:lnTo>
                  <a:pt x="76990" y="27820"/>
                </a:lnTo>
                <a:lnTo>
                  <a:pt x="77040" y="27840"/>
                </a:lnTo>
                <a:lnTo>
                  <a:pt x="77060" y="27790"/>
                </a:lnTo>
                <a:lnTo>
                  <a:pt x="77060" y="27770"/>
                </a:lnTo>
                <a:lnTo>
                  <a:pt x="77080" y="27750"/>
                </a:lnTo>
                <a:lnTo>
                  <a:pt x="77080" y="27740"/>
                </a:lnTo>
                <a:lnTo>
                  <a:pt x="77100" y="27740"/>
                </a:lnTo>
                <a:lnTo>
                  <a:pt x="77120" y="27730"/>
                </a:lnTo>
                <a:lnTo>
                  <a:pt x="77260" y="27640"/>
                </a:lnTo>
                <a:lnTo>
                  <a:pt x="77400" y="27560"/>
                </a:lnTo>
                <a:lnTo>
                  <a:pt x="77420" y="27540"/>
                </a:lnTo>
                <a:lnTo>
                  <a:pt x="77430" y="27510"/>
                </a:lnTo>
                <a:lnTo>
                  <a:pt x="77430" y="27490"/>
                </a:lnTo>
                <a:lnTo>
                  <a:pt x="77440" y="27460"/>
                </a:lnTo>
                <a:lnTo>
                  <a:pt x="77460" y="27450"/>
                </a:lnTo>
                <a:lnTo>
                  <a:pt x="77470" y="27450"/>
                </a:lnTo>
                <a:lnTo>
                  <a:pt x="77480" y="27460"/>
                </a:lnTo>
                <a:lnTo>
                  <a:pt x="77500" y="27460"/>
                </a:lnTo>
                <a:lnTo>
                  <a:pt x="77510" y="27450"/>
                </a:lnTo>
                <a:lnTo>
                  <a:pt x="77520" y="27410"/>
                </a:lnTo>
                <a:lnTo>
                  <a:pt x="77530" y="27390"/>
                </a:lnTo>
                <a:lnTo>
                  <a:pt x="77530" y="27330"/>
                </a:lnTo>
                <a:lnTo>
                  <a:pt x="77540" y="27300"/>
                </a:lnTo>
                <a:lnTo>
                  <a:pt x="77550" y="27280"/>
                </a:lnTo>
                <a:lnTo>
                  <a:pt x="77550" y="27250"/>
                </a:lnTo>
                <a:lnTo>
                  <a:pt x="77570" y="27230"/>
                </a:lnTo>
                <a:lnTo>
                  <a:pt x="77590" y="27210"/>
                </a:lnTo>
                <a:lnTo>
                  <a:pt x="77610" y="27200"/>
                </a:lnTo>
                <a:lnTo>
                  <a:pt x="77680" y="27180"/>
                </a:lnTo>
                <a:lnTo>
                  <a:pt x="77810" y="27130"/>
                </a:lnTo>
                <a:lnTo>
                  <a:pt x="77850" y="27120"/>
                </a:lnTo>
                <a:lnTo>
                  <a:pt x="77920" y="27110"/>
                </a:lnTo>
                <a:lnTo>
                  <a:pt x="77950" y="27100"/>
                </a:lnTo>
                <a:lnTo>
                  <a:pt x="77960" y="27090"/>
                </a:lnTo>
                <a:lnTo>
                  <a:pt x="77980" y="27070"/>
                </a:lnTo>
                <a:lnTo>
                  <a:pt x="78000" y="27070"/>
                </a:lnTo>
                <a:lnTo>
                  <a:pt x="78020" y="27060"/>
                </a:lnTo>
                <a:lnTo>
                  <a:pt x="78090" y="27060"/>
                </a:lnTo>
                <a:lnTo>
                  <a:pt x="78140" y="27050"/>
                </a:lnTo>
                <a:lnTo>
                  <a:pt x="78160" y="27040"/>
                </a:lnTo>
                <a:lnTo>
                  <a:pt x="78180" y="27050"/>
                </a:lnTo>
                <a:lnTo>
                  <a:pt x="78220" y="27070"/>
                </a:lnTo>
                <a:lnTo>
                  <a:pt x="78240" y="27070"/>
                </a:lnTo>
                <a:lnTo>
                  <a:pt x="78270" y="27060"/>
                </a:lnTo>
                <a:lnTo>
                  <a:pt x="78290" y="27050"/>
                </a:lnTo>
                <a:lnTo>
                  <a:pt x="78340" y="27030"/>
                </a:lnTo>
                <a:lnTo>
                  <a:pt x="78420" y="26980"/>
                </a:lnTo>
                <a:lnTo>
                  <a:pt x="78510" y="26960"/>
                </a:lnTo>
                <a:lnTo>
                  <a:pt x="78570" y="26920"/>
                </a:lnTo>
                <a:lnTo>
                  <a:pt x="78600" y="26920"/>
                </a:lnTo>
                <a:lnTo>
                  <a:pt x="78660" y="26920"/>
                </a:lnTo>
                <a:lnTo>
                  <a:pt x="78680" y="26930"/>
                </a:lnTo>
                <a:lnTo>
                  <a:pt x="78700" y="26950"/>
                </a:lnTo>
                <a:lnTo>
                  <a:pt x="78720" y="26960"/>
                </a:lnTo>
                <a:lnTo>
                  <a:pt x="78730" y="26970"/>
                </a:lnTo>
                <a:lnTo>
                  <a:pt x="78740" y="26980"/>
                </a:lnTo>
                <a:lnTo>
                  <a:pt x="78740" y="27110"/>
                </a:lnTo>
                <a:lnTo>
                  <a:pt x="78720" y="27150"/>
                </a:lnTo>
                <a:lnTo>
                  <a:pt x="78670" y="27190"/>
                </a:lnTo>
                <a:lnTo>
                  <a:pt x="78640" y="27220"/>
                </a:lnTo>
                <a:lnTo>
                  <a:pt x="78510" y="27400"/>
                </a:lnTo>
                <a:lnTo>
                  <a:pt x="78430" y="27490"/>
                </a:lnTo>
                <a:lnTo>
                  <a:pt x="78330" y="27610"/>
                </a:lnTo>
                <a:lnTo>
                  <a:pt x="78310" y="27640"/>
                </a:lnTo>
                <a:lnTo>
                  <a:pt x="78300" y="27660"/>
                </a:lnTo>
                <a:lnTo>
                  <a:pt x="78270" y="27800"/>
                </a:lnTo>
                <a:lnTo>
                  <a:pt x="78230" y="27920"/>
                </a:lnTo>
                <a:lnTo>
                  <a:pt x="78170" y="27950"/>
                </a:lnTo>
                <a:lnTo>
                  <a:pt x="78120" y="27970"/>
                </a:lnTo>
                <a:lnTo>
                  <a:pt x="78090" y="27980"/>
                </a:lnTo>
                <a:lnTo>
                  <a:pt x="78070" y="27990"/>
                </a:lnTo>
                <a:lnTo>
                  <a:pt x="78060" y="28010"/>
                </a:lnTo>
                <a:lnTo>
                  <a:pt x="78060" y="28030"/>
                </a:lnTo>
                <a:lnTo>
                  <a:pt x="78040" y="28140"/>
                </a:lnTo>
                <a:lnTo>
                  <a:pt x="78040" y="28190"/>
                </a:lnTo>
                <a:lnTo>
                  <a:pt x="78040" y="28210"/>
                </a:lnTo>
                <a:lnTo>
                  <a:pt x="78050" y="28230"/>
                </a:lnTo>
                <a:lnTo>
                  <a:pt x="78060" y="28250"/>
                </a:lnTo>
                <a:lnTo>
                  <a:pt x="78070" y="28260"/>
                </a:lnTo>
                <a:lnTo>
                  <a:pt x="78090" y="28260"/>
                </a:lnTo>
                <a:lnTo>
                  <a:pt x="78120" y="28260"/>
                </a:lnTo>
                <a:lnTo>
                  <a:pt x="78240" y="28290"/>
                </a:lnTo>
                <a:lnTo>
                  <a:pt x="78260" y="28290"/>
                </a:lnTo>
                <a:lnTo>
                  <a:pt x="78310" y="28280"/>
                </a:lnTo>
                <a:lnTo>
                  <a:pt x="78330" y="28280"/>
                </a:lnTo>
                <a:lnTo>
                  <a:pt x="78350" y="28290"/>
                </a:lnTo>
                <a:lnTo>
                  <a:pt x="78400" y="28290"/>
                </a:lnTo>
                <a:lnTo>
                  <a:pt x="78420" y="28290"/>
                </a:lnTo>
                <a:lnTo>
                  <a:pt x="78440" y="28300"/>
                </a:lnTo>
                <a:lnTo>
                  <a:pt x="78470" y="28310"/>
                </a:lnTo>
                <a:lnTo>
                  <a:pt x="78500" y="28320"/>
                </a:lnTo>
                <a:lnTo>
                  <a:pt x="78540" y="28350"/>
                </a:lnTo>
                <a:lnTo>
                  <a:pt x="78550" y="28370"/>
                </a:lnTo>
                <a:lnTo>
                  <a:pt x="78560" y="28400"/>
                </a:lnTo>
                <a:lnTo>
                  <a:pt x="78580" y="28460"/>
                </a:lnTo>
                <a:lnTo>
                  <a:pt x="78610" y="28520"/>
                </a:lnTo>
                <a:lnTo>
                  <a:pt x="78630" y="28540"/>
                </a:lnTo>
                <a:lnTo>
                  <a:pt x="78660" y="28540"/>
                </a:lnTo>
                <a:lnTo>
                  <a:pt x="78680" y="28530"/>
                </a:lnTo>
                <a:lnTo>
                  <a:pt x="78740" y="28480"/>
                </a:lnTo>
                <a:lnTo>
                  <a:pt x="78770" y="28470"/>
                </a:lnTo>
                <a:lnTo>
                  <a:pt x="78790" y="28460"/>
                </a:lnTo>
                <a:lnTo>
                  <a:pt x="78960" y="28420"/>
                </a:lnTo>
                <a:lnTo>
                  <a:pt x="78990" y="28410"/>
                </a:lnTo>
                <a:lnTo>
                  <a:pt x="79010" y="28400"/>
                </a:lnTo>
                <a:lnTo>
                  <a:pt x="79030" y="28390"/>
                </a:lnTo>
                <a:lnTo>
                  <a:pt x="79050" y="28370"/>
                </a:lnTo>
                <a:lnTo>
                  <a:pt x="79080" y="28330"/>
                </a:lnTo>
                <a:lnTo>
                  <a:pt x="79090" y="28310"/>
                </a:lnTo>
                <a:lnTo>
                  <a:pt x="79100" y="28310"/>
                </a:lnTo>
                <a:lnTo>
                  <a:pt x="79120" y="28310"/>
                </a:lnTo>
                <a:lnTo>
                  <a:pt x="79140" y="28320"/>
                </a:lnTo>
                <a:lnTo>
                  <a:pt x="79160" y="28330"/>
                </a:lnTo>
                <a:lnTo>
                  <a:pt x="79190" y="28370"/>
                </a:lnTo>
                <a:lnTo>
                  <a:pt x="79210" y="28390"/>
                </a:lnTo>
                <a:lnTo>
                  <a:pt x="79230" y="28390"/>
                </a:lnTo>
                <a:lnTo>
                  <a:pt x="79260" y="28380"/>
                </a:lnTo>
                <a:lnTo>
                  <a:pt x="79280" y="28380"/>
                </a:lnTo>
                <a:lnTo>
                  <a:pt x="79410" y="28400"/>
                </a:lnTo>
                <a:lnTo>
                  <a:pt x="79490" y="28410"/>
                </a:lnTo>
                <a:lnTo>
                  <a:pt x="79520" y="28430"/>
                </a:lnTo>
                <a:lnTo>
                  <a:pt x="79540" y="28450"/>
                </a:lnTo>
                <a:lnTo>
                  <a:pt x="79570" y="28500"/>
                </a:lnTo>
                <a:lnTo>
                  <a:pt x="79600" y="28520"/>
                </a:lnTo>
                <a:lnTo>
                  <a:pt x="79610" y="28540"/>
                </a:lnTo>
                <a:lnTo>
                  <a:pt x="79620" y="28560"/>
                </a:lnTo>
                <a:lnTo>
                  <a:pt x="79620" y="28590"/>
                </a:lnTo>
                <a:lnTo>
                  <a:pt x="79560" y="28720"/>
                </a:lnTo>
                <a:lnTo>
                  <a:pt x="79560" y="28740"/>
                </a:lnTo>
                <a:lnTo>
                  <a:pt x="79560" y="28760"/>
                </a:lnTo>
                <a:lnTo>
                  <a:pt x="79570" y="28780"/>
                </a:lnTo>
                <a:lnTo>
                  <a:pt x="79590" y="28810"/>
                </a:lnTo>
                <a:lnTo>
                  <a:pt x="79630" y="28840"/>
                </a:lnTo>
                <a:lnTo>
                  <a:pt x="79660" y="28850"/>
                </a:lnTo>
                <a:lnTo>
                  <a:pt x="79680" y="28850"/>
                </a:lnTo>
                <a:lnTo>
                  <a:pt x="79780" y="28760"/>
                </a:lnTo>
                <a:lnTo>
                  <a:pt x="79800" y="28750"/>
                </a:lnTo>
                <a:lnTo>
                  <a:pt x="79830" y="28740"/>
                </a:lnTo>
                <a:lnTo>
                  <a:pt x="79900" y="28760"/>
                </a:lnTo>
                <a:lnTo>
                  <a:pt x="79920" y="28760"/>
                </a:lnTo>
                <a:lnTo>
                  <a:pt x="79950" y="28750"/>
                </a:lnTo>
                <a:lnTo>
                  <a:pt x="79970" y="28740"/>
                </a:lnTo>
                <a:lnTo>
                  <a:pt x="79980" y="28720"/>
                </a:lnTo>
                <a:lnTo>
                  <a:pt x="80030" y="28650"/>
                </a:lnTo>
                <a:lnTo>
                  <a:pt x="80040" y="28630"/>
                </a:lnTo>
                <a:lnTo>
                  <a:pt x="80070" y="28560"/>
                </a:lnTo>
                <a:lnTo>
                  <a:pt x="80090" y="28510"/>
                </a:lnTo>
                <a:lnTo>
                  <a:pt x="80100" y="28490"/>
                </a:lnTo>
                <a:lnTo>
                  <a:pt x="80100" y="28460"/>
                </a:lnTo>
                <a:lnTo>
                  <a:pt x="80090" y="28440"/>
                </a:lnTo>
                <a:lnTo>
                  <a:pt x="80080" y="28430"/>
                </a:lnTo>
                <a:lnTo>
                  <a:pt x="80070" y="28410"/>
                </a:lnTo>
                <a:lnTo>
                  <a:pt x="80060" y="28400"/>
                </a:lnTo>
                <a:lnTo>
                  <a:pt x="80050" y="28380"/>
                </a:lnTo>
                <a:lnTo>
                  <a:pt x="80040" y="28360"/>
                </a:lnTo>
                <a:lnTo>
                  <a:pt x="80030" y="28320"/>
                </a:lnTo>
                <a:lnTo>
                  <a:pt x="80020" y="28270"/>
                </a:lnTo>
                <a:lnTo>
                  <a:pt x="80020" y="28230"/>
                </a:lnTo>
                <a:lnTo>
                  <a:pt x="80020" y="28200"/>
                </a:lnTo>
                <a:lnTo>
                  <a:pt x="80030" y="28170"/>
                </a:lnTo>
                <a:lnTo>
                  <a:pt x="80040" y="28140"/>
                </a:lnTo>
                <a:lnTo>
                  <a:pt x="80060" y="28120"/>
                </a:lnTo>
                <a:lnTo>
                  <a:pt x="80070" y="28110"/>
                </a:lnTo>
                <a:lnTo>
                  <a:pt x="80090" y="28110"/>
                </a:lnTo>
                <a:lnTo>
                  <a:pt x="80110" y="28120"/>
                </a:lnTo>
                <a:lnTo>
                  <a:pt x="80130" y="28130"/>
                </a:lnTo>
                <a:lnTo>
                  <a:pt x="80160" y="28150"/>
                </a:lnTo>
                <a:lnTo>
                  <a:pt x="80180" y="28160"/>
                </a:lnTo>
                <a:lnTo>
                  <a:pt x="80200" y="28160"/>
                </a:lnTo>
                <a:lnTo>
                  <a:pt x="80220" y="28150"/>
                </a:lnTo>
                <a:lnTo>
                  <a:pt x="80220" y="28130"/>
                </a:lnTo>
                <a:lnTo>
                  <a:pt x="80200" y="28070"/>
                </a:lnTo>
                <a:lnTo>
                  <a:pt x="80150" y="27960"/>
                </a:lnTo>
                <a:lnTo>
                  <a:pt x="80140" y="27940"/>
                </a:lnTo>
                <a:lnTo>
                  <a:pt x="80090" y="27900"/>
                </a:lnTo>
                <a:lnTo>
                  <a:pt x="80080" y="27880"/>
                </a:lnTo>
                <a:lnTo>
                  <a:pt x="80070" y="27840"/>
                </a:lnTo>
                <a:lnTo>
                  <a:pt x="80080" y="27770"/>
                </a:lnTo>
                <a:lnTo>
                  <a:pt x="80090" y="27690"/>
                </a:lnTo>
                <a:lnTo>
                  <a:pt x="80100" y="27650"/>
                </a:lnTo>
                <a:lnTo>
                  <a:pt x="80120" y="27640"/>
                </a:lnTo>
                <a:lnTo>
                  <a:pt x="80140" y="27630"/>
                </a:lnTo>
                <a:lnTo>
                  <a:pt x="80200" y="27610"/>
                </a:lnTo>
                <a:lnTo>
                  <a:pt x="80230" y="27590"/>
                </a:lnTo>
                <a:lnTo>
                  <a:pt x="80300" y="27510"/>
                </a:lnTo>
                <a:lnTo>
                  <a:pt x="80320" y="27490"/>
                </a:lnTo>
                <a:lnTo>
                  <a:pt x="80340" y="27490"/>
                </a:lnTo>
                <a:lnTo>
                  <a:pt x="80360" y="27490"/>
                </a:lnTo>
                <a:lnTo>
                  <a:pt x="80380" y="27490"/>
                </a:lnTo>
                <a:lnTo>
                  <a:pt x="80410" y="27490"/>
                </a:lnTo>
                <a:lnTo>
                  <a:pt x="80430" y="27490"/>
                </a:lnTo>
                <a:lnTo>
                  <a:pt x="80480" y="27480"/>
                </a:lnTo>
                <a:lnTo>
                  <a:pt x="80520" y="27490"/>
                </a:lnTo>
                <a:lnTo>
                  <a:pt x="80540" y="27510"/>
                </a:lnTo>
                <a:lnTo>
                  <a:pt x="80550" y="27540"/>
                </a:lnTo>
                <a:lnTo>
                  <a:pt x="80550" y="27560"/>
                </a:lnTo>
                <a:lnTo>
                  <a:pt x="80550" y="27580"/>
                </a:lnTo>
                <a:lnTo>
                  <a:pt x="80540" y="27610"/>
                </a:lnTo>
                <a:lnTo>
                  <a:pt x="80560" y="27660"/>
                </a:lnTo>
                <a:lnTo>
                  <a:pt x="80570" y="27680"/>
                </a:lnTo>
                <a:lnTo>
                  <a:pt x="80600" y="27710"/>
                </a:lnTo>
                <a:lnTo>
                  <a:pt x="80860" y="27750"/>
                </a:lnTo>
                <a:lnTo>
                  <a:pt x="80960" y="27780"/>
                </a:lnTo>
                <a:lnTo>
                  <a:pt x="80990" y="27780"/>
                </a:lnTo>
                <a:lnTo>
                  <a:pt x="81020" y="27780"/>
                </a:lnTo>
                <a:lnTo>
                  <a:pt x="81060" y="27780"/>
                </a:lnTo>
                <a:lnTo>
                  <a:pt x="81190" y="27810"/>
                </a:lnTo>
                <a:lnTo>
                  <a:pt x="81260" y="27820"/>
                </a:lnTo>
                <a:lnTo>
                  <a:pt x="81440" y="27800"/>
                </a:lnTo>
                <a:lnTo>
                  <a:pt x="81530" y="27780"/>
                </a:lnTo>
                <a:lnTo>
                  <a:pt x="81670" y="27770"/>
                </a:lnTo>
                <a:lnTo>
                  <a:pt x="81690" y="27760"/>
                </a:lnTo>
                <a:lnTo>
                  <a:pt x="81740" y="27740"/>
                </a:lnTo>
                <a:lnTo>
                  <a:pt x="81770" y="27730"/>
                </a:lnTo>
                <a:lnTo>
                  <a:pt x="81800" y="27730"/>
                </a:lnTo>
                <a:lnTo>
                  <a:pt x="81830" y="27740"/>
                </a:lnTo>
                <a:lnTo>
                  <a:pt x="81880" y="27760"/>
                </a:lnTo>
                <a:lnTo>
                  <a:pt x="81990" y="27790"/>
                </a:lnTo>
                <a:lnTo>
                  <a:pt x="82120" y="27800"/>
                </a:lnTo>
                <a:lnTo>
                  <a:pt x="82180" y="27810"/>
                </a:lnTo>
                <a:lnTo>
                  <a:pt x="82230" y="27840"/>
                </a:lnTo>
                <a:lnTo>
                  <a:pt x="82390" y="27920"/>
                </a:lnTo>
                <a:lnTo>
                  <a:pt x="82510" y="27940"/>
                </a:lnTo>
                <a:lnTo>
                  <a:pt x="82530" y="27940"/>
                </a:lnTo>
                <a:lnTo>
                  <a:pt x="82560" y="27930"/>
                </a:lnTo>
                <a:lnTo>
                  <a:pt x="82610" y="27900"/>
                </a:lnTo>
                <a:lnTo>
                  <a:pt x="82750" y="27910"/>
                </a:lnTo>
                <a:lnTo>
                  <a:pt x="82890" y="27930"/>
                </a:lnTo>
                <a:lnTo>
                  <a:pt x="82960" y="27930"/>
                </a:lnTo>
                <a:lnTo>
                  <a:pt x="83000" y="27950"/>
                </a:lnTo>
                <a:lnTo>
                  <a:pt x="83030" y="27960"/>
                </a:lnTo>
                <a:lnTo>
                  <a:pt x="83050" y="27950"/>
                </a:lnTo>
                <a:lnTo>
                  <a:pt x="83080" y="27930"/>
                </a:lnTo>
                <a:lnTo>
                  <a:pt x="83100" y="27910"/>
                </a:lnTo>
                <a:lnTo>
                  <a:pt x="83190" y="27890"/>
                </a:lnTo>
                <a:lnTo>
                  <a:pt x="83200" y="27890"/>
                </a:lnTo>
                <a:lnTo>
                  <a:pt x="83210" y="27960"/>
                </a:lnTo>
                <a:lnTo>
                  <a:pt x="83210" y="28050"/>
                </a:lnTo>
                <a:lnTo>
                  <a:pt x="83180" y="28120"/>
                </a:lnTo>
                <a:lnTo>
                  <a:pt x="83200" y="28170"/>
                </a:lnTo>
                <a:lnTo>
                  <a:pt x="83210" y="28190"/>
                </a:lnTo>
                <a:lnTo>
                  <a:pt x="83220" y="28240"/>
                </a:lnTo>
                <a:lnTo>
                  <a:pt x="83230" y="28260"/>
                </a:lnTo>
                <a:lnTo>
                  <a:pt x="83240" y="28280"/>
                </a:lnTo>
                <a:lnTo>
                  <a:pt x="83250" y="28300"/>
                </a:lnTo>
                <a:lnTo>
                  <a:pt x="83250" y="28340"/>
                </a:lnTo>
                <a:lnTo>
                  <a:pt x="83240" y="28380"/>
                </a:lnTo>
                <a:lnTo>
                  <a:pt x="83240" y="28420"/>
                </a:lnTo>
                <a:lnTo>
                  <a:pt x="83250" y="28470"/>
                </a:lnTo>
                <a:lnTo>
                  <a:pt x="83250" y="28460"/>
                </a:lnTo>
                <a:lnTo>
                  <a:pt x="83290" y="28620"/>
                </a:lnTo>
                <a:lnTo>
                  <a:pt x="83320" y="28670"/>
                </a:lnTo>
                <a:lnTo>
                  <a:pt x="83340" y="28680"/>
                </a:lnTo>
                <a:lnTo>
                  <a:pt x="83390" y="28710"/>
                </a:lnTo>
                <a:lnTo>
                  <a:pt x="83410" y="28730"/>
                </a:lnTo>
                <a:lnTo>
                  <a:pt x="83410" y="28820"/>
                </a:lnTo>
                <a:lnTo>
                  <a:pt x="83400" y="28850"/>
                </a:lnTo>
                <a:lnTo>
                  <a:pt x="83390" y="28860"/>
                </a:lnTo>
                <a:lnTo>
                  <a:pt x="83370" y="28870"/>
                </a:lnTo>
                <a:lnTo>
                  <a:pt x="83360" y="28890"/>
                </a:lnTo>
                <a:lnTo>
                  <a:pt x="83360" y="28910"/>
                </a:lnTo>
                <a:lnTo>
                  <a:pt x="83370" y="28960"/>
                </a:lnTo>
                <a:lnTo>
                  <a:pt x="83360" y="28980"/>
                </a:lnTo>
                <a:lnTo>
                  <a:pt x="83330" y="29060"/>
                </a:lnTo>
                <a:lnTo>
                  <a:pt x="83340" y="29070"/>
                </a:lnTo>
                <a:lnTo>
                  <a:pt x="83320" y="29080"/>
                </a:lnTo>
                <a:lnTo>
                  <a:pt x="83310" y="29090"/>
                </a:lnTo>
                <a:lnTo>
                  <a:pt x="83300" y="29080"/>
                </a:lnTo>
                <a:lnTo>
                  <a:pt x="83280" y="29070"/>
                </a:lnTo>
                <a:lnTo>
                  <a:pt x="83300" y="29090"/>
                </a:lnTo>
                <a:lnTo>
                  <a:pt x="83310" y="29110"/>
                </a:lnTo>
                <a:lnTo>
                  <a:pt x="83310" y="29140"/>
                </a:lnTo>
                <a:lnTo>
                  <a:pt x="83300" y="29160"/>
                </a:lnTo>
                <a:lnTo>
                  <a:pt x="83330" y="29140"/>
                </a:lnTo>
                <a:lnTo>
                  <a:pt x="83370" y="29090"/>
                </a:lnTo>
                <a:lnTo>
                  <a:pt x="83410" y="29040"/>
                </a:lnTo>
                <a:lnTo>
                  <a:pt x="83420" y="29000"/>
                </a:lnTo>
                <a:lnTo>
                  <a:pt x="83430" y="28960"/>
                </a:lnTo>
                <a:lnTo>
                  <a:pt x="83450" y="28880"/>
                </a:lnTo>
                <a:lnTo>
                  <a:pt x="83450" y="28840"/>
                </a:lnTo>
                <a:lnTo>
                  <a:pt x="83470" y="28870"/>
                </a:lnTo>
                <a:lnTo>
                  <a:pt x="83480" y="28910"/>
                </a:lnTo>
                <a:lnTo>
                  <a:pt x="83460" y="28980"/>
                </a:lnTo>
                <a:lnTo>
                  <a:pt x="83460" y="29100"/>
                </a:lnTo>
                <a:lnTo>
                  <a:pt x="83470" y="29160"/>
                </a:lnTo>
                <a:lnTo>
                  <a:pt x="83480" y="29180"/>
                </a:lnTo>
                <a:lnTo>
                  <a:pt x="83490" y="29190"/>
                </a:lnTo>
                <a:lnTo>
                  <a:pt x="83520" y="29210"/>
                </a:lnTo>
                <a:lnTo>
                  <a:pt x="83530" y="29220"/>
                </a:lnTo>
                <a:lnTo>
                  <a:pt x="83540" y="29260"/>
                </a:lnTo>
                <a:lnTo>
                  <a:pt x="83530" y="29290"/>
                </a:lnTo>
                <a:lnTo>
                  <a:pt x="83520" y="29320"/>
                </a:lnTo>
                <a:lnTo>
                  <a:pt x="83520" y="29350"/>
                </a:lnTo>
                <a:lnTo>
                  <a:pt x="83520" y="29650"/>
                </a:lnTo>
                <a:lnTo>
                  <a:pt x="83500" y="29800"/>
                </a:lnTo>
                <a:lnTo>
                  <a:pt x="83500" y="29880"/>
                </a:lnTo>
                <a:lnTo>
                  <a:pt x="83520" y="29940"/>
                </a:lnTo>
                <a:lnTo>
                  <a:pt x="83500" y="30000"/>
                </a:lnTo>
                <a:lnTo>
                  <a:pt x="83490" y="30010"/>
                </a:lnTo>
                <a:lnTo>
                  <a:pt x="83480" y="30010"/>
                </a:lnTo>
                <a:lnTo>
                  <a:pt x="83460" y="30000"/>
                </a:lnTo>
                <a:lnTo>
                  <a:pt x="83440" y="30000"/>
                </a:lnTo>
                <a:lnTo>
                  <a:pt x="83360" y="30000"/>
                </a:lnTo>
                <a:lnTo>
                  <a:pt x="83340" y="30000"/>
                </a:lnTo>
                <a:lnTo>
                  <a:pt x="83280" y="29970"/>
                </a:lnTo>
                <a:lnTo>
                  <a:pt x="83170" y="29940"/>
                </a:lnTo>
                <a:lnTo>
                  <a:pt x="83160" y="29930"/>
                </a:lnTo>
                <a:lnTo>
                  <a:pt x="83150" y="29920"/>
                </a:lnTo>
                <a:lnTo>
                  <a:pt x="83150" y="29910"/>
                </a:lnTo>
                <a:lnTo>
                  <a:pt x="83150" y="29900"/>
                </a:lnTo>
                <a:lnTo>
                  <a:pt x="83140" y="29890"/>
                </a:lnTo>
                <a:lnTo>
                  <a:pt x="83120" y="29840"/>
                </a:lnTo>
                <a:lnTo>
                  <a:pt x="83040" y="29760"/>
                </a:lnTo>
                <a:lnTo>
                  <a:pt x="82990" y="29730"/>
                </a:lnTo>
                <a:lnTo>
                  <a:pt x="82950" y="29710"/>
                </a:lnTo>
                <a:lnTo>
                  <a:pt x="82910" y="29700"/>
                </a:lnTo>
                <a:lnTo>
                  <a:pt x="82900" y="29700"/>
                </a:lnTo>
                <a:lnTo>
                  <a:pt x="82880" y="29700"/>
                </a:lnTo>
                <a:lnTo>
                  <a:pt x="82840" y="29720"/>
                </a:lnTo>
                <a:lnTo>
                  <a:pt x="82810" y="29720"/>
                </a:lnTo>
                <a:lnTo>
                  <a:pt x="82650" y="29680"/>
                </a:lnTo>
                <a:lnTo>
                  <a:pt x="82610" y="29670"/>
                </a:lnTo>
                <a:lnTo>
                  <a:pt x="82580" y="29670"/>
                </a:lnTo>
                <a:lnTo>
                  <a:pt x="82560" y="29680"/>
                </a:lnTo>
                <a:lnTo>
                  <a:pt x="82540" y="29680"/>
                </a:lnTo>
                <a:lnTo>
                  <a:pt x="82500" y="29700"/>
                </a:lnTo>
                <a:lnTo>
                  <a:pt x="82490" y="29710"/>
                </a:lnTo>
                <a:lnTo>
                  <a:pt x="82430" y="29760"/>
                </a:lnTo>
                <a:lnTo>
                  <a:pt x="82390" y="29810"/>
                </a:lnTo>
                <a:lnTo>
                  <a:pt x="82370" y="29830"/>
                </a:lnTo>
                <a:lnTo>
                  <a:pt x="82350" y="29840"/>
                </a:lnTo>
                <a:lnTo>
                  <a:pt x="82330" y="29850"/>
                </a:lnTo>
                <a:lnTo>
                  <a:pt x="82320" y="29850"/>
                </a:lnTo>
                <a:lnTo>
                  <a:pt x="82310" y="29840"/>
                </a:lnTo>
                <a:lnTo>
                  <a:pt x="82300" y="29840"/>
                </a:lnTo>
                <a:lnTo>
                  <a:pt x="82290" y="29830"/>
                </a:lnTo>
                <a:lnTo>
                  <a:pt x="82280" y="29830"/>
                </a:lnTo>
                <a:lnTo>
                  <a:pt x="82270" y="29820"/>
                </a:lnTo>
                <a:lnTo>
                  <a:pt x="82150" y="29820"/>
                </a:lnTo>
                <a:lnTo>
                  <a:pt x="82130" y="29820"/>
                </a:lnTo>
                <a:lnTo>
                  <a:pt x="82120" y="29820"/>
                </a:lnTo>
                <a:lnTo>
                  <a:pt x="82110" y="29830"/>
                </a:lnTo>
                <a:lnTo>
                  <a:pt x="82100" y="29850"/>
                </a:lnTo>
                <a:lnTo>
                  <a:pt x="82090" y="29880"/>
                </a:lnTo>
                <a:lnTo>
                  <a:pt x="82070" y="29990"/>
                </a:lnTo>
                <a:lnTo>
                  <a:pt x="82030" y="30180"/>
                </a:lnTo>
                <a:lnTo>
                  <a:pt x="82000" y="30230"/>
                </a:lnTo>
                <a:lnTo>
                  <a:pt x="81890" y="30270"/>
                </a:lnTo>
                <a:lnTo>
                  <a:pt x="81860" y="30290"/>
                </a:lnTo>
                <a:lnTo>
                  <a:pt x="81800" y="30330"/>
                </a:lnTo>
                <a:lnTo>
                  <a:pt x="81790" y="30340"/>
                </a:lnTo>
                <a:lnTo>
                  <a:pt x="81770" y="30350"/>
                </a:lnTo>
                <a:lnTo>
                  <a:pt x="81760" y="30350"/>
                </a:lnTo>
                <a:lnTo>
                  <a:pt x="81750" y="30350"/>
                </a:lnTo>
                <a:lnTo>
                  <a:pt x="81740" y="30340"/>
                </a:lnTo>
                <a:lnTo>
                  <a:pt x="81730" y="30340"/>
                </a:lnTo>
                <a:lnTo>
                  <a:pt x="81720" y="30330"/>
                </a:lnTo>
                <a:lnTo>
                  <a:pt x="81700" y="30330"/>
                </a:lnTo>
                <a:lnTo>
                  <a:pt x="81690" y="30330"/>
                </a:lnTo>
                <a:lnTo>
                  <a:pt x="81520" y="30400"/>
                </a:lnTo>
                <a:lnTo>
                  <a:pt x="81490" y="30410"/>
                </a:lnTo>
                <a:lnTo>
                  <a:pt x="81470" y="30410"/>
                </a:lnTo>
                <a:lnTo>
                  <a:pt x="81450" y="30420"/>
                </a:lnTo>
                <a:lnTo>
                  <a:pt x="81400" y="30440"/>
                </a:lnTo>
                <a:lnTo>
                  <a:pt x="81390" y="30440"/>
                </a:lnTo>
                <a:lnTo>
                  <a:pt x="81380" y="30440"/>
                </a:lnTo>
                <a:lnTo>
                  <a:pt x="81370" y="30430"/>
                </a:lnTo>
                <a:lnTo>
                  <a:pt x="81370" y="30420"/>
                </a:lnTo>
                <a:lnTo>
                  <a:pt x="81370" y="30410"/>
                </a:lnTo>
                <a:lnTo>
                  <a:pt x="81370" y="30400"/>
                </a:lnTo>
                <a:lnTo>
                  <a:pt x="81370" y="30390"/>
                </a:lnTo>
                <a:lnTo>
                  <a:pt x="81370" y="30380"/>
                </a:lnTo>
                <a:lnTo>
                  <a:pt x="81360" y="30380"/>
                </a:lnTo>
                <a:lnTo>
                  <a:pt x="81340" y="30380"/>
                </a:lnTo>
                <a:lnTo>
                  <a:pt x="81330" y="30380"/>
                </a:lnTo>
                <a:lnTo>
                  <a:pt x="81320" y="30390"/>
                </a:lnTo>
                <a:lnTo>
                  <a:pt x="81310" y="30400"/>
                </a:lnTo>
                <a:lnTo>
                  <a:pt x="81310" y="30410"/>
                </a:lnTo>
                <a:lnTo>
                  <a:pt x="81310" y="30420"/>
                </a:lnTo>
                <a:lnTo>
                  <a:pt x="81310" y="30430"/>
                </a:lnTo>
                <a:lnTo>
                  <a:pt x="81310" y="30440"/>
                </a:lnTo>
                <a:lnTo>
                  <a:pt x="81320" y="30450"/>
                </a:lnTo>
                <a:lnTo>
                  <a:pt x="81340" y="30470"/>
                </a:lnTo>
                <a:lnTo>
                  <a:pt x="81370" y="30480"/>
                </a:lnTo>
                <a:lnTo>
                  <a:pt x="81380" y="30490"/>
                </a:lnTo>
                <a:lnTo>
                  <a:pt x="81390" y="30500"/>
                </a:lnTo>
                <a:lnTo>
                  <a:pt x="81390" y="30510"/>
                </a:lnTo>
                <a:lnTo>
                  <a:pt x="81380" y="30530"/>
                </a:lnTo>
                <a:lnTo>
                  <a:pt x="81370" y="30540"/>
                </a:lnTo>
                <a:lnTo>
                  <a:pt x="81360" y="30540"/>
                </a:lnTo>
                <a:lnTo>
                  <a:pt x="81350" y="30540"/>
                </a:lnTo>
                <a:lnTo>
                  <a:pt x="81310" y="30530"/>
                </a:lnTo>
                <a:lnTo>
                  <a:pt x="81300" y="30530"/>
                </a:lnTo>
                <a:lnTo>
                  <a:pt x="81280" y="30530"/>
                </a:lnTo>
                <a:lnTo>
                  <a:pt x="81270" y="30540"/>
                </a:lnTo>
                <a:lnTo>
                  <a:pt x="81270" y="30550"/>
                </a:lnTo>
                <a:lnTo>
                  <a:pt x="81270" y="30560"/>
                </a:lnTo>
                <a:lnTo>
                  <a:pt x="81270" y="30580"/>
                </a:lnTo>
                <a:lnTo>
                  <a:pt x="81270" y="30590"/>
                </a:lnTo>
                <a:lnTo>
                  <a:pt x="81260" y="30600"/>
                </a:lnTo>
                <a:lnTo>
                  <a:pt x="81250" y="30610"/>
                </a:lnTo>
                <a:lnTo>
                  <a:pt x="81240" y="30600"/>
                </a:lnTo>
                <a:lnTo>
                  <a:pt x="81220" y="30580"/>
                </a:lnTo>
                <a:lnTo>
                  <a:pt x="81210" y="30570"/>
                </a:lnTo>
                <a:lnTo>
                  <a:pt x="81190" y="30560"/>
                </a:lnTo>
                <a:lnTo>
                  <a:pt x="81180" y="30560"/>
                </a:lnTo>
                <a:lnTo>
                  <a:pt x="81150" y="30550"/>
                </a:lnTo>
                <a:lnTo>
                  <a:pt x="81110" y="30560"/>
                </a:lnTo>
                <a:lnTo>
                  <a:pt x="81000" y="30590"/>
                </a:lnTo>
                <a:lnTo>
                  <a:pt x="80990" y="30590"/>
                </a:lnTo>
                <a:lnTo>
                  <a:pt x="80970" y="30590"/>
                </a:lnTo>
                <a:lnTo>
                  <a:pt x="80960" y="30580"/>
                </a:lnTo>
                <a:lnTo>
                  <a:pt x="80960" y="30570"/>
                </a:lnTo>
                <a:lnTo>
                  <a:pt x="80950" y="30570"/>
                </a:lnTo>
                <a:lnTo>
                  <a:pt x="80950" y="30550"/>
                </a:lnTo>
                <a:lnTo>
                  <a:pt x="80950" y="30520"/>
                </a:lnTo>
                <a:lnTo>
                  <a:pt x="80950" y="30510"/>
                </a:lnTo>
                <a:lnTo>
                  <a:pt x="80950" y="30500"/>
                </a:lnTo>
                <a:lnTo>
                  <a:pt x="80950" y="30490"/>
                </a:lnTo>
                <a:lnTo>
                  <a:pt x="80940" y="30480"/>
                </a:lnTo>
                <a:lnTo>
                  <a:pt x="80930" y="30480"/>
                </a:lnTo>
                <a:lnTo>
                  <a:pt x="80920" y="30470"/>
                </a:lnTo>
                <a:lnTo>
                  <a:pt x="80900" y="30470"/>
                </a:lnTo>
                <a:lnTo>
                  <a:pt x="80880" y="30480"/>
                </a:lnTo>
                <a:lnTo>
                  <a:pt x="80870" y="30480"/>
                </a:lnTo>
                <a:lnTo>
                  <a:pt x="80860" y="30490"/>
                </a:lnTo>
                <a:lnTo>
                  <a:pt x="80820" y="30540"/>
                </a:lnTo>
                <a:lnTo>
                  <a:pt x="80800" y="30560"/>
                </a:lnTo>
                <a:lnTo>
                  <a:pt x="80790" y="30570"/>
                </a:lnTo>
                <a:lnTo>
                  <a:pt x="80770" y="30570"/>
                </a:lnTo>
                <a:lnTo>
                  <a:pt x="80730" y="30570"/>
                </a:lnTo>
                <a:lnTo>
                  <a:pt x="80720" y="30570"/>
                </a:lnTo>
                <a:lnTo>
                  <a:pt x="80710" y="30570"/>
                </a:lnTo>
                <a:lnTo>
                  <a:pt x="80700" y="30560"/>
                </a:lnTo>
                <a:lnTo>
                  <a:pt x="80700" y="30550"/>
                </a:lnTo>
                <a:lnTo>
                  <a:pt x="80700" y="30540"/>
                </a:lnTo>
                <a:lnTo>
                  <a:pt x="80700" y="30530"/>
                </a:lnTo>
                <a:lnTo>
                  <a:pt x="80690" y="30500"/>
                </a:lnTo>
                <a:lnTo>
                  <a:pt x="80670" y="30490"/>
                </a:lnTo>
                <a:lnTo>
                  <a:pt x="80620" y="30550"/>
                </a:lnTo>
                <a:lnTo>
                  <a:pt x="80590" y="30560"/>
                </a:lnTo>
                <a:lnTo>
                  <a:pt x="80570" y="30570"/>
                </a:lnTo>
                <a:lnTo>
                  <a:pt x="80560" y="30580"/>
                </a:lnTo>
                <a:lnTo>
                  <a:pt x="80530" y="30570"/>
                </a:lnTo>
                <a:lnTo>
                  <a:pt x="80520" y="30570"/>
                </a:lnTo>
                <a:lnTo>
                  <a:pt x="80480" y="30550"/>
                </a:lnTo>
                <a:lnTo>
                  <a:pt x="80430" y="30550"/>
                </a:lnTo>
                <a:lnTo>
                  <a:pt x="80300" y="30560"/>
                </a:lnTo>
                <a:lnTo>
                  <a:pt x="80270" y="30570"/>
                </a:lnTo>
                <a:lnTo>
                  <a:pt x="80260" y="30580"/>
                </a:lnTo>
                <a:lnTo>
                  <a:pt x="80250" y="30590"/>
                </a:lnTo>
                <a:lnTo>
                  <a:pt x="80250" y="30600"/>
                </a:lnTo>
                <a:lnTo>
                  <a:pt x="80260" y="30610"/>
                </a:lnTo>
                <a:lnTo>
                  <a:pt x="80270" y="30630"/>
                </a:lnTo>
                <a:lnTo>
                  <a:pt x="80280" y="30640"/>
                </a:lnTo>
                <a:lnTo>
                  <a:pt x="80280" y="30650"/>
                </a:lnTo>
                <a:lnTo>
                  <a:pt x="80280" y="30660"/>
                </a:lnTo>
                <a:lnTo>
                  <a:pt x="80280" y="30680"/>
                </a:lnTo>
                <a:lnTo>
                  <a:pt x="80270" y="30690"/>
                </a:lnTo>
                <a:lnTo>
                  <a:pt x="80270" y="30700"/>
                </a:lnTo>
                <a:lnTo>
                  <a:pt x="80260" y="30700"/>
                </a:lnTo>
                <a:lnTo>
                  <a:pt x="80250" y="30710"/>
                </a:lnTo>
                <a:lnTo>
                  <a:pt x="80210" y="30750"/>
                </a:lnTo>
                <a:lnTo>
                  <a:pt x="80190" y="30760"/>
                </a:lnTo>
                <a:lnTo>
                  <a:pt x="80170" y="30760"/>
                </a:lnTo>
                <a:lnTo>
                  <a:pt x="80160" y="30760"/>
                </a:lnTo>
                <a:lnTo>
                  <a:pt x="80110" y="30760"/>
                </a:lnTo>
                <a:lnTo>
                  <a:pt x="80010" y="30770"/>
                </a:lnTo>
                <a:lnTo>
                  <a:pt x="79960" y="30780"/>
                </a:lnTo>
                <a:lnTo>
                  <a:pt x="79950" y="30790"/>
                </a:lnTo>
                <a:lnTo>
                  <a:pt x="79940" y="30800"/>
                </a:lnTo>
                <a:lnTo>
                  <a:pt x="79950" y="30820"/>
                </a:lnTo>
                <a:lnTo>
                  <a:pt x="79950" y="30840"/>
                </a:lnTo>
                <a:lnTo>
                  <a:pt x="79940" y="30840"/>
                </a:lnTo>
                <a:lnTo>
                  <a:pt x="79930" y="30840"/>
                </a:lnTo>
                <a:lnTo>
                  <a:pt x="79920" y="30840"/>
                </a:lnTo>
                <a:lnTo>
                  <a:pt x="79900" y="30840"/>
                </a:lnTo>
                <a:lnTo>
                  <a:pt x="79880" y="30840"/>
                </a:lnTo>
                <a:lnTo>
                  <a:pt x="79860" y="30850"/>
                </a:lnTo>
                <a:lnTo>
                  <a:pt x="79850" y="30860"/>
                </a:lnTo>
                <a:lnTo>
                  <a:pt x="79790" y="30930"/>
                </a:lnTo>
                <a:lnTo>
                  <a:pt x="79790" y="30940"/>
                </a:lnTo>
                <a:lnTo>
                  <a:pt x="79780" y="30950"/>
                </a:lnTo>
                <a:lnTo>
                  <a:pt x="79780" y="30960"/>
                </a:lnTo>
                <a:lnTo>
                  <a:pt x="79790" y="30970"/>
                </a:lnTo>
                <a:lnTo>
                  <a:pt x="79810" y="31010"/>
                </a:lnTo>
                <a:lnTo>
                  <a:pt x="79830" y="31040"/>
                </a:lnTo>
                <a:lnTo>
                  <a:pt x="79840" y="31050"/>
                </a:lnTo>
                <a:lnTo>
                  <a:pt x="79840" y="31070"/>
                </a:lnTo>
                <a:lnTo>
                  <a:pt x="79840" y="31090"/>
                </a:lnTo>
                <a:lnTo>
                  <a:pt x="79840" y="31100"/>
                </a:lnTo>
                <a:lnTo>
                  <a:pt x="79840" y="31120"/>
                </a:lnTo>
                <a:lnTo>
                  <a:pt x="79830" y="31130"/>
                </a:lnTo>
                <a:lnTo>
                  <a:pt x="79800" y="31160"/>
                </a:lnTo>
                <a:lnTo>
                  <a:pt x="79780" y="31180"/>
                </a:lnTo>
                <a:lnTo>
                  <a:pt x="79760" y="31190"/>
                </a:lnTo>
                <a:lnTo>
                  <a:pt x="79740" y="31190"/>
                </a:lnTo>
                <a:lnTo>
                  <a:pt x="79710" y="31210"/>
                </a:lnTo>
                <a:lnTo>
                  <a:pt x="79700" y="31210"/>
                </a:lnTo>
                <a:lnTo>
                  <a:pt x="79680" y="31220"/>
                </a:lnTo>
                <a:lnTo>
                  <a:pt x="79670" y="31250"/>
                </a:lnTo>
                <a:lnTo>
                  <a:pt x="79660" y="31270"/>
                </a:lnTo>
                <a:lnTo>
                  <a:pt x="79650" y="31280"/>
                </a:lnTo>
                <a:lnTo>
                  <a:pt x="79560" y="31370"/>
                </a:lnTo>
                <a:lnTo>
                  <a:pt x="79550" y="31380"/>
                </a:lnTo>
                <a:lnTo>
                  <a:pt x="79530" y="31380"/>
                </a:lnTo>
                <a:lnTo>
                  <a:pt x="79430" y="31390"/>
                </a:lnTo>
                <a:lnTo>
                  <a:pt x="79390" y="31390"/>
                </a:lnTo>
                <a:lnTo>
                  <a:pt x="79370" y="31400"/>
                </a:lnTo>
                <a:lnTo>
                  <a:pt x="79340" y="31420"/>
                </a:lnTo>
                <a:lnTo>
                  <a:pt x="79230" y="31490"/>
                </a:lnTo>
                <a:lnTo>
                  <a:pt x="79220" y="31500"/>
                </a:lnTo>
                <a:lnTo>
                  <a:pt x="79200" y="31500"/>
                </a:lnTo>
                <a:lnTo>
                  <a:pt x="79170" y="31510"/>
                </a:lnTo>
                <a:lnTo>
                  <a:pt x="79090" y="31470"/>
                </a:lnTo>
                <a:lnTo>
                  <a:pt x="79040" y="31430"/>
                </a:lnTo>
                <a:lnTo>
                  <a:pt x="79020" y="31410"/>
                </a:lnTo>
                <a:lnTo>
                  <a:pt x="78970" y="31400"/>
                </a:lnTo>
                <a:lnTo>
                  <a:pt x="78950" y="31390"/>
                </a:lnTo>
                <a:lnTo>
                  <a:pt x="78940" y="31380"/>
                </a:lnTo>
                <a:lnTo>
                  <a:pt x="78860" y="31300"/>
                </a:lnTo>
                <a:lnTo>
                  <a:pt x="78850" y="31280"/>
                </a:lnTo>
                <a:lnTo>
                  <a:pt x="78840" y="31270"/>
                </a:lnTo>
                <a:lnTo>
                  <a:pt x="78820" y="31170"/>
                </a:lnTo>
                <a:lnTo>
                  <a:pt x="78820" y="31120"/>
                </a:lnTo>
                <a:lnTo>
                  <a:pt x="78810" y="31100"/>
                </a:lnTo>
                <a:lnTo>
                  <a:pt x="78790" y="31050"/>
                </a:lnTo>
                <a:lnTo>
                  <a:pt x="78790" y="31030"/>
                </a:lnTo>
                <a:lnTo>
                  <a:pt x="78790" y="31010"/>
                </a:lnTo>
                <a:lnTo>
                  <a:pt x="78790" y="31000"/>
                </a:lnTo>
                <a:lnTo>
                  <a:pt x="78790" y="30990"/>
                </a:lnTo>
                <a:lnTo>
                  <a:pt x="78800" y="30980"/>
                </a:lnTo>
                <a:lnTo>
                  <a:pt x="78810" y="30970"/>
                </a:lnTo>
                <a:lnTo>
                  <a:pt x="78820" y="30960"/>
                </a:lnTo>
                <a:lnTo>
                  <a:pt x="78820" y="30940"/>
                </a:lnTo>
                <a:lnTo>
                  <a:pt x="78810" y="30910"/>
                </a:lnTo>
                <a:lnTo>
                  <a:pt x="78800" y="30890"/>
                </a:lnTo>
                <a:lnTo>
                  <a:pt x="78790" y="30890"/>
                </a:lnTo>
                <a:lnTo>
                  <a:pt x="78740" y="30870"/>
                </a:lnTo>
                <a:lnTo>
                  <a:pt x="78710" y="30860"/>
                </a:lnTo>
                <a:lnTo>
                  <a:pt x="78690" y="30850"/>
                </a:lnTo>
                <a:lnTo>
                  <a:pt x="78680" y="30850"/>
                </a:lnTo>
                <a:lnTo>
                  <a:pt x="78660" y="30850"/>
                </a:lnTo>
                <a:lnTo>
                  <a:pt x="78650" y="30850"/>
                </a:lnTo>
                <a:lnTo>
                  <a:pt x="78630" y="30860"/>
                </a:lnTo>
                <a:lnTo>
                  <a:pt x="78620" y="30870"/>
                </a:lnTo>
                <a:lnTo>
                  <a:pt x="78610" y="30880"/>
                </a:lnTo>
                <a:lnTo>
                  <a:pt x="78600" y="30890"/>
                </a:lnTo>
                <a:lnTo>
                  <a:pt x="78580" y="30900"/>
                </a:lnTo>
                <a:lnTo>
                  <a:pt x="78570" y="30900"/>
                </a:lnTo>
                <a:lnTo>
                  <a:pt x="78560" y="30900"/>
                </a:lnTo>
                <a:lnTo>
                  <a:pt x="78550" y="30900"/>
                </a:lnTo>
                <a:lnTo>
                  <a:pt x="78520" y="30900"/>
                </a:lnTo>
                <a:lnTo>
                  <a:pt x="78510" y="30900"/>
                </a:lnTo>
                <a:lnTo>
                  <a:pt x="78500" y="30910"/>
                </a:lnTo>
                <a:lnTo>
                  <a:pt x="78480" y="30920"/>
                </a:lnTo>
                <a:lnTo>
                  <a:pt x="78460" y="30930"/>
                </a:lnTo>
                <a:lnTo>
                  <a:pt x="78450" y="30930"/>
                </a:lnTo>
                <a:lnTo>
                  <a:pt x="78440" y="30940"/>
                </a:lnTo>
                <a:lnTo>
                  <a:pt x="78420" y="30930"/>
                </a:lnTo>
                <a:lnTo>
                  <a:pt x="78410" y="30930"/>
                </a:lnTo>
                <a:lnTo>
                  <a:pt x="78400" y="30920"/>
                </a:lnTo>
                <a:lnTo>
                  <a:pt x="78400" y="30910"/>
                </a:lnTo>
                <a:lnTo>
                  <a:pt x="78390" y="30900"/>
                </a:lnTo>
                <a:lnTo>
                  <a:pt x="78400" y="30890"/>
                </a:lnTo>
                <a:lnTo>
                  <a:pt x="78400" y="30870"/>
                </a:lnTo>
                <a:lnTo>
                  <a:pt x="78410" y="30850"/>
                </a:lnTo>
                <a:lnTo>
                  <a:pt x="78490" y="30800"/>
                </a:lnTo>
                <a:lnTo>
                  <a:pt x="78520" y="30780"/>
                </a:lnTo>
                <a:lnTo>
                  <a:pt x="78520" y="30770"/>
                </a:lnTo>
                <a:lnTo>
                  <a:pt x="78600" y="30640"/>
                </a:lnTo>
                <a:lnTo>
                  <a:pt x="78610" y="30630"/>
                </a:lnTo>
                <a:lnTo>
                  <a:pt x="78630" y="30580"/>
                </a:lnTo>
                <a:lnTo>
                  <a:pt x="78640" y="30560"/>
                </a:lnTo>
                <a:lnTo>
                  <a:pt x="78640" y="30550"/>
                </a:lnTo>
                <a:lnTo>
                  <a:pt x="78660" y="30540"/>
                </a:lnTo>
                <a:lnTo>
                  <a:pt x="78710" y="30520"/>
                </a:lnTo>
                <a:lnTo>
                  <a:pt x="78740" y="30500"/>
                </a:lnTo>
                <a:lnTo>
                  <a:pt x="78750" y="30490"/>
                </a:lnTo>
                <a:lnTo>
                  <a:pt x="78760" y="30470"/>
                </a:lnTo>
                <a:lnTo>
                  <a:pt x="78760" y="30460"/>
                </a:lnTo>
                <a:lnTo>
                  <a:pt x="78760" y="30450"/>
                </a:lnTo>
                <a:lnTo>
                  <a:pt x="78760" y="30440"/>
                </a:lnTo>
                <a:lnTo>
                  <a:pt x="78760" y="30420"/>
                </a:lnTo>
                <a:lnTo>
                  <a:pt x="78750" y="30400"/>
                </a:lnTo>
                <a:lnTo>
                  <a:pt x="78720" y="30350"/>
                </a:lnTo>
                <a:lnTo>
                  <a:pt x="78710" y="30310"/>
                </a:lnTo>
                <a:lnTo>
                  <a:pt x="78670" y="30230"/>
                </a:lnTo>
                <a:lnTo>
                  <a:pt x="78670" y="30220"/>
                </a:lnTo>
                <a:lnTo>
                  <a:pt x="78660" y="30210"/>
                </a:lnTo>
                <a:lnTo>
                  <a:pt x="78660" y="30190"/>
                </a:lnTo>
                <a:lnTo>
                  <a:pt x="78670" y="30160"/>
                </a:lnTo>
                <a:lnTo>
                  <a:pt x="78680" y="30100"/>
                </a:lnTo>
                <a:lnTo>
                  <a:pt x="78690" y="30080"/>
                </a:lnTo>
                <a:lnTo>
                  <a:pt x="78700" y="30060"/>
                </a:lnTo>
                <a:lnTo>
                  <a:pt x="78710" y="30060"/>
                </a:lnTo>
                <a:lnTo>
                  <a:pt x="78720" y="30050"/>
                </a:lnTo>
                <a:lnTo>
                  <a:pt x="78730" y="30040"/>
                </a:lnTo>
                <a:lnTo>
                  <a:pt x="78740" y="30040"/>
                </a:lnTo>
                <a:lnTo>
                  <a:pt x="78780" y="30020"/>
                </a:lnTo>
                <a:lnTo>
                  <a:pt x="78790" y="30020"/>
                </a:lnTo>
                <a:lnTo>
                  <a:pt x="78850" y="30010"/>
                </a:lnTo>
                <a:lnTo>
                  <a:pt x="78860" y="30010"/>
                </a:lnTo>
                <a:lnTo>
                  <a:pt x="78910" y="29990"/>
                </a:lnTo>
                <a:lnTo>
                  <a:pt x="78950" y="29970"/>
                </a:lnTo>
                <a:lnTo>
                  <a:pt x="79070" y="29930"/>
                </a:lnTo>
                <a:lnTo>
                  <a:pt x="79080" y="29920"/>
                </a:lnTo>
                <a:lnTo>
                  <a:pt x="79100" y="29910"/>
                </a:lnTo>
                <a:lnTo>
                  <a:pt x="79110" y="29890"/>
                </a:lnTo>
                <a:lnTo>
                  <a:pt x="79110" y="29880"/>
                </a:lnTo>
                <a:lnTo>
                  <a:pt x="79110" y="29870"/>
                </a:lnTo>
                <a:lnTo>
                  <a:pt x="79100" y="29860"/>
                </a:lnTo>
                <a:lnTo>
                  <a:pt x="79070" y="29810"/>
                </a:lnTo>
                <a:lnTo>
                  <a:pt x="79070" y="29800"/>
                </a:lnTo>
                <a:lnTo>
                  <a:pt x="79060" y="29790"/>
                </a:lnTo>
                <a:lnTo>
                  <a:pt x="79060" y="29780"/>
                </a:lnTo>
                <a:lnTo>
                  <a:pt x="79060" y="29770"/>
                </a:lnTo>
                <a:lnTo>
                  <a:pt x="79060" y="29730"/>
                </a:lnTo>
                <a:lnTo>
                  <a:pt x="79060" y="29720"/>
                </a:lnTo>
                <a:lnTo>
                  <a:pt x="79060" y="29710"/>
                </a:lnTo>
                <a:lnTo>
                  <a:pt x="79050" y="29700"/>
                </a:lnTo>
                <a:lnTo>
                  <a:pt x="79040" y="29690"/>
                </a:lnTo>
                <a:lnTo>
                  <a:pt x="79030" y="29690"/>
                </a:lnTo>
                <a:lnTo>
                  <a:pt x="79020" y="29690"/>
                </a:lnTo>
                <a:lnTo>
                  <a:pt x="79010" y="29680"/>
                </a:lnTo>
                <a:lnTo>
                  <a:pt x="78980" y="29690"/>
                </a:lnTo>
                <a:lnTo>
                  <a:pt x="78970" y="29690"/>
                </a:lnTo>
                <a:lnTo>
                  <a:pt x="78950" y="29690"/>
                </a:lnTo>
                <a:lnTo>
                  <a:pt x="78950" y="29680"/>
                </a:lnTo>
                <a:lnTo>
                  <a:pt x="78880" y="29640"/>
                </a:lnTo>
                <a:lnTo>
                  <a:pt x="78800" y="29600"/>
                </a:lnTo>
                <a:lnTo>
                  <a:pt x="78640" y="29480"/>
                </a:lnTo>
                <a:lnTo>
                  <a:pt x="78610" y="29460"/>
                </a:lnTo>
                <a:lnTo>
                  <a:pt x="78580" y="29450"/>
                </a:lnTo>
                <a:lnTo>
                  <a:pt x="78570" y="29450"/>
                </a:lnTo>
                <a:lnTo>
                  <a:pt x="78540" y="29470"/>
                </a:lnTo>
                <a:lnTo>
                  <a:pt x="78400" y="29500"/>
                </a:lnTo>
                <a:lnTo>
                  <a:pt x="78390" y="29510"/>
                </a:lnTo>
                <a:lnTo>
                  <a:pt x="78380" y="29510"/>
                </a:lnTo>
                <a:lnTo>
                  <a:pt x="78370" y="29520"/>
                </a:lnTo>
                <a:lnTo>
                  <a:pt x="78360" y="29540"/>
                </a:lnTo>
                <a:lnTo>
                  <a:pt x="78360" y="29550"/>
                </a:lnTo>
                <a:lnTo>
                  <a:pt x="78350" y="29580"/>
                </a:lnTo>
                <a:lnTo>
                  <a:pt x="78340" y="29600"/>
                </a:lnTo>
                <a:lnTo>
                  <a:pt x="78320" y="29610"/>
                </a:lnTo>
                <a:lnTo>
                  <a:pt x="78320" y="29620"/>
                </a:lnTo>
                <a:lnTo>
                  <a:pt x="78300" y="29630"/>
                </a:lnTo>
                <a:lnTo>
                  <a:pt x="78290" y="29630"/>
                </a:lnTo>
                <a:lnTo>
                  <a:pt x="78260" y="29640"/>
                </a:lnTo>
                <a:lnTo>
                  <a:pt x="78250" y="29640"/>
                </a:lnTo>
                <a:lnTo>
                  <a:pt x="78240" y="29630"/>
                </a:lnTo>
                <a:lnTo>
                  <a:pt x="78240" y="29620"/>
                </a:lnTo>
                <a:lnTo>
                  <a:pt x="78230" y="29600"/>
                </a:lnTo>
                <a:lnTo>
                  <a:pt x="78220" y="29600"/>
                </a:lnTo>
                <a:lnTo>
                  <a:pt x="78140" y="29640"/>
                </a:lnTo>
                <a:lnTo>
                  <a:pt x="78130" y="29640"/>
                </a:lnTo>
                <a:lnTo>
                  <a:pt x="78120" y="29650"/>
                </a:lnTo>
                <a:lnTo>
                  <a:pt x="78120" y="29670"/>
                </a:lnTo>
                <a:lnTo>
                  <a:pt x="78110" y="29700"/>
                </a:lnTo>
                <a:lnTo>
                  <a:pt x="78110" y="29710"/>
                </a:lnTo>
                <a:lnTo>
                  <a:pt x="78090" y="29730"/>
                </a:lnTo>
                <a:lnTo>
                  <a:pt x="78070" y="29760"/>
                </a:lnTo>
                <a:lnTo>
                  <a:pt x="78040" y="29790"/>
                </a:lnTo>
                <a:lnTo>
                  <a:pt x="78020" y="29830"/>
                </a:lnTo>
                <a:lnTo>
                  <a:pt x="78000" y="29860"/>
                </a:lnTo>
                <a:lnTo>
                  <a:pt x="77990" y="29860"/>
                </a:lnTo>
                <a:lnTo>
                  <a:pt x="77980" y="29870"/>
                </a:lnTo>
                <a:lnTo>
                  <a:pt x="77890" y="29920"/>
                </a:lnTo>
                <a:lnTo>
                  <a:pt x="77670" y="30010"/>
                </a:lnTo>
                <a:lnTo>
                  <a:pt x="77660" y="30020"/>
                </a:lnTo>
                <a:lnTo>
                  <a:pt x="77610" y="30070"/>
                </a:lnTo>
                <a:lnTo>
                  <a:pt x="77560" y="30150"/>
                </a:lnTo>
                <a:lnTo>
                  <a:pt x="77550" y="30160"/>
                </a:lnTo>
                <a:lnTo>
                  <a:pt x="77530" y="30170"/>
                </a:lnTo>
                <a:lnTo>
                  <a:pt x="77500" y="30190"/>
                </a:lnTo>
                <a:lnTo>
                  <a:pt x="77350" y="30240"/>
                </a:lnTo>
                <a:lnTo>
                  <a:pt x="77330" y="30250"/>
                </a:lnTo>
                <a:lnTo>
                  <a:pt x="77310" y="30270"/>
                </a:lnTo>
                <a:lnTo>
                  <a:pt x="77290" y="30290"/>
                </a:lnTo>
                <a:lnTo>
                  <a:pt x="77280" y="30310"/>
                </a:lnTo>
                <a:lnTo>
                  <a:pt x="77250" y="30370"/>
                </a:lnTo>
                <a:lnTo>
                  <a:pt x="77220" y="30410"/>
                </a:lnTo>
                <a:lnTo>
                  <a:pt x="77220" y="30420"/>
                </a:lnTo>
                <a:lnTo>
                  <a:pt x="77210" y="30430"/>
                </a:lnTo>
                <a:lnTo>
                  <a:pt x="77160" y="30460"/>
                </a:lnTo>
                <a:lnTo>
                  <a:pt x="77140" y="30470"/>
                </a:lnTo>
                <a:lnTo>
                  <a:pt x="77130" y="30470"/>
                </a:lnTo>
                <a:lnTo>
                  <a:pt x="77040" y="30430"/>
                </a:lnTo>
                <a:lnTo>
                  <a:pt x="77030" y="30430"/>
                </a:lnTo>
                <a:lnTo>
                  <a:pt x="77010" y="30430"/>
                </a:lnTo>
                <a:lnTo>
                  <a:pt x="76980" y="30430"/>
                </a:lnTo>
                <a:lnTo>
                  <a:pt x="76960" y="30430"/>
                </a:lnTo>
                <a:lnTo>
                  <a:pt x="76950" y="30440"/>
                </a:lnTo>
                <a:lnTo>
                  <a:pt x="76940" y="30460"/>
                </a:lnTo>
                <a:lnTo>
                  <a:pt x="76920" y="30480"/>
                </a:lnTo>
                <a:lnTo>
                  <a:pt x="76920" y="30490"/>
                </a:lnTo>
                <a:lnTo>
                  <a:pt x="76920" y="30500"/>
                </a:lnTo>
                <a:lnTo>
                  <a:pt x="76920" y="30510"/>
                </a:lnTo>
                <a:lnTo>
                  <a:pt x="76920" y="30520"/>
                </a:lnTo>
                <a:lnTo>
                  <a:pt x="76930" y="30530"/>
                </a:lnTo>
                <a:lnTo>
                  <a:pt x="76930" y="30540"/>
                </a:lnTo>
                <a:lnTo>
                  <a:pt x="76940" y="30540"/>
                </a:lnTo>
                <a:lnTo>
                  <a:pt x="76940" y="30550"/>
                </a:lnTo>
                <a:lnTo>
                  <a:pt x="76930" y="30560"/>
                </a:lnTo>
                <a:lnTo>
                  <a:pt x="76920" y="30570"/>
                </a:lnTo>
                <a:lnTo>
                  <a:pt x="76910" y="30570"/>
                </a:lnTo>
                <a:lnTo>
                  <a:pt x="76860" y="30550"/>
                </a:lnTo>
                <a:lnTo>
                  <a:pt x="76850" y="30540"/>
                </a:lnTo>
                <a:lnTo>
                  <a:pt x="76840" y="30540"/>
                </a:lnTo>
                <a:lnTo>
                  <a:pt x="76830" y="30530"/>
                </a:lnTo>
                <a:lnTo>
                  <a:pt x="76830" y="30520"/>
                </a:lnTo>
                <a:lnTo>
                  <a:pt x="76820" y="30500"/>
                </a:lnTo>
                <a:lnTo>
                  <a:pt x="76820" y="30490"/>
                </a:lnTo>
                <a:lnTo>
                  <a:pt x="76820" y="30480"/>
                </a:lnTo>
                <a:lnTo>
                  <a:pt x="76810" y="30470"/>
                </a:lnTo>
                <a:lnTo>
                  <a:pt x="76800" y="30460"/>
                </a:lnTo>
                <a:lnTo>
                  <a:pt x="76790" y="30460"/>
                </a:lnTo>
                <a:lnTo>
                  <a:pt x="76780" y="30460"/>
                </a:lnTo>
                <a:lnTo>
                  <a:pt x="76770" y="30470"/>
                </a:lnTo>
                <a:lnTo>
                  <a:pt x="76770" y="30480"/>
                </a:lnTo>
                <a:lnTo>
                  <a:pt x="76760" y="30510"/>
                </a:lnTo>
                <a:lnTo>
                  <a:pt x="76760" y="30520"/>
                </a:lnTo>
                <a:lnTo>
                  <a:pt x="76750" y="30540"/>
                </a:lnTo>
                <a:lnTo>
                  <a:pt x="76740" y="30550"/>
                </a:lnTo>
                <a:lnTo>
                  <a:pt x="76720" y="30560"/>
                </a:lnTo>
                <a:lnTo>
                  <a:pt x="76710" y="30570"/>
                </a:lnTo>
                <a:lnTo>
                  <a:pt x="76690" y="30570"/>
                </a:lnTo>
                <a:lnTo>
                  <a:pt x="76680" y="30570"/>
                </a:lnTo>
                <a:lnTo>
                  <a:pt x="76670" y="30570"/>
                </a:lnTo>
                <a:lnTo>
                  <a:pt x="76660" y="30570"/>
                </a:lnTo>
                <a:lnTo>
                  <a:pt x="76650" y="30560"/>
                </a:lnTo>
                <a:lnTo>
                  <a:pt x="76640" y="30560"/>
                </a:lnTo>
                <a:lnTo>
                  <a:pt x="76640" y="30550"/>
                </a:lnTo>
                <a:lnTo>
                  <a:pt x="76620" y="30550"/>
                </a:lnTo>
                <a:lnTo>
                  <a:pt x="76610" y="30560"/>
                </a:lnTo>
                <a:lnTo>
                  <a:pt x="76610" y="30570"/>
                </a:lnTo>
                <a:lnTo>
                  <a:pt x="76610" y="30580"/>
                </a:lnTo>
                <a:lnTo>
                  <a:pt x="76610" y="30590"/>
                </a:lnTo>
                <a:lnTo>
                  <a:pt x="76610" y="30610"/>
                </a:lnTo>
                <a:lnTo>
                  <a:pt x="76590" y="30620"/>
                </a:lnTo>
                <a:lnTo>
                  <a:pt x="76580" y="30620"/>
                </a:lnTo>
                <a:lnTo>
                  <a:pt x="76570" y="30620"/>
                </a:lnTo>
                <a:lnTo>
                  <a:pt x="76550" y="30620"/>
                </a:lnTo>
                <a:lnTo>
                  <a:pt x="76520" y="30600"/>
                </a:lnTo>
                <a:lnTo>
                  <a:pt x="76510" y="30600"/>
                </a:lnTo>
                <a:lnTo>
                  <a:pt x="76490" y="30600"/>
                </a:lnTo>
                <a:lnTo>
                  <a:pt x="76480" y="30590"/>
                </a:lnTo>
                <a:lnTo>
                  <a:pt x="76470" y="30580"/>
                </a:lnTo>
                <a:lnTo>
                  <a:pt x="76470" y="30570"/>
                </a:lnTo>
                <a:lnTo>
                  <a:pt x="76470" y="30560"/>
                </a:lnTo>
                <a:lnTo>
                  <a:pt x="76480" y="30530"/>
                </a:lnTo>
                <a:lnTo>
                  <a:pt x="76480" y="30520"/>
                </a:lnTo>
                <a:lnTo>
                  <a:pt x="76480" y="30500"/>
                </a:lnTo>
                <a:lnTo>
                  <a:pt x="76480" y="30490"/>
                </a:lnTo>
                <a:lnTo>
                  <a:pt x="76460" y="30440"/>
                </a:lnTo>
                <a:lnTo>
                  <a:pt x="76450" y="30420"/>
                </a:lnTo>
                <a:lnTo>
                  <a:pt x="76440" y="30400"/>
                </a:lnTo>
                <a:lnTo>
                  <a:pt x="76420" y="30350"/>
                </a:lnTo>
                <a:lnTo>
                  <a:pt x="76410" y="30340"/>
                </a:lnTo>
                <a:lnTo>
                  <a:pt x="76390" y="30330"/>
                </a:lnTo>
                <a:lnTo>
                  <a:pt x="76370" y="30320"/>
                </a:lnTo>
                <a:lnTo>
                  <a:pt x="76310" y="30360"/>
                </a:lnTo>
                <a:lnTo>
                  <a:pt x="76290" y="30390"/>
                </a:lnTo>
                <a:lnTo>
                  <a:pt x="76270" y="30410"/>
                </a:lnTo>
                <a:lnTo>
                  <a:pt x="76250" y="30420"/>
                </a:lnTo>
                <a:lnTo>
                  <a:pt x="76240" y="30420"/>
                </a:lnTo>
                <a:lnTo>
                  <a:pt x="76230" y="30420"/>
                </a:lnTo>
                <a:lnTo>
                  <a:pt x="76230" y="30410"/>
                </a:lnTo>
                <a:lnTo>
                  <a:pt x="76220" y="30400"/>
                </a:lnTo>
                <a:lnTo>
                  <a:pt x="76210" y="30390"/>
                </a:lnTo>
                <a:lnTo>
                  <a:pt x="76190" y="30390"/>
                </a:lnTo>
                <a:lnTo>
                  <a:pt x="76170" y="30390"/>
                </a:lnTo>
                <a:lnTo>
                  <a:pt x="76160" y="30400"/>
                </a:lnTo>
                <a:lnTo>
                  <a:pt x="76150" y="30410"/>
                </a:lnTo>
                <a:lnTo>
                  <a:pt x="76130" y="30430"/>
                </a:lnTo>
                <a:lnTo>
                  <a:pt x="76100" y="30440"/>
                </a:lnTo>
                <a:lnTo>
                  <a:pt x="76060" y="30450"/>
                </a:lnTo>
                <a:lnTo>
                  <a:pt x="76040" y="30460"/>
                </a:lnTo>
                <a:lnTo>
                  <a:pt x="76020" y="30460"/>
                </a:lnTo>
                <a:lnTo>
                  <a:pt x="76010" y="30450"/>
                </a:lnTo>
                <a:lnTo>
                  <a:pt x="75990" y="30430"/>
                </a:lnTo>
                <a:lnTo>
                  <a:pt x="75980" y="30430"/>
                </a:lnTo>
                <a:lnTo>
                  <a:pt x="75970" y="30430"/>
                </a:lnTo>
                <a:lnTo>
                  <a:pt x="75940" y="30430"/>
                </a:lnTo>
                <a:lnTo>
                  <a:pt x="75910" y="30420"/>
                </a:lnTo>
                <a:lnTo>
                  <a:pt x="75900" y="30400"/>
                </a:lnTo>
                <a:lnTo>
                  <a:pt x="75900" y="30360"/>
                </a:lnTo>
                <a:lnTo>
                  <a:pt x="75900" y="30330"/>
                </a:lnTo>
                <a:lnTo>
                  <a:pt x="75900" y="30310"/>
                </a:lnTo>
                <a:lnTo>
                  <a:pt x="75890" y="30300"/>
                </a:lnTo>
                <a:lnTo>
                  <a:pt x="75880" y="30300"/>
                </a:lnTo>
                <a:lnTo>
                  <a:pt x="75850" y="30310"/>
                </a:lnTo>
                <a:lnTo>
                  <a:pt x="75830" y="30310"/>
                </a:lnTo>
                <a:lnTo>
                  <a:pt x="75820" y="30300"/>
                </a:lnTo>
                <a:lnTo>
                  <a:pt x="75800" y="30290"/>
                </a:lnTo>
                <a:lnTo>
                  <a:pt x="75790" y="30280"/>
                </a:lnTo>
                <a:lnTo>
                  <a:pt x="75780" y="30270"/>
                </a:lnTo>
                <a:lnTo>
                  <a:pt x="75780" y="30250"/>
                </a:lnTo>
                <a:lnTo>
                  <a:pt x="75770" y="30230"/>
                </a:lnTo>
                <a:lnTo>
                  <a:pt x="75770" y="30190"/>
                </a:lnTo>
                <a:lnTo>
                  <a:pt x="75760" y="30170"/>
                </a:lnTo>
                <a:lnTo>
                  <a:pt x="75760" y="30160"/>
                </a:lnTo>
                <a:lnTo>
                  <a:pt x="75750" y="30160"/>
                </a:lnTo>
                <a:lnTo>
                  <a:pt x="75740" y="30160"/>
                </a:lnTo>
                <a:lnTo>
                  <a:pt x="75730" y="30170"/>
                </a:lnTo>
                <a:lnTo>
                  <a:pt x="75720" y="30170"/>
                </a:lnTo>
                <a:lnTo>
                  <a:pt x="75710" y="30170"/>
                </a:lnTo>
                <a:lnTo>
                  <a:pt x="75680" y="30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