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Paraná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Brazil • State Map | Fully Editable Vector Shape</a:t>
            </a:r>
          </a:p>
        </p:txBody>
      </p:sp>
      <p:sp>
        <p:nvSpPr>
          <p:cNvPr id="101" name="Paraná"/>
          <p:cNvSpPr/>
          <p:nvPr/>
        </p:nvSpPr>
        <p:spPr>
          <a:xfrm>
            <a:off x="3388742" y="1325880"/>
            <a:ext cx="5414210" cy="4937760"/>
          </a:xfrm>
          <a:custGeom>
            <a:avLst/>
            <a:gdLst/>
            <a:ahLst/>
            <a:cxnLst/>
            <a:rect l="0" t="0" r="100000" b="91200"/>
            <a:pathLst>
              <a:path w="100000" h="91200">
                <a:moveTo>
                  <a:pt x="44370" y="64690"/>
                </a:moveTo>
                <a:lnTo>
                  <a:pt x="44450" y="64650"/>
                </a:lnTo>
                <a:lnTo>
                  <a:pt x="44490" y="64620"/>
                </a:lnTo>
                <a:lnTo>
                  <a:pt x="44500" y="64590"/>
                </a:lnTo>
                <a:lnTo>
                  <a:pt x="44660" y="64510"/>
                </a:lnTo>
                <a:lnTo>
                  <a:pt x="44700" y="64470"/>
                </a:lnTo>
                <a:lnTo>
                  <a:pt x="44720" y="64370"/>
                </a:lnTo>
                <a:lnTo>
                  <a:pt x="44720" y="64170"/>
                </a:lnTo>
                <a:lnTo>
                  <a:pt x="44740" y="64080"/>
                </a:lnTo>
                <a:lnTo>
                  <a:pt x="44810" y="63910"/>
                </a:lnTo>
                <a:lnTo>
                  <a:pt x="44820" y="63780"/>
                </a:lnTo>
                <a:lnTo>
                  <a:pt x="44920" y="63450"/>
                </a:lnTo>
                <a:lnTo>
                  <a:pt x="44920" y="63370"/>
                </a:lnTo>
                <a:lnTo>
                  <a:pt x="44920" y="63350"/>
                </a:lnTo>
                <a:lnTo>
                  <a:pt x="44970" y="63310"/>
                </a:lnTo>
                <a:lnTo>
                  <a:pt x="45140" y="63240"/>
                </a:lnTo>
                <a:lnTo>
                  <a:pt x="45360" y="63100"/>
                </a:lnTo>
                <a:lnTo>
                  <a:pt x="45410" y="63030"/>
                </a:lnTo>
                <a:lnTo>
                  <a:pt x="45450" y="62950"/>
                </a:lnTo>
                <a:lnTo>
                  <a:pt x="45510" y="62780"/>
                </a:lnTo>
                <a:lnTo>
                  <a:pt x="45550" y="62700"/>
                </a:lnTo>
                <a:lnTo>
                  <a:pt x="45580" y="62610"/>
                </a:lnTo>
                <a:lnTo>
                  <a:pt x="45600" y="62420"/>
                </a:lnTo>
                <a:lnTo>
                  <a:pt x="45620" y="62340"/>
                </a:lnTo>
                <a:lnTo>
                  <a:pt x="45670" y="62210"/>
                </a:lnTo>
                <a:lnTo>
                  <a:pt x="45700" y="62170"/>
                </a:lnTo>
                <a:lnTo>
                  <a:pt x="45760" y="62100"/>
                </a:lnTo>
                <a:lnTo>
                  <a:pt x="45910" y="62010"/>
                </a:lnTo>
                <a:lnTo>
                  <a:pt x="46540" y="61730"/>
                </a:lnTo>
                <a:lnTo>
                  <a:pt x="46570" y="61720"/>
                </a:lnTo>
                <a:lnTo>
                  <a:pt x="46640" y="61700"/>
                </a:lnTo>
                <a:lnTo>
                  <a:pt x="46660" y="61680"/>
                </a:lnTo>
                <a:lnTo>
                  <a:pt x="46760" y="61580"/>
                </a:lnTo>
                <a:lnTo>
                  <a:pt x="46860" y="61510"/>
                </a:lnTo>
                <a:lnTo>
                  <a:pt x="46890" y="61490"/>
                </a:lnTo>
                <a:lnTo>
                  <a:pt x="46940" y="61460"/>
                </a:lnTo>
                <a:lnTo>
                  <a:pt x="46980" y="61440"/>
                </a:lnTo>
                <a:lnTo>
                  <a:pt x="47090" y="61440"/>
                </a:lnTo>
                <a:lnTo>
                  <a:pt x="47120" y="61450"/>
                </a:lnTo>
                <a:lnTo>
                  <a:pt x="47170" y="61480"/>
                </a:lnTo>
                <a:lnTo>
                  <a:pt x="47200" y="61490"/>
                </a:lnTo>
                <a:lnTo>
                  <a:pt x="47290" y="61480"/>
                </a:lnTo>
                <a:lnTo>
                  <a:pt x="47490" y="61520"/>
                </a:lnTo>
                <a:lnTo>
                  <a:pt x="47540" y="61510"/>
                </a:lnTo>
                <a:lnTo>
                  <a:pt x="47650" y="61440"/>
                </a:lnTo>
                <a:lnTo>
                  <a:pt x="47720" y="61450"/>
                </a:lnTo>
                <a:lnTo>
                  <a:pt x="47780" y="61500"/>
                </a:lnTo>
                <a:lnTo>
                  <a:pt x="47840" y="61540"/>
                </a:lnTo>
                <a:lnTo>
                  <a:pt x="47920" y="61530"/>
                </a:lnTo>
                <a:lnTo>
                  <a:pt x="47960" y="61520"/>
                </a:lnTo>
                <a:lnTo>
                  <a:pt x="47990" y="61510"/>
                </a:lnTo>
                <a:lnTo>
                  <a:pt x="48070" y="61520"/>
                </a:lnTo>
                <a:lnTo>
                  <a:pt x="48120" y="61520"/>
                </a:lnTo>
                <a:lnTo>
                  <a:pt x="48210" y="61550"/>
                </a:lnTo>
                <a:lnTo>
                  <a:pt x="48260" y="61550"/>
                </a:lnTo>
                <a:lnTo>
                  <a:pt x="48310" y="61510"/>
                </a:lnTo>
                <a:lnTo>
                  <a:pt x="48330" y="61500"/>
                </a:lnTo>
                <a:lnTo>
                  <a:pt x="48360" y="61510"/>
                </a:lnTo>
                <a:lnTo>
                  <a:pt x="48380" y="61520"/>
                </a:lnTo>
                <a:lnTo>
                  <a:pt x="48390" y="61530"/>
                </a:lnTo>
                <a:lnTo>
                  <a:pt x="48400" y="61530"/>
                </a:lnTo>
                <a:lnTo>
                  <a:pt x="48420" y="61550"/>
                </a:lnTo>
                <a:lnTo>
                  <a:pt x="48430" y="61580"/>
                </a:lnTo>
                <a:lnTo>
                  <a:pt x="48450" y="61600"/>
                </a:lnTo>
                <a:lnTo>
                  <a:pt x="48500" y="61590"/>
                </a:lnTo>
                <a:lnTo>
                  <a:pt x="48540" y="61560"/>
                </a:lnTo>
                <a:lnTo>
                  <a:pt x="48560" y="61520"/>
                </a:lnTo>
                <a:lnTo>
                  <a:pt x="48580" y="61460"/>
                </a:lnTo>
                <a:lnTo>
                  <a:pt x="48590" y="61420"/>
                </a:lnTo>
                <a:lnTo>
                  <a:pt x="48610" y="61380"/>
                </a:lnTo>
                <a:lnTo>
                  <a:pt x="48650" y="61350"/>
                </a:lnTo>
                <a:lnTo>
                  <a:pt x="48710" y="61340"/>
                </a:lnTo>
                <a:lnTo>
                  <a:pt x="48750" y="61340"/>
                </a:lnTo>
                <a:lnTo>
                  <a:pt x="48840" y="61360"/>
                </a:lnTo>
                <a:lnTo>
                  <a:pt x="48920" y="61400"/>
                </a:lnTo>
                <a:lnTo>
                  <a:pt x="49140" y="61530"/>
                </a:lnTo>
                <a:lnTo>
                  <a:pt x="49180" y="61540"/>
                </a:lnTo>
                <a:lnTo>
                  <a:pt x="49230" y="61550"/>
                </a:lnTo>
                <a:lnTo>
                  <a:pt x="49360" y="61530"/>
                </a:lnTo>
                <a:lnTo>
                  <a:pt x="49400" y="61550"/>
                </a:lnTo>
                <a:lnTo>
                  <a:pt x="49460" y="61610"/>
                </a:lnTo>
                <a:lnTo>
                  <a:pt x="49500" y="61650"/>
                </a:lnTo>
                <a:lnTo>
                  <a:pt x="49530" y="61640"/>
                </a:lnTo>
                <a:lnTo>
                  <a:pt x="49570" y="61620"/>
                </a:lnTo>
                <a:lnTo>
                  <a:pt x="49610" y="61620"/>
                </a:lnTo>
                <a:lnTo>
                  <a:pt x="49650" y="61640"/>
                </a:lnTo>
                <a:lnTo>
                  <a:pt x="49720" y="61670"/>
                </a:lnTo>
                <a:lnTo>
                  <a:pt x="49760" y="61690"/>
                </a:lnTo>
                <a:lnTo>
                  <a:pt x="49800" y="61690"/>
                </a:lnTo>
                <a:lnTo>
                  <a:pt x="49880" y="61700"/>
                </a:lnTo>
                <a:lnTo>
                  <a:pt x="49920" y="61690"/>
                </a:lnTo>
                <a:lnTo>
                  <a:pt x="49950" y="61680"/>
                </a:lnTo>
                <a:lnTo>
                  <a:pt x="49960" y="61670"/>
                </a:lnTo>
                <a:lnTo>
                  <a:pt x="49970" y="61670"/>
                </a:lnTo>
                <a:lnTo>
                  <a:pt x="50010" y="61640"/>
                </a:lnTo>
                <a:lnTo>
                  <a:pt x="50020" y="61630"/>
                </a:lnTo>
                <a:lnTo>
                  <a:pt x="50040" y="61630"/>
                </a:lnTo>
                <a:lnTo>
                  <a:pt x="50060" y="61630"/>
                </a:lnTo>
                <a:lnTo>
                  <a:pt x="50100" y="61630"/>
                </a:lnTo>
                <a:lnTo>
                  <a:pt x="50120" y="61630"/>
                </a:lnTo>
                <a:lnTo>
                  <a:pt x="50140" y="61630"/>
                </a:lnTo>
                <a:lnTo>
                  <a:pt x="50160" y="61620"/>
                </a:lnTo>
                <a:lnTo>
                  <a:pt x="50170" y="61620"/>
                </a:lnTo>
                <a:lnTo>
                  <a:pt x="50190" y="61620"/>
                </a:lnTo>
                <a:lnTo>
                  <a:pt x="50200" y="61620"/>
                </a:lnTo>
                <a:lnTo>
                  <a:pt x="50230" y="61630"/>
                </a:lnTo>
                <a:lnTo>
                  <a:pt x="50270" y="61650"/>
                </a:lnTo>
                <a:lnTo>
                  <a:pt x="50320" y="61680"/>
                </a:lnTo>
                <a:lnTo>
                  <a:pt x="50370" y="61700"/>
                </a:lnTo>
                <a:lnTo>
                  <a:pt x="50540" y="61810"/>
                </a:lnTo>
                <a:lnTo>
                  <a:pt x="50680" y="61870"/>
                </a:lnTo>
                <a:lnTo>
                  <a:pt x="50900" y="61930"/>
                </a:lnTo>
                <a:lnTo>
                  <a:pt x="51140" y="61990"/>
                </a:lnTo>
                <a:lnTo>
                  <a:pt x="51170" y="62010"/>
                </a:lnTo>
                <a:lnTo>
                  <a:pt x="51190" y="62020"/>
                </a:lnTo>
                <a:lnTo>
                  <a:pt x="51270" y="62130"/>
                </a:lnTo>
                <a:lnTo>
                  <a:pt x="51290" y="62160"/>
                </a:lnTo>
                <a:lnTo>
                  <a:pt x="51310" y="62220"/>
                </a:lnTo>
                <a:lnTo>
                  <a:pt x="51320" y="62240"/>
                </a:lnTo>
                <a:lnTo>
                  <a:pt x="51330" y="62260"/>
                </a:lnTo>
                <a:lnTo>
                  <a:pt x="51350" y="62270"/>
                </a:lnTo>
                <a:lnTo>
                  <a:pt x="51380" y="62280"/>
                </a:lnTo>
                <a:lnTo>
                  <a:pt x="51410" y="62280"/>
                </a:lnTo>
                <a:lnTo>
                  <a:pt x="51460" y="62280"/>
                </a:lnTo>
                <a:lnTo>
                  <a:pt x="51490" y="62260"/>
                </a:lnTo>
                <a:lnTo>
                  <a:pt x="51510" y="62250"/>
                </a:lnTo>
                <a:lnTo>
                  <a:pt x="51560" y="62220"/>
                </a:lnTo>
                <a:lnTo>
                  <a:pt x="51600" y="62210"/>
                </a:lnTo>
                <a:lnTo>
                  <a:pt x="51650" y="62210"/>
                </a:lnTo>
                <a:lnTo>
                  <a:pt x="51820" y="62230"/>
                </a:lnTo>
                <a:lnTo>
                  <a:pt x="51860" y="62250"/>
                </a:lnTo>
                <a:lnTo>
                  <a:pt x="51870" y="62250"/>
                </a:lnTo>
                <a:lnTo>
                  <a:pt x="51880" y="62260"/>
                </a:lnTo>
                <a:lnTo>
                  <a:pt x="51890" y="62260"/>
                </a:lnTo>
                <a:lnTo>
                  <a:pt x="51910" y="62270"/>
                </a:lnTo>
                <a:lnTo>
                  <a:pt x="52030" y="62260"/>
                </a:lnTo>
                <a:lnTo>
                  <a:pt x="52050" y="62270"/>
                </a:lnTo>
                <a:lnTo>
                  <a:pt x="52090" y="62220"/>
                </a:lnTo>
                <a:lnTo>
                  <a:pt x="52110" y="62200"/>
                </a:lnTo>
                <a:lnTo>
                  <a:pt x="52140" y="62190"/>
                </a:lnTo>
                <a:lnTo>
                  <a:pt x="52180" y="62200"/>
                </a:lnTo>
                <a:lnTo>
                  <a:pt x="52200" y="62210"/>
                </a:lnTo>
                <a:lnTo>
                  <a:pt x="52240" y="62250"/>
                </a:lnTo>
                <a:lnTo>
                  <a:pt x="52270" y="62260"/>
                </a:lnTo>
                <a:lnTo>
                  <a:pt x="52300" y="62280"/>
                </a:lnTo>
                <a:lnTo>
                  <a:pt x="52330" y="62280"/>
                </a:lnTo>
                <a:lnTo>
                  <a:pt x="52340" y="62260"/>
                </a:lnTo>
                <a:lnTo>
                  <a:pt x="52360" y="62240"/>
                </a:lnTo>
                <a:lnTo>
                  <a:pt x="52390" y="62240"/>
                </a:lnTo>
                <a:lnTo>
                  <a:pt x="52420" y="62250"/>
                </a:lnTo>
                <a:lnTo>
                  <a:pt x="52440" y="62260"/>
                </a:lnTo>
                <a:lnTo>
                  <a:pt x="52500" y="62270"/>
                </a:lnTo>
                <a:lnTo>
                  <a:pt x="52660" y="62250"/>
                </a:lnTo>
                <a:lnTo>
                  <a:pt x="52700" y="62240"/>
                </a:lnTo>
                <a:lnTo>
                  <a:pt x="52720" y="62230"/>
                </a:lnTo>
                <a:lnTo>
                  <a:pt x="52860" y="62190"/>
                </a:lnTo>
                <a:lnTo>
                  <a:pt x="52880" y="62190"/>
                </a:lnTo>
                <a:lnTo>
                  <a:pt x="52920" y="62210"/>
                </a:lnTo>
                <a:lnTo>
                  <a:pt x="52920" y="62170"/>
                </a:lnTo>
                <a:lnTo>
                  <a:pt x="52940" y="62160"/>
                </a:lnTo>
                <a:lnTo>
                  <a:pt x="52960" y="62170"/>
                </a:lnTo>
                <a:lnTo>
                  <a:pt x="52980" y="62190"/>
                </a:lnTo>
                <a:lnTo>
                  <a:pt x="52980" y="62220"/>
                </a:lnTo>
                <a:lnTo>
                  <a:pt x="52980" y="62280"/>
                </a:lnTo>
                <a:lnTo>
                  <a:pt x="53000" y="62300"/>
                </a:lnTo>
                <a:lnTo>
                  <a:pt x="53060" y="62330"/>
                </a:lnTo>
                <a:lnTo>
                  <a:pt x="53090" y="62350"/>
                </a:lnTo>
                <a:lnTo>
                  <a:pt x="53100" y="62380"/>
                </a:lnTo>
                <a:lnTo>
                  <a:pt x="53090" y="62440"/>
                </a:lnTo>
                <a:lnTo>
                  <a:pt x="53100" y="62460"/>
                </a:lnTo>
                <a:lnTo>
                  <a:pt x="53130" y="62490"/>
                </a:lnTo>
                <a:lnTo>
                  <a:pt x="53160" y="62510"/>
                </a:lnTo>
                <a:lnTo>
                  <a:pt x="53180" y="62510"/>
                </a:lnTo>
                <a:lnTo>
                  <a:pt x="53240" y="62520"/>
                </a:lnTo>
                <a:lnTo>
                  <a:pt x="53260" y="62530"/>
                </a:lnTo>
                <a:lnTo>
                  <a:pt x="53320" y="62560"/>
                </a:lnTo>
                <a:lnTo>
                  <a:pt x="53330" y="62570"/>
                </a:lnTo>
                <a:lnTo>
                  <a:pt x="53380" y="62590"/>
                </a:lnTo>
                <a:lnTo>
                  <a:pt x="53390" y="62600"/>
                </a:lnTo>
                <a:lnTo>
                  <a:pt x="53400" y="62590"/>
                </a:lnTo>
                <a:lnTo>
                  <a:pt x="53430" y="62590"/>
                </a:lnTo>
                <a:lnTo>
                  <a:pt x="53440" y="62590"/>
                </a:lnTo>
                <a:lnTo>
                  <a:pt x="53450" y="62600"/>
                </a:lnTo>
                <a:lnTo>
                  <a:pt x="53460" y="62610"/>
                </a:lnTo>
                <a:lnTo>
                  <a:pt x="53470" y="62640"/>
                </a:lnTo>
                <a:lnTo>
                  <a:pt x="53470" y="62660"/>
                </a:lnTo>
                <a:lnTo>
                  <a:pt x="53470" y="62680"/>
                </a:lnTo>
                <a:lnTo>
                  <a:pt x="53480" y="62690"/>
                </a:lnTo>
                <a:lnTo>
                  <a:pt x="53530" y="62730"/>
                </a:lnTo>
                <a:lnTo>
                  <a:pt x="53580" y="62810"/>
                </a:lnTo>
                <a:lnTo>
                  <a:pt x="53640" y="62950"/>
                </a:lnTo>
                <a:lnTo>
                  <a:pt x="53680" y="63140"/>
                </a:lnTo>
                <a:lnTo>
                  <a:pt x="53690" y="63240"/>
                </a:lnTo>
                <a:lnTo>
                  <a:pt x="53690" y="63280"/>
                </a:lnTo>
                <a:lnTo>
                  <a:pt x="53640" y="63420"/>
                </a:lnTo>
                <a:lnTo>
                  <a:pt x="53630" y="63450"/>
                </a:lnTo>
                <a:lnTo>
                  <a:pt x="53620" y="63460"/>
                </a:lnTo>
                <a:lnTo>
                  <a:pt x="53620" y="63470"/>
                </a:lnTo>
                <a:lnTo>
                  <a:pt x="53620" y="63480"/>
                </a:lnTo>
                <a:lnTo>
                  <a:pt x="53610" y="63490"/>
                </a:lnTo>
                <a:lnTo>
                  <a:pt x="53610" y="63510"/>
                </a:lnTo>
                <a:lnTo>
                  <a:pt x="53620" y="63520"/>
                </a:lnTo>
                <a:lnTo>
                  <a:pt x="53650" y="63540"/>
                </a:lnTo>
                <a:lnTo>
                  <a:pt x="53660" y="63550"/>
                </a:lnTo>
                <a:lnTo>
                  <a:pt x="53660" y="63570"/>
                </a:lnTo>
                <a:lnTo>
                  <a:pt x="53670" y="63600"/>
                </a:lnTo>
                <a:lnTo>
                  <a:pt x="53670" y="63690"/>
                </a:lnTo>
                <a:lnTo>
                  <a:pt x="53680" y="63730"/>
                </a:lnTo>
                <a:lnTo>
                  <a:pt x="53710" y="63790"/>
                </a:lnTo>
                <a:lnTo>
                  <a:pt x="53750" y="63850"/>
                </a:lnTo>
                <a:lnTo>
                  <a:pt x="53770" y="63870"/>
                </a:lnTo>
                <a:lnTo>
                  <a:pt x="53790" y="63900"/>
                </a:lnTo>
                <a:lnTo>
                  <a:pt x="53810" y="63910"/>
                </a:lnTo>
                <a:lnTo>
                  <a:pt x="53810" y="63920"/>
                </a:lnTo>
                <a:lnTo>
                  <a:pt x="53820" y="63940"/>
                </a:lnTo>
                <a:lnTo>
                  <a:pt x="53800" y="64060"/>
                </a:lnTo>
                <a:lnTo>
                  <a:pt x="53790" y="64160"/>
                </a:lnTo>
                <a:lnTo>
                  <a:pt x="53790" y="64190"/>
                </a:lnTo>
                <a:lnTo>
                  <a:pt x="53780" y="64210"/>
                </a:lnTo>
                <a:lnTo>
                  <a:pt x="53770" y="64230"/>
                </a:lnTo>
                <a:lnTo>
                  <a:pt x="53770" y="64240"/>
                </a:lnTo>
                <a:lnTo>
                  <a:pt x="53760" y="64240"/>
                </a:lnTo>
                <a:lnTo>
                  <a:pt x="53730" y="64250"/>
                </a:lnTo>
                <a:lnTo>
                  <a:pt x="53720" y="64250"/>
                </a:lnTo>
                <a:lnTo>
                  <a:pt x="53720" y="64270"/>
                </a:lnTo>
                <a:lnTo>
                  <a:pt x="53720" y="64280"/>
                </a:lnTo>
                <a:lnTo>
                  <a:pt x="53730" y="64320"/>
                </a:lnTo>
                <a:lnTo>
                  <a:pt x="53740" y="64330"/>
                </a:lnTo>
                <a:lnTo>
                  <a:pt x="53750" y="64340"/>
                </a:lnTo>
                <a:lnTo>
                  <a:pt x="53760" y="64350"/>
                </a:lnTo>
                <a:lnTo>
                  <a:pt x="53780" y="64350"/>
                </a:lnTo>
                <a:lnTo>
                  <a:pt x="53790" y="64360"/>
                </a:lnTo>
                <a:lnTo>
                  <a:pt x="53820" y="64420"/>
                </a:lnTo>
                <a:lnTo>
                  <a:pt x="53850" y="64440"/>
                </a:lnTo>
                <a:lnTo>
                  <a:pt x="53860" y="64440"/>
                </a:lnTo>
                <a:lnTo>
                  <a:pt x="53870" y="64440"/>
                </a:lnTo>
                <a:lnTo>
                  <a:pt x="53880" y="64430"/>
                </a:lnTo>
                <a:lnTo>
                  <a:pt x="53890" y="64430"/>
                </a:lnTo>
                <a:lnTo>
                  <a:pt x="53900" y="64440"/>
                </a:lnTo>
                <a:lnTo>
                  <a:pt x="53890" y="64470"/>
                </a:lnTo>
                <a:lnTo>
                  <a:pt x="53900" y="64480"/>
                </a:lnTo>
                <a:lnTo>
                  <a:pt x="53910" y="64490"/>
                </a:lnTo>
                <a:lnTo>
                  <a:pt x="53910" y="64510"/>
                </a:lnTo>
                <a:lnTo>
                  <a:pt x="53920" y="64530"/>
                </a:lnTo>
                <a:lnTo>
                  <a:pt x="53930" y="64560"/>
                </a:lnTo>
                <a:lnTo>
                  <a:pt x="53970" y="64610"/>
                </a:lnTo>
                <a:lnTo>
                  <a:pt x="54000" y="64650"/>
                </a:lnTo>
                <a:lnTo>
                  <a:pt x="54020" y="64690"/>
                </a:lnTo>
                <a:lnTo>
                  <a:pt x="54030" y="64690"/>
                </a:lnTo>
                <a:lnTo>
                  <a:pt x="54040" y="64700"/>
                </a:lnTo>
                <a:lnTo>
                  <a:pt x="54060" y="64710"/>
                </a:lnTo>
                <a:lnTo>
                  <a:pt x="54070" y="64720"/>
                </a:lnTo>
                <a:lnTo>
                  <a:pt x="54080" y="64730"/>
                </a:lnTo>
                <a:lnTo>
                  <a:pt x="54090" y="64750"/>
                </a:lnTo>
                <a:lnTo>
                  <a:pt x="54100" y="64770"/>
                </a:lnTo>
                <a:lnTo>
                  <a:pt x="54110" y="64780"/>
                </a:lnTo>
                <a:lnTo>
                  <a:pt x="54130" y="64780"/>
                </a:lnTo>
                <a:lnTo>
                  <a:pt x="54170" y="64800"/>
                </a:lnTo>
                <a:lnTo>
                  <a:pt x="54180" y="64800"/>
                </a:lnTo>
                <a:lnTo>
                  <a:pt x="54200" y="64810"/>
                </a:lnTo>
                <a:lnTo>
                  <a:pt x="54210" y="64820"/>
                </a:lnTo>
                <a:lnTo>
                  <a:pt x="54220" y="64830"/>
                </a:lnTo>
                <a:lnTo>
                  <a:pt x="54240" y="64860"/>
                </a:lnTo>
                <a:lnTo>
                  <a:pt x="54250" y="64870"/>
                </a:lnTo>
                <a:lnTo>
                  <a:pt x="54260" y="64890"/>
                </a:lnTo>
                <a:lnTo>
                  <a:pt x="54260" y="64910"/>
                </a:lnTo>
                <a:lnTo>
                  <a:pt x="54260" y="64990"/>
                </a:lnTo>
                <a:lnTo>
                  <a:pt x="54260" y="65020"/>
                </a:lnTo>
                <a:lnTo>
                  <a:pt x="54250" y="65050"/>
                </a:lnTo>
                <a:lnTo>
                  <a:pt x="54250" y="65060"/>
                </a:lnTo>
                <a:lnTo>
                  <a:pt x="54250" y="65070"/>
                </a:lnTo>
                <a:lnTo>
                  <a:pt x="54270" y="65090"/>
                </a:lnTo>
                <a:lnTo>
                  <a:pt x="54280" y="65100"/>
                </a:lnTo>
                <a:lnTo>
                  <a:pt x="54290" y="65100"/>
                </a:lnTo>
                <a:lnTo>
                  <a:pt x="54310" y="65110"/>
                </a:lnTo>
                <a:lnTo>
                  <a:pt x="54310" y="65120"/>
                </a:lnTo>
                <a:lnTo>
                  <a:pt x="54320" y="65140"/>
                </a:lnTo>
                <a:lnTo>
                  <a:pt x="54350" y="65230"/>
                </a:lnTo>
                <a:lnTo>
                  <a:pt x="54360" y="65260"/>
                </a:lnTo>
                <a:lnTo>
                  <a:pt x="54380" y="65270"/>
                </a:lnTo>
                <a:lnTo>
                  <a:pt x="54390" y="65280"/>
                </a:lnTo>
                <a:lnTo>
                  <a:pt x="54400" y="65280"/>
                </a:lnTo>
                <a:lnTo>
                  <a:pt x="54420" y="65300"/>
                </a:lnTo>
                <a:lnTo>
                  <a:pt x="54430" y="65300"/>
                </a:lnTo>
                <a:lnTo>
                  <a:pt x="54440" y="65310"/>
                </a:lnTo>
                <a:lnTo>
                  <a:pt x="54450" y="65310"/>
                </a:lnTo>
                <a:lnTo>
                  <a:pt x="54460" y="65320"/>
                </a:lnTo>
                <a:lnTo>
                  <a:pt x="54470" y="65330"/>
                </a:lnTo>
                <a:lnTo>
                  <a:pt x="54480" y="65340"/>
                </a:lnTo>
                <a:lnTo>
                  <a:pt x="54480" y="65350"/>
                </a:lnTo>
                <a:lnTo>
                  <a:pt x="54480" y="65380"/>
                </a:lnTo>
                <a:lnTo>
                  <a:pt x="54460" y="65400"/>
                </a:lnTo>
                <a:lnTo>
                  <a:pt x="54450" y="65420"/>
                </a:lnTo>
                <a:lnTo>
                  <a:pt x="54440" y="65420"/>
                </a:lnTo>
                <a:lnTo>
                  <a:pt x="54430" y="65430"/>
                </a:lnTo>
                <a:lnTo>
                  <a:pt x="54430" y="65440"/>
                </a:lnTo>
                <a:lnTo>
                  <a:pt x="54430" y="65460"/>
                </a:lnTo>
                <a:lnTo>
                  <a:pt x="54450" y="65480"/>
                </a:lnTo>
                <a:lnTo>
                  <a:pt x="54450" y="65490"/>
                </a:lnTo>
                <a:lnTo>
                  <a:pt x="54450" y="65500"/>
                </a:lnTo>
                <a:lnTo>
                  <a:pt x="54430" y="65520"/>
                </a:lnTo>
                <a:lnTo>
                  <a:pt x="54420" y="65530"/>
                </a:lnTo>
                <a:lnTo>
                  <a:pt x="54360" y="65550"/>
                </a:lnTo>
                <a:lnTo>
                  <a:pt x="54350" y="65550"/>
                </a:lnTo>
                <a:lnTo>
                  <a:pt x="54340" y="65560"/>
                </a:lnTo>
                <a:lnTo>
                  <a:pt x="54340" y="65570"/>
                </a:lnTo>
                <a:lnTo>
                  <a:pt x="54340" y="65580"/>
                </a:lnTo>
                <a:lnTo>
                  <a:pt x="54340" y="65590"/>
                </a:lnTo>
                <a:lnTo>
                  <a:pt x="54380" y="65620"/>
                </a:lnTo>
                <a:lnTo>
                  <a:pt x="54370" y="65680"/>
                </a:lnTo>
                <a:lnTo>
                  <a:pt x="54370" y="65710"/>
                </a:lnTo>
                <a:lnTo>
                  <a:pt x="54370" y="65720"/>
                </a:lnTo>
                <a:lnTo>
                  <a:pt x="54370" y="65730"/>
                </a:lnTo>
                <a:lnTo>
                  <a:pt x="54360" y="65750"/>
                </a:lnTo>
                <a:lnTo>
                  <a:pt x="54300" y="65750"/>
                </a:lnTo>
                <a:lnTo>
                  <a:pt x="54290" y="65770"/>
                </a:lnTo>
                <a:lnTo>
                  <a:pt x="54290" y="65780"/>
                </a:lnTo>
                <a:lnTo>
                  <a:pt x="54290" y="65790"/>
                </a:lnTo>
                <a:lnTo>
                  <a:pt x="54290" y="65800"/>
                </a:lnTo>
                <a:lnTo>
                  <a:pt x="54290" y="65820"/>
                </a:lnTo>
                <a:lnTo>
                  <a:pt x="54290" y="65830"/>
                </a:lnTo>
                <a:lnTo>
                  <a:pt x="54320" y="65890"/>
                </a:lnTo>
                <a:lnTo>
                  <a:pt x="54330" y="65900"/>
                </a:lnTo>
                <a:lnTo>
                  <a:pt x="54330" y="65910"/>
                </a:lnTo>
                <a:lnTo>
                  <a:pt x="54320" y="65980"/>
                </a:lnTo>
                <a:lnTo>
                  <a:pt x="54320" y="65990"/>
                </a:lnTo>
                <a:lnTo>
                  <a:pt x="54320" y="66020"/>
                </a:lnTo>
                <a:lnTo>
                  <a:pt x="54320" y="66030"/>
                </a:lnTo>
                <a:lnTo>
                  <a:pt x="54330" y="66040"/>
                </a:lnTo>
                <a:lnTo>
                  <a:pt x="54330" y="66050"/>
                </a:lnTo>
                <a:lnTo>
                  <a:pt x="54360" y="66060"/>
                </a:lnTo>
                <a:lnTo>
                  <a:pt x="54490" y="66100"/>
                </a:lnTo>
                <a:lnTo>
                  <a:pt x="54530" y="66110"/>
                </a:lnTo>
                <a:lnTo>
                  <a:pt x="54560" y="66110"/>
                </a:lnTo>
                <a:lnTo>
                  <a:pt x="54590" y="66080"/>
                </a:lnTo>
                <a:lnTo>
                  <a:pt x="54640" y="66080"/>
                </a:lnTo>
                <a:lnTo>
                  <a:pt x="54750" y="66100"/>
                </a:lnTo>
                <a:lnTo>
                  <a:pt x="54820" y="66090"/>
                </a:lnTo>
                <a:lnTo>
                  <a:pt x="54880" y="66050"/>
                </a:lnTo>
                <a:lnTo>
                  <a:pt x="54870" y="65980"/>
                </a:lnTo>
                <a:lnTo>
                  <a:pt x="54920" y="65990"/>
                </a:lnTo>
                <a:lnTo>
                  <a:pt x="54970" y="66060"/>
                </a:lnTo>
                <a:lnTo>
                  <a:pt x="55030" y="66070"/>
                </a:lnTo>
                <a:lnTo>
                  <a:pt x="55190" y="66060"/>
                </a:lnTo>
                <a:lnTo>
                  <a:pt x="55240" y="66060"/>
                </a:lnTo>
                <a:lnTo>
                  <a:pt x="55230" y="66050"/>
                </a:lnTo>
                <a:lnTo>
                  <a:pt x="55230" y="66040"/>
                </a:lnTo>
                <a:lnTo>
                  <a:pt x="55270" y="66040"/>
                </a:lnTo>
                <a:lnTo>
                  <a:pt x="55310" y="66060"/>
                </a:lnTo>
                <a:lnTo>
                  <a:pt x="55340" y="66090"/>
                </a:lnTo>
                <a:lnTo>
                  <a:pt x="55370" y="66120"/>
                </a:lnTo>
                <a:lnTo>
                  <a:pt x="55380" y="66120"/>
                </a:lnTo>
                <a:lnTo>
                  <a:pt x="55390" y="66110"/>
                </a:lnTo>
                <a:lnTo>
                  <a:pt x="55400" y="66100"/>
                </a:lnTo>
                <a:lnTo>
                  <a:pt x="55410" y="66100"/>
                </a:lnTo>
                <a:lnTo>
                  <a:pt x="55440" y="66110"/>
                </a:lnTo>
                <a:lnTo>
                  <a:pt x="55450" y="66110"/>
                </a:lnTo>
                <a:lnTo>
                  <a:pt x="55520" y="66100"/>
                </a:lnTo>
                <a:lnTo>
                  <a:pt x="55550" y="66090"/>
                </a:lnTo>
                <a:lnTo>
                  <a:pt x="55560" y="66070"/>
                </a:lnTo>
                <a:lnTo>
                  <a:pt x="55580" y="66070"/>
                </a:lnTo>
                <a:lnTo>
                  <a:pt x="55600" y="66110"/>
                </a:lnTo>
                <a:lnTo>
                  <a:pt x="55600" y="66130"/>
                </a:lnTo>
                <a:lnTo>
                  <a:pt x="55610" y="66140"/>
                </a:lnTo>
                <a:lnTo>
                  <a:pt x="55630" y="66140"/>
                </a:lnTo>
                <a:lnTo>
                  <a:pt x="55640" y="66130"/>
                </a:lnTo>
                <a:lnTo>
                  <a:pt x="55650" y="66120"/>
                </a:lnTo>
                <a:lnTo>
                  <a:pt x="55670" y="66100"/>
                </a:lnTo>
                <a:lnTo>
                  <a:pt x="55710" y="66080"/>
                </a:lnTo>
                <a:lnTo>
                  <a:pt x="55720" y="66080"/>
                </a:lnTo>
                <a:lnTo>
                  <a:pt x="55730" y="66080"/>
                </a:lnTo>
                <a:lnTo>
                  <a:pt x="55750" y="66080"/>
                </a:lnTo>
                <a:lnTo>
                  <a:pt x="55760" y="66080"/>
                </a:lnTo>
                <a:lnTo>
                  <a:pt x="55770" y="66090"/>
                </a:lnTo>
                <a:lnTo>
                  <a:pt x="55780" y="66100"/>
                </a:lnTo>
                <a:lnTo>
                  <a:pt x="55790" y="66110"/>
                </a:lnTo>
                <a:lnTo>
                  <a:pt x="55800" y="66120"/>
                </a:lnTo>
                <a:lnTo>
                  <a:pt x="55800" y="66130"/>
                </a:lnTo>
                <a:lnTo>
                  <a:pt x="55810" y="66150"/>
                </a:lnTo>
                <a:lnTo>
                  <a:pt x="55820" y="66160"/>
                </a:lnTo>
                <a:lnTo>
                  <a:pt x="55830" y="66160"/>
                </a:lnTo>
                <a:lnTo>
                  <a:pt x="55840" y="66170"/>
                </a:lnTo>
                <a:lnTo>
                  <a:pt x="55950" y="66210"/>
                </a:lnTo>
                <a:lnTo>
                  <a:pt x="55960" y="66210"/>
                </a:lnTo>
                <a:lnTo>
                  <a:pt x="55960" y="66230"/>
                </a:lnTo>
                <a:lnTo>
                  <a:pt x="55960" y="66250"/>
                </a:lnTo>
                <a:lnTo>
                  <a:pt x="55930" y="66300"/>
                </a:lnTo>
                <a:lnTo>
                  <a:pt x="55920" y="66320"/>
                </a:lnTo>
                <a:lnTo>
                  <a:pt x="55910" y="66340"/>
                </a:lnTo>
                <a:lnTo>
                  <a:pt x="55870" y="66360"/>
                </a:lnTo>
                <a:lnTo>
                  <a:pt x="55850" y="66370"/>
                </a:lnTo>
                <a:lnTo>
                  <a:pt x="55840" y="66390"/>
                </a:lnTo>
                <a:lnTo>
                  <a:pt x="55840" y="66420"/>
                </a:lnTo>
                <a:lnTo>
                  <a:pt x="55850" y="66480"/>
                </a:lnTo>
                <a:lnTo>
                  <a:pt x="55850" y="66500"/>
                </a:lnTo>
                <a:lnTo>
                  <a:pt x="55860" y="66520"/>
                </a:lnTo>
                <a:lnTo>
                  <a:pt x="55840" y="66540"/>
                </a:lnTo>
                <a:lnTo>
                  <a:pt x="55820" y="66560"/>
                </a:lnTo>
                <a:lnTo>
                  <a:pt x="55820" y="66570"/>
                </a:lnTo>
                <a:lnTo>
                  <a:pt x="55810" y="66600"/>
                </a:lnTo>
                <a:lnTo>
                  <a:pt x="55820" y="66670"/>
                </a:lnTo>
                <a:lnTo>
                  <a:pt x="55820" y="66720"/>
                </a:lnTo>
                <a:lnTo>
                  <a:pt x="55810" y="66740"/>
                </a:lnTo>
                <a:lnTo>
                  <a:pt x="55800" y="66750"/>
                </a:lnTo>
                <a:lnTo>
                  <a:pt x="55800" y="66760"/>
                </a:lnTo>
                <a:lnTo>
                  <a:pt x="55760" y="66780"/>
                </a:lnTo>
                <a:lnTo>
                  <a:pt x="55750" y="66790"/>
                </a:lnTo>
                <a:lnTo>
                  <a:pt x="55750" y="66800"/>
                </a:lnTo>
                <a:lnTo>
                  <a:pt x="55750" y="66810"/>
                </a:lnTo>
                <a:lnTo>
                  <a:pt x="55760" y="66830"/>
                </a:lnTo>
                <a:lnTo>
                  <a:pt x="55790" y="66900"/>
                </a:lnTo>
                <a:lnTo>
                  <a:pt x="55790" y="66910"/>
                </a:lnTo>
                <a:lnTo>
                  <a:pt x="55800" y="66920"/>
                </a:lnTo>
                <a:lnTo>
                  <a:pt x="55850" y="66950"/>
                </a:lnTo>
                <a:lnTo>
                  <a:pt x="55910" y="66980"/>
                </a:lnTo>
                <a:lnTo>
                  <a:pt x="55930" y="66980"/>
                </a:lnTo>
                <a:lnTo>
                  <a:pt x="55940" y="66980"/>
                </a:lnTo>
                <a:lnTo>
                  <a:pt x="55950" y="66960"/>
                </a:lnTo>
                <a:lnTo>
                  <a:pt x="55950" y="66950"/>
                </a:lnTo>
                <a:lnTo>
                  <a:pt x="55960" y="66930"/>
                </a:lnTo>
                <a:lnTo>
                  <a:pt x="55970" y="66920"/>
                </a:lnTo>
                <a:lnTo>
                  <a:pt x="55970" y="66910"/>
                </a:lnTo>
                <a:lnTo>
                  <a:pt x="55980" y="66900"/>
                </a:lnTo>
                <a:lnTo>
                  <a:pt x="56000" y="66890"/>
                </a:lnTo>
                <a:lnTo>
                  <a:pt x="56010" y="66880"/>
                </a:lnTo>
                <a:lnTo>
                  <a:pt x="56010" y="66870"/>
                </a:lnTo>
                <a:lnTo>
                  <a:pt x="56020" y="66860"/>
                </a:lnTo>
                <a:lnTo>
                  <a:pt x="56020" y="66840"/>
                </a:lnTo>
                <a:lnTo>
                  <a:pt x="56010" y="66810"/>
                </a:lnTo>
                <a:lnTo>
                  <a:pt x="56010" y="66790"/>
                </a:lnTo>
                <a:lnTo>
                  <a:pt x="56010" y="66780"/>
                </a:lnTo>
                <a:lnTo>
                  <a:pt x="56020" y="66770"/>
                </a:lnTo>
                <a:lnTo>
                  <a:pt x="56020" y="66760"/>
                </a:lnTo>
                <a:lnTo>
                  <a:pt x="56040" y="66750"/>
                </a:lnTo>
                <a:lnTo>
                  <a:pt x="56080" y="66730"/>
                </a:lnTo>
                <a:lnTo>
                  <a:pt x="56090" y="66720"/>
                </a:lnTo>
                <a:lnTo>
                  <a:pt x="56090" y="66700"/>
                </a:lnTo>
                <a:lnTo>
                  <a:pt x="56100" y="66700"/>
                </a:lnTo>
                <a:lnTo>
                  <a:pt x="56110" y="66700"/>
                </a:lnTo>
                <a:lnTo>
                  <a:pt x="56140" y="66730"/>
                </a:lnTo>
                <a:lnTo>
                  <a:pt x="56160" y="66730"/>
                </a:lnTo>
                <a:lnTo>
                  <a:pt x="56200" y="66740"/>
                </a:lnTo>
                <a:lnTo>
                  <a:pt x="56220" y="66740"/>
                </a:lnTo>
                <a:lnTo>
                  <a:pt x="56230" y="66750"/>
                </a:lnTo>
                <a:lnTo>
                  <a:pt x="56240" y="66760"/>
                </a:lnTo>
                <a:lnTo>
                  <a:pt x="56250" y="66770"/>
                </a:lnTo>
                <a:lnTo>
                  <a:pt x="56260" y="66780"/>
                </a:lnTo>
                <a:lnTo>
                  <a:pt x="56260" y="66790"/>
                </a:lnTo>
                <a:lnTo>
                  <a:pt x="56260" y="66800"/>
                </a:lnTo>
                <a:lnTo>
                  <a:pt x="56260" y="66810"/>
                </a:lnTo>
                <a:lnTo>
                  <a:pt x="56270" y="66820"/>
                </a:lnTo>
                <a:lnTo>
                  <a:pt x="56280" y="66820"/>
                </a:lnTo>
                <a:lnTo>
                  <a:pt x="56300" y="66830"/>
                </a:lnTo>
                <a:lnTo>
                  <a:pt x="56340" y="66820"/>
                </a:lnTo>
                <a:lnTo>
                  <a:pt x="56360" y="66820"/>
                </a:lnTo>
                <a:lnTo>
                  <a:pt x="56380" y="66830"/>
                </a:lnTo>
                <a:lnTo>
                  <a:pt x="56380" y="66840"/>
                </a:lnTo>
                <a:lnTo>
                  <a:pt x="56380" y="66850"/>
                </a:lnTo>
                <a:lnTo>
                  <a:pt x="56390" y="66870"/>
                </a:lnTo>
                <a:lnTo>
                  <a:pt x="56400" y="66870"/>
                </a:lnTo>
                <a:lnTo>
                  <a:pt x="56410" y="66870"/>
                </a:lnTo>
                <a:lnTo>
                  <a:pt x="56480" y="66820"/>
                </a:lnTo>
                <a:lnTo>
                  <a:pt x="56520" y="66950"/>
                </a:lnTo>
                <a:lnTo>
                  <a:pt x="56530" y="67000"/>
                </a:lnTo>
                <a:lnTo>
                  <a:pt x="56530" y="67010"/>
                </a:lnTo>
                <a:lnTo>
                  <a:pt x="56570" y="67120"/>
                </a:lnTo>
                <a:lnTo>
                  <a:pt x="56570" y="67150"/>
                </a:lnTo>
                <a:lnTo>
                  <a:pt x="56580" y="67180"/>
                </a:lnTo>
                <a:lnTo>
                  <a:pt x="56570" y="67200"/>
                </a:lnTo>
                <a:lnTo>
                  <a:pt x="56570" y="67210"/>
                </a:lnTo>
                <a:lnTo>
                  <a:pt x="56570" y="67230"/>
                </a:lnTo>
                <a:lnTo>
                  <a:pt x="56580" y="67250"/>
                </a:lnTo>
                <a:lnTo>
                  <a:pt x="56610" y="67270"/>
                </a:lnTo>
                <a:lnTo>
                  <a:pt x="56630" y="67280"/>
                </a:lnTo>
                <a:lnTo>
                  <a:pt x="56640" y="67290"/>
                </a:lnTo>
                <a:lnTo>
                  <a:pt x="56760" y="67320"/>
                </a:lnTo>
                <a:lnTo>
                  <a:pt x="56770" y="67320"/>
                </a:lnTo>
                <a:lnTo>
                  <a:pt x="56780" y="67320"/>
                </a:lnTo>
                <a:lnTo>
                  <a:pt x="56800" y="67320"/>
                </a:lnTo>
                <a:lnTo>
                  <a:pt x="56800" y="67310"/>
                </a:lnTo>
                <a:lnTo>
                  <a:pt x="56810" y="67300"/>
                </a:lnTo>
                <a:lnTo>
                  <a:pt x="56820" y="67290"/>
                </a:lnTo>
                <a:lnTo>
                  <a:pt x="56830" y="67290"/>
                </a:lnTo>
                <a:lnTo>
                  <a:pt x="56830" y="67280"/>
                </a:lnTo>
                <a:lnTo>
                  <a:pt x="56850" y="67280"/>
                </a:lnTo>
                <a:lnTo>
                  <a:pt x="56860" y="67280"/>
                </a:lnTo>
                <a:lnTo>
                  <a:pt x="56870" y="67280"/>
                </a:lnTo>
                <a:lnTo>
                  <a:pt x="56880" y="67300"/>
                </a:lnTo>
                <a:lnTo>
                  <a:pt x="56860" y="67330"/>
                </a:lnTo>
                <a:lnTo>
                  <a:pt x="56810" y="67400"/>
                </a:lnTo>
                <a:lnTo>
                  <a:pt x="56790" y="67430"/>
                </a:lnTo>
                <a:lnTo>
                  <a:pt x="56780" y="67450"/>
                </a:lnTo>
                <a:lnTo>
                  <a:pt x="56780" y="67480"/>
                </a:lnTo>
                <a:lnTo>
                  <a:pt x="56760" y="67520"/>
                </a:lnTo>
                <a:lnTo>
                  <a:pt x="56600" y="67610"/>
                </a:lnTo>
                <a:lnTo>
                  <a:pt x="56590" y="67640"/>
                </a:lnTo>
                <a:lnTo>
                  <a:pt x="56550" y="67720"/>
                </a:lnTo>
                <a:lnTo>
                  <a:pt x="56520" y="67810"/>
                </a:lnTo>
                <a:lnTo>
                  <a:pt x="56490" y="67810"/>
                </a:lnTo>
                <a:lnTo>
                  <a:pt x="56460" y="67790"/>
                </a:lnTo>
                <a:lnTo>
                  <a:pt x="56440" y="67740"/>
                </a:lnTo>
                <a:lnTo>
                  <a:pt x="56450" y="67710"/>
                </a:lnTo>
                <a:lnTo>
                  <a:pt x="56490" y="67580"/>
                </a:lnTo>
                <a:lnTo>
                  <a:pt x="56500" y="67560"/>
                </a:lnTo>
                <a:lnTo>
                  <a:pt x="56500" y="67550"/>
                </a:lnTo>
                <a:lnTo>
                  <a:pt x="56500" y="67540"/>
                </a:lnTo>
                <a:lnTo>
                  <a:pt x="56520" y="67510"/>
                </a:lnTo>
                <a:lnTo>
                  <a:pt x="56540" y="67500"/>
                </a:lnTo>
                <a:lnTo>
                  <a:pt x="56580" y="67470"/>
                </a:lnTo>
                <a:lnTo>
                  <a:pt x="56670" y="67440"/>
                </a:lnTo>
                <a:lnTo>
                  <a:pt x="56690" y="67410"/>
                </a:lnTo>
                <a:lnTo>
                  <a:pt x="56660" y="67390"/>
                </a:lnTo>
                <a:lnTo>
                  <a:pt x="56640" y="67420"/>
                </a:lnTo>
                <a:lnTo>
                  <a:pt x="56590" y="67440"/>
                </a:lnTo>
                <a:lnTo>
                  <a:pt x="56540" y="67450"/>
                </a:lnTo>
                <a:lnTo>
                  <a:pt x="56500" y="67450"/>
                </a:lnTo>
                <a:lnTo>
                  <a:pt x="56480" y="67460"/>
                </a:lnTo>
                <a:lnTo>
                  <a:pt x="56450" y="67490"/>
                </a:lnTo>
                <a:lnTo>
                  <a:pt x="56440" y="67500"/>
                </a:lnTo>
                <a:lnTo>
                  <a:pt x="56420" y="67490"/>
                </a:lnTo>
                <a:lnTo>
                  <a:pt x="56390" y="67450"/>
                </a:lnTo>
                <a:lnTo>
                  <a:pt x="56370" y="67440"/>
                </a:lnTo>
                <a:lnTo>
                  <a:pt x="56370" y="67470"/>
                </a:lnTo>
                <a:lnTo>
                  <a:pt x="56370" y="67490"/>
                </a:lnTo>
                <a:lnTo>
                  <a:pt x="56370" y="67510"/>
                </a:lnTo>
                <a:lnTo>
                  <a:pt x="56340" y="67550"/>
                </a:lnTo>
                <a:lnTo>
                  <a:pt x="56330" y="67570"/>
                </a:lnTo>
                <a:lnTo>
                  <a:pt x="56300" y="67590"/>
                </a:lnTo>
                <a:lnTo>
                  <a:pt x="56270" y="67590"/>
                </a:lnTo>
                <a:lnTo>
                  <a:pt x="56300" y="67510"/>
                </a:lnTo>
                <a:lnTo>
                  <a:pt x="56290" y="67510"/>
                </a:lnTo>
                <a:lnTo>
                  <a:pt x="56270" y="67530"/>
                </a:lnTo>
                <a:lnTo>
                  <a:pt x="56270" y="67500"/>
                </a:lnTo>
                <a:lnTo>
                  <a:pt x="56280" y="67390"/>
                </a:lnTo>
                <a:lnTo>
                  <a:pt x="56290" y="67330"/>
                </a:lnTo>
                <a:lnTo>
                  <a:pt x="56290" y="67300"/>
                </a:lnTo>
                <a:lnTo>
                  <a:pt x="56260" y="67320"/>
                </a:lnTo>
                <a:lnTo>
                  <a:pt x="56240" y="67350"/>
                </a:lnTo>
                <a:lnTo>
                  <a:pt x="56220" y="67380"/>
                </a:lnTo>
                <a:lnTo>
                  <a:pt x="56210" y="67390"/>
                </a:lnTo>
                <a:lnTo>
                  <a:pt x="56190" y="67400"/>
                </a:lnTo>
                <a:lnTo>
                  <a:pt x="56190" y="67410"/>
                </a:lnTo>
                <a:lnTo>
                  <a:pt x="56210" y="67420"/>
                </a:lnTo>
                <a:lnTo>
                  <a:pt x="56220" y="67430"/>
                </a:lnTo>
                <a:lnTo>
                  <a:pt x="56230" y="67430"/>
                </a:lnTo>
                <a:lnTo>
                  <a:pt x="56230" y="67440"/>
                </a:lnTo>
                <a:lnTo>
                  <a:pt x="56230" y="67450"/>
                </a:lnTo>
                <a:lnTo>
                  <a:pt x="56220" y="67450"/>
                </a:lnTo>
                <a:lnTo>
                  <a:pt x="56220" y="67460"/>
                </a:lnTo>
                <a:lnTo>
                  <a:pt x="56200" y="67470"/>
                </a:lnTo>
                <a:lnTo>
                  <a:pt x="56170" y="67450"/>
                </a:lnTo>
                <a:lnTo>
                  <a:pt x="56120" y="67420"/>
                </a:lnTo>
                <a:lnTo>
                  <a:pt x="56110" y="67400"/>
                </a:lnTo>
                <a:lnTo>
                  <a:pt x="56090" y="67350"/>
                </a:lnTo>
                <a:lnTo>
                  <a:pt x="56070" y="67330"/>
                </a:lnTo>
                <a:lnTo>
                  <a:pt x="56070" y="67380"/>
                </a:lnTo>
                <a:lnTo>
                  <a:pt x="56050" y="67380"/>
                </a:lnTo>
                <a:lnTo>
                  <a:pt x="56050" y="67360"/>
                </a:lnTo>
                <a:lnTo>
                  <a:pt x="56040" y="67360"/>
                </a:lnTo>
                <a:lnTo>
                  <a:pt x="56030" y="67350"/>
                </a:lnTo>
                <a:lnTo>
                  <a:pt x="56030" y="67340"/>
                </a:lnTo>
                <a:lnTo>
                  <a:pt x="56030" y="67380"/>
                </a:lnTo>
                <a:lnTo>
                  <a:pt x="56080" y="67510"/>
                </a:lnTo>
                <a:lnTo>
                  <a:pt x="56040" y="67510"/>
                </a:lnTo>
                <a:lnTo>
                  <a:pt x="55980" y="67530"/>
                </a:lnTo>
                <a:lnTo>
                  <a:pt x="55940" y="67530"/>
                </a:lnTo>
                <a:lnTo>
                  <a:pt x="55940" y="67540"/>
                </a:lnTo>
                <a:lnTo>
                  <a:pt x="56010" y="67550"/>
                </a:lnTo>
                <a:lnTo>
                  <a:pt x="56050" y="67560"/>
                </a:lnTo>
                <a:lnTo>
                  <a:pt x="56070" y="67590"/>
                </a:lnTo>
                <a:lnTo>
                  <a:pt x="56030" y="67610"/>
                </a:lnTo>
                <a:lnTo>
                  <a:pt x="56020" y="67640"/>
                </a:lnTo>
                <a:lnTo>
                  <a:pt x="56030" y="67650"/>
                </a:lnTo>
                <a:lnTo>
                  <a:pt x="56070" y="67640"/>
                </a:lnTo>
                <a:lnTo>
                  <a:pt x="56080" y="67660"/>
                </a:lnTo>
                <a:lnTo>
                  <a:pt x="56100" y="67690"/>
                </a:lnTo>
                <a:lnTo>
                  <a:pt x="56110" y="67700"/>
                </a:lnTo>
                <a:lnTo>
                  <a:pt x="56100" y="67740"/>
                </a:lnTo>
                <a:lnTo>
                  <a:pt x="56080" y="67750"/>
                </a:lnTo>
                <a:lnTo>
                  <a:pt x="56060" y="67750"/>
                </a:lnTo>
                <a:lnTo>
                  <a:pt x="56040" y="67760"/>
                </a:lnTo>
                <a:lnTo>
                  <a:pt x="56030" y="67780"/>
                </a:lnTo>
                <a:lnTo>
                  <a:pt x="56020" y="67810"/>
                </a:lnTo>
                <a:lnTo>
                  <a:pt x="56020" y="67840"/>
                </a:lnTo>
                <a:lnTo>
                  <a:pt x="55990" y="67850"/>
                </a:lnTo>
                <a:lnTo>
                  <a:pt x="55960" y="67850"/>
                </a:lnTo>
                <a:lnTo>
                  <a:pt x="55940" y="67830"/>
                </a:lnTo>
                <a:lnTo>
                  <a:pt x="55900" y="67790"/>
                </a:lnTo>
                <a:lnTo>
                  <a:pt x="55880" y="67800"/>
                </a:lnTo>
                <a:lnTo>
                  <a:pt x="55860" y="67800"/>
                </a:lnTo>
                <a:lnTo>
                  <a:pt x="55840" y="67800"/>
                </a:lnTo>
                <a:lnTo>
                  <a:pt x="55820" y="67790"/>
                </a:lnTo>
                <a:lnTo>
                  <a:pt x="55810" y="67810"/>
                </a:lnTo>
                <a:lnTo>
                  <a:pt x="55790" y="67820"/>
                </a:lnTo>
                <a:lnTo>
                  <a:pt x="55690" y="67790"/>
                </a:lnTo>
                <a:lnTo>
                  <a:pt x="55660" y="67780"/>
                </a:lnTo>
                <a:lnTo>
                  <a:pt x="55570" y="67710"/>
                </a:lnTo>
                <a:lnTo>
                  <a:pt x="55550" y="67690"/>
                </a:lnTo>
                <a:lnTo>
                  <a:pt x="55470" y="67590"/>
                </a:lnTo>
                <a:lnTo>
                  <a:pt x="55450" y="67580"/>
                </a:lnTo>
                <a:lnTo>
                  <a:pt x="55450" y="67610"/>
                </a:lnTo>
                <a:lnTo>
                  <a:pt x="55490" y="67700"/>
                </a:lnTo>
                <a:lnTo>
                  <a:pt x="55500" y="67730"/>
                </a:lnTo>
                <a:lnTo>
                  <a:pt x="55500" y="67740"/>
                </a:lnTo>
                <a:lnTo>
                  <a:pt x="55510" y="67760"/>
                </a:lnTo>
                <a:lnTo>
                  <a:pt x="55540" y="67770"/>
                </a:lnTo>
                <a:lnTo>
                  <a:pt x="55570" y="67820"/>
                </a:lnTo>
                <a:lnTo>
                  <a:pt x="55560" y="67850"/>
                </a:lnTo>
                <a:lnTo>
                  <a:pt x="55520" y="67850"/>
                </a:lnTo>
                <a:lnTo>
                  <a:pt x="55470" y="67830"/>
                </a:lnTo>
                <a:lnTo>
                  <a:pt x="55510" y="67900"/>
                </a:lnTo>
                <a:lnTo>
                  <a:pt x="55570" y="67900"/>
                </a:lnTo>
                <a:lnTo>
                  <a:pt x="55630" y="67890"/>
                </a:lnTo>
                <a:lnTo>
                  <a:pt x="55690" y="67900"/>
                </a:lnTo>
                <a:lnTo>
                  <a:pt x="55690" y="67910"/>
                </a:lnTo>
                <a:lnTo>
                  <a:pt x="55690" y="67920"/>
                </a:lnTo>
                <a:lnTo>
                  <a:pt x="55680" y="67930"/>
                </a:lnTo>
                <a:lnTo>
                  <a:pt x="55660" y="67910"/>
                </a:lnTo>
                <a:lnTo>
                  <a:pt x="55650" y="67910"/>
                </a:lnTo>
                <a:lnTo>
                  <a:pt x="55640" y="67920"/>
                </a:lnTo>
                <a:lnTo>
                  <a:pt x="55630" y="67940"/>
                </a:lnTo>
                <a:lnTo>
                  <a:pt x="55650" y="67950"/>
                </a:lnTo>
                <a:lnTo>
                  <a:pt x="55680" y="67960"/>
                </a:lnTo>
                <a:lnTo>
                  <a:pt x="55700" y="67970"/>
                </a:lnTo>
                <a:lnTo>
                  <a:pt x="55720" y="68000"/>
                </a:lnTo>
                <a:lnTo>
                  <a:pt x="55740" y="67970"/>
                </a:lnTo>
                <a:lnTo>
                  <a:pt x="55780" y="67960"/>
                </a:lnTo>
                <a:lnTo>
                  <a:pt x="55820" y="67970"/>
                </a:lnTo>
                <a:lnTo>
                  <a:pt x="55890" y="67940"/>
                </a:lnTo>
                <a:lnTo>
                  <a:pt x="55930" y="67960"/>
                </a:lnTo>
                <a:lnTo>
                  <a:pt x="55960" y="67980"/>
                </a:lnTo>
                <a:lnTo>
                  <a:pt x="56000" y="68000"/>
                </a:lnTo>
                <a:lnTo>
                  <a:pt x="55980" y="68030"/>
                </a:lnTo>
                <a:lnTo>
                  <a:pt x="55970" y="68030"/>
                </a:lnTo>
                <a:lnTo>
                  <a:pt x="55980" y="68020"/>
                </a:lnTo>
                <a:lnTo>
                  <a:pt x="55960" y="68050"/>
                </a:lnTo>
                <a:lnTo>
                  <a:pt x="55940" y="68060"/>
                </a:lnTo>
                <a:lnTo>
                  <a:pt x="55930" y="68070"/>
                </a:lnTo>
                <a:lnTo>
                  <a:pt x="55970" y="68080"/>
                </a:lnTo>
                <a:lnTo>
                  <a:pt x="55990" y="68070"/>
                </a:lnTo>
                <a:lnTo>
                  <a:pt x="56010" y="68040"/>
                </a:lnTo>
                <a:lnTo>
                  <a:pt x="56030" y="68020"/>
                </a:lnTo>
                <a:lnTo>
                  <a:pt x="56060" y="68020"/>
                </a:lnTo>
                <a:lnTo>
                  <a:pt x="56090" y="68030"/>
                </a:lnTo>
                <a:lnTo>
                  <a:pt x="56130" y="68030"/>
                </a:lnTo>
                <a:lnTo>
                  <a:pt x="56160" y="68000"/>
                </a:lnTo>
                <a:lnTo>
                  <a:pt x="56220" y="68060"/>
                </a:lnTo>
                <a:lnTo>
                  <a:pt x="56160" y="68120"/>
                </a:lnTo>
                <a:lnTo>
                  <a:pt x="56070" y="68180"/>
                </a:lnTo>
                <a:lnTo>
                  <a:pt x="55900" y="68510"/>
                </a:lnTo>
                <a:lnTo>
                  <a:pt x="55900" y="68570"/>
                </a:lnTo>
                <a:lnTo>
                  <a:pt x="55870" y="68660"/>
                </a:lnTo>
                <a:lnTo>
                  <a:pt x="55850" y="68680"/>
                </a:lnTo>
                <a:lnTo>
                  <a:pt x="55820" y="68670"/>
                </a:lnTo>
                <a:lnTo>
                  <a:pt x="55790" y="68620"/>
                </a:lnTo>
                <a:lnTo>
                  <a:pt x="55760" y="68610"/>
                </a:lnTo>
                <a:lnTo>
                  <a:pt x="55770" y="68580"/>
                </a:lnTo>
                <a:lnTo>
                  <a:pt x="55780" y="68570"/>
                </a:lnTo>
                <a:lnTo>
                  <a:pt x="55750" y="68570"/>
                </a:lnTo>
                <a:lnTo>
                  <a:pt x="55730" y="68580"/>
                </a:lnTo>
                <a:lnTo>
                  <a:pt x="55710" y="68590"/>
                </a:lnTo>
                <a:lnTo>
                  <a:pt x="55690" y="68610"/>
                </a:lnTo>
                <a:lnTo>
                  <a:pt x="55720" y="68620"/>
                </a:lnTo>
                <a:lnTo>
                  <a:pt x="55740" y="68630"/>
                </a:lnTo>
                <a:lnTo>
                  <a:pt x="55750" y="68640"/>
                </a:lnTo>
                <a:lnTo>
                  <a:pt x="55760" y="68660"/>
                </a:lnTo>
                <a:lnTo>
                  <a:pt x="55780" y="68690"/>
                </a:lnTo>
                <a:lnTo>
                  <a:pt x="55770" y="68700"/>
                </a:lnTo>
                <a:lnTo>
                  <a:pt x="55630" y="68670"/>
                </a:lnTo>
                <a:lnTo>
                  <a:pt x="55450" y="68690"/>
                </a:lnTo>
                <a:lnTo>
                  <a:pt x="55430" y="68700"/>
                </a:lnTo>
                <a:lnTo>
                  <a:pt x="55410" y="68710"/>
                </a:lnTo>
                <a:lnTo>
                  <a:pt x="55390" y="68730"/>
                </a:lnTo>
                <a:lnTo>
                  <a:pt x="55390" y="68750"/>
                </a:lnTo>
                <a:lnTo>
                  <a:pt x="55400" y="68770"/>
                </a:lnTo>
                <a:lnTo>
                  <a:pt x="55420" y="68760"/>
                </a:lnTo>
                <a:lnTo>
                  <a:pt x="55430" y="68750"/>
                </a:lnTo>
                <a:lnTo>
                  <a:pt x="55450" y="68740"/>
                </a:lnTo>
                <a:lnTo>
                  <a:pt x="55780" y="68740"/>
                </a:lnTo>
                <a:lnTo>
                  <a:pt x="55790" y="68730"/>
                </a:lnTo>
                <a:lnTo>
                  <a:pt x="55800" y="68720"/>
                </a:lnTo>
                <a:lnTo>
                  <a:pt x="55810" y="68720"/>
                </a:lnTo>
                <a:lnTo>
                  <a:pt x="55820" y="68750"/>
                </a:lnTo>
                <a:lnTo>
                  <a:pt x="55820" y="68780"/>
                </a:lnTo>
                <a:lnTo>
                  <a:pt x="55820" y="68800"/>
                </a:lnTo>
                <a:lnTo>
                  <a:pt x="55780" y="68940"/>
                </a:lnTo>
                <a:lnTo>
                  <a:pt x="55770" y="68980"/>
                </a:lnTo>
                <a:lnTo>
                  <a:pt x="55710" y="68990"/>
                </a:lnTo>
                <a:lnTo>
                  <a:pt x="55690" y="68980"/>
                </a:lnTo>
                <a:lnTo>
                  <a:pt x="55630" y="68960"/>
                </a:lnTo>
                <a:lnTo>
                  <a:pt x="55090" y="68970"/>
                </a:lnTo>
                <a:lnTo>
                  <a:pt x="55080" y="68980"/>
                </a:lnTo>
                <a:lnTo>
                  <a:pt x="55080" y="68990"/>
                </a:lnTo>
                <a:lnTo>
                  <a:pt x="55070" y="69000"/>
                </a:lnTo>
                <a:lnTo>
                  <a:pt x="55070" y="69020"/>
                </a:lnTo>
                <a:lnTo>
                  <a:pt x="55040" y="69040"/>
                </a:lnTo>
                <a:lnTo>
                  <a:pt x="55000" y="69040"/>
                </a:lnTo>
                <a:lnTo>
                  <a:pt x="54970" y="69040"/>
                </a:lnTo>
                <a:lnTo>
                  <a:pt x="54920" y="69050"/>
                </a:lnTo>
                <a:lnTo>
                  <a:pt x="54880" y="69030"/>
                </a:lnTo>
                <a:lnTo>
                  <a:pt x="54860" y="69020"/>
                </a:lnTo>
                <a:lnTo>
                  <a:pt x="54860" y="69030"/>
                </a:lnTo>
                <a:lnTo>
                  <a:pt x="54850" y="69040"/>
                </a:lnTo>
                <a:lnTo>
                  <a:pt x="54850" y="69050"/>
                </a:lnTo>
                <a:lnTo>
                  <a:pt x="54840" y="69060"/>
                </a:lnTo>
                <a:lnTo>
                  <a:pt x="54820" y="69060"/>
                </a:lnTo>
                <a:lnTo>
                  <a:pt x="54790" y="69040"/>
                </a:lnTo>
                <a:lnTo>
                  <a:pt x="54780" y="69050"/>
                </a:lnTo>
                <a:lnTo>
                  <a:pt x="54740" y="69060"/>
                </a:lnTo>
                <a:lnTo>
                  <a:pt x="54730" y="69060"/>
                </a:lnTo>
                <a:lnTo>
                  <a:pt x="54720" y="69050"/>
                </a:lnTo>
                <a:lnTo>
                  <a:pt x="54720" y="69040"/>
                </a:lnTo>
                <a:lnTo>
                  <a:pt x="54720" y="69030"/>
                </a:lnTo>
                <a:lnTo>
                  <a:pt x="54720" y="69020"/>
                </a:lnTo>
                <a:lnTo>
                  <a:pt x="54720" y="69010"/>
                </a:lnTo>
                <a:lnTo>
                  <a:pt x="54710" y="69010"/>
                </a:lnTo>
                <a:lnTo>
                  <a:pt x="54700" y="69010"/>
                </a:lnTo>
                <a:lnTo>
                  <a:pt x="54690" y="69010"/>
                </a:lnTo>
                <a:lnTo>
                  <a:pt x="54680" y="69010"/>
                </a:lnTo>
                <a:lnTo>
                  <a:pt x="54670" y="69020"/>
                </a:lnTo>
                <a:lnTo>
                  <a:pt x="54670" y="69030"/>
                </a:lnTo>
                <a:lnTo>
                  <a:pt x="54660" y="69030"/>
                </a:lnTo>
                <a:lnTo>
                  <a:pt x="54640" y="69040"/>
                </a:lnTo>
                <a:lnTo>
                  <a:pt x="54580" y="69050"/>
                </a:lnTo>
                <a:lnTo>
                  <a:pt x="54530" y="69070"/>
                </a:lnTo>
                <a:lnTo>
                  <a:pt x="54500" y="69090"/>
                </a:lnTo>
                <a:lnTo>
                  <a:pt x="54450" y="69120"/>
                </a:lnTo>
                <a:lnTo>
                  <a:pt x="54420" y="69150"/>
                </a:lnTo>
                <a:lnTo>
                  <a:pt x="54360" y="69230"/>
                </a:lnTo>
                <a:lnTo>
                  <a:pt x="54350" y="69250"/>
                </a:lnTo>
                <a:lnTo>
                  <a:pt x="54330" y="69260"/>
                </a:lnTo>
                <a:lnTo>
                  <a:pt x="54170" y="69350"/>
                </a:lnTo>
                <a:lnTo>
                  <a:pt x="54070" y="69390"/>
                </a:lnTo>
                <a:lnTo>
                  <a:pt x="54040" y="69390"/>
                </a:lnTo>
                <a:lnTo>
                  <a:pt x="54020" y="69400"/>
                </a:lnTo>
                <a:lnTo>
                  <a:pt x="54010" y="69400"/>
                </a:lnTo>
                <a:lnTo>
                  <a:pt x="53990" y="69420"/>
                </a:lnTo>
                <a:lnTo>
                  <a:pt x="53980" y="69430"/>
                </a:lnTo>
                <a:lnTo>
                  <a:pt x="53970" y="69450"/>
                </a:lnTo>
                <a:lnTo>
                  <a:pt x="53950" y="69500"/>
                </a:lnTo>
                <a:lnTo>
                  <a:pt x="53940" y="69520"/>
                </a:lnTo>
                <a:lnTo>
                  <a:pt x="53900" y="69540"/>
                </a:lnTo>
                <a:lnTo>
                  <a:pt x="53820" y="69540"/>
                </a:lnTo>
                <a:lnTo>
                  <a:pt x="53760" y="69530"/>
                </a:lnTo>
                <a:lnTo>
                  <a:pt x="53730" y="69520"/>
                </a:lnTo>
                <a:lnTo>
                  <a:pt x="53590" y="69460"/>
                </a:lnTo>
                <a:lnTo>
                  <a:pt x="53470" y="69380"/>
                </a:lnTo>
                <a:lnTo>
                  <a:pt x="53460" y="69370"/>
                </a:lnTo>
                <a:lnTo>
                  <a:pt x="53460" y="69340"/>
                </a:lnTo>
                <a:lnTo>
                  <a:pt x="53440" y="69320"/>
                </a:lnTo>
                <a:lnTo>
                  <a:pt x="53420" y="69300"/>
                </a:lnTo>
                <a:lnTo>
                  <a:pt x="53290" y="69220"/>
                </a:lnTo>
                <a:lnTo>
                  <a:pt x="53250" y="69200"/>
                </a:lnTo>
                <a:lnTo>
                  <a:pt x="53220" y="69170"/>
                </a:lnTo>
                <a:lnTo>
                  <a:pt x="53210" y="69160"/>
                </a:lnTo>
                <a:lnTo>
                  <a:pt x="53190" y="69130"/>
                </a:lnTo>
                <a:lnTo>
                  <a:pt x="53150" y="69110"/>
                </a:lnTo>
                <a:lnTo>
                  <a:pt x="53130" y="69100"/>
                </a:lnTo>
                <a:lnTo>
                  <a:pt x="53110" y="69090"/>
                </a:lnTo>
                <a:lnTo>
                  <a:pt x="53080" y="69090"/>
                </a:lnTo>
                <a:lnTo>
                  <a:pt x="53060" y="69080"/>
                </a:lnTo>
                <a:lnTo>
                  <a:pt x="53050" y="69080"/>
                </a:lnTo>
                <a:lnTo>
                  <a:pt x="53040" y="69060"/>
                </a:lnTo>
                <a:lnTo>
                  <a:pt x="53030" y="69060"/>
                </a:lnTo>
                <a:lnTo>
                  <a:pt x="53010" y="69050"/>
                </a:lnTo>
                <a:lnTo>
                  <a:pt x="52990" y="69060"/>
                </a:lnTo>
                <a:lnTo>
                  <a:pt x="52930" y="69050"/>
                </a:lnTo>
                <a:lnTo>
                  <a:pt x="52900" y="69070"/>
                </a:lnTo>
                <a:lnTo>
                  <a:pt x="52890" y="69080"/>
                </a:lnTo>
                <a:lnTo>
                  <a:pt x="52860" y="69090"/>
                </a:lnTo>
                <a:lnTo>
                  <a:pt x="52680" y="69120"/>
                </a:lnTo>
                <a:lnTo>
                  <a:pt x="52610" y="69120"/>
                </a:lnTo>
                <a:lnTo>
                  <a:pt x="52590" y="69130"/>
                </a:lnTo>
                <a:lnTo>
                  <a:pt x="52560" y="69140"/>
                </a:lnTo>
                <a:lnTo>
                  <a:pt x="52540" y="69140"/>
                </a:lnTo>
                <a:lnTo>
                  <a:pt x="52530" y="69140"/>
                </a:lnTo>
                <a:lnTo>
                  <a:pt x="52500" y="69140"/>
                </a:lnTo>
                <a:lnTo>
                  <a:pt x="52480" y="69130"/>
                </a:lnTo>
                <a:lnTo>
                  <a:pt x="52470" y="69130"/>
                </a:lnTo>
                <a:lnTo>
                  <a:pt x="52460" y="69120"/>
                </a:lnTo>
                <a:lnTo>
                  <a:pt x="52450" y="69110"/>
                </a:lnTo>
                <a:lnTo>
                  <a:pt x="52420" y="69110"/>
                </a:lnTo>
                <a:lnTo>
                  <a:pt x="52370" y="69110"/>
                </a:lnTo>
                <a:lnTo>
                  <a:pt x="52340" y="69110"/>
                </a:lnTo>
                <a:lnTo>
                  <a:pt x="52320" y="69110"/>
                </a:lnTo>
                <a:lnTo>
                  <a:pt x="52310" y="69120"/>
                </a:lnTo>
                <a:lnTo>
                  <a:pt x="52280" y="69140"/>
                </a:lnTo>
                <a:lnTo>
                  <a:pt x="52270" y="69150"/>
                </a:lnTo>
                <a:lnTo>
                  <a:pt x="52260" y="69170"/>
                </a:lnTo>
                <a:lnTo>
                  <a:pt x="52250" y="69180"/>
                </a:lnTo>
                <a:lnTo>
                  <a:pt x="52250" y="69190"/>
                </a:lnTo>
                <a:lnTo>
                  <a:pt x="52250" y="69210"/>
                </a:lnTo>
                <a:lnTo>
                  <a:pt x="52260" y="69220"/>
                </a:lnTo>
                <a:lnTo>
                  <a:pt x="52260" y="69230"/>
                </a:lnTo>
                <a:lnTo>
                  <a:pt x="52260" y="69240"/>
                </a:lnTo>
                <a:lnTo>
                  <a:pt x="52260" y="69260"/>
                </a:lnTo>
                <a:lnTo>
                  <a:pt x="52250" y="69270"/>
                </a:lnTo>
                <a:lnTo>
                  <a:pt x="52240" y="69270"/>
                </a:lnTo>
                <a:lnTo>
                  <a:pt x="52220" y="69270"/>
                </a:lnTo>
                <a:lnTo>
                  <a:pt x="52200" y="69260"/>
                </a:lnTo>
                <a:lnTo>
                  <a:pt x="52190" y="69260"/>
                </a:lnTo>
                <a:lnTo>
                  <a:pt x="52190" y="69250"/>
                </a:lnTo>
                <a:lnTo>
                  <a:pt x="52180" y="69240"/>
                </a:lnTo>
                <a:lnTo>
                  <a:pt x="52170" y="69190"/>
                </a:lnTo>
                <a:lnTo>
                  <a:pt x="52160" y="69180"/>
                </a:lnTo>
                <a:lnTo>
                  <a:pt x="52160" y="69170"/>
                </a:lnTo>
                <a:lnTo>
                  <a:pt x="52150" y="69160"/>
                </a:lnTo>
                <a:lnTo>
                  <a:pt x="52140" y="69160"/>
                </a:lnTo>
                <a:lnTo>
                  <a:pt x="52130" y="69150"/>
                </a:lnTo>
                <a:lnTo>
                  <a:pt x="52110" y="69150"/>
                </a:lnTo>
                <a:lnTo>
                  <a:pt x="52050" y="69140"/>
                </a:lnTo>
                <a:lnTo>
                  <a:pt x="52040" y="69140"/>
                </a:lnTo>
                <a:lnTo>
                  <a:pt x="52030" y="69130"/>
                </a:lnTo>
                <a:lnTo>
                  <a:pt x="52020" y="69130"/>
                </a:lnTo>
                <a:lnTo>
                  <a:pt x="52010" y="69120"/>
                </a:lnTo>
                <a:lnTo>
                  <a:pt x="52010" y="69100"/>
                </a:lnTo>
                <a:lnTo>
                  <a:pt x="52000" y="69090"/>
                </a:lnTo>
                <a:lnTo>
                  <a:pt x="51990" y="69080"/>
                </a:lnTo>
                <a:lnTo>
                  <a:pt x="51960" y="69070"/>
                </a:lnTo>
                <a:lnTo>
                  <a:pt x="51820" y="69080"/>
                </a:lnTo>
                <a:lnTo>
                  <a:pt x="51810" y="69070"/>
                </a:lnTo>
                <a:lnTo>
                  <a:pt x="51790" y="69060"/>
                </a:lnTo>
                <a:lnTo>
                  <a:pt x="51770" y="69050"/>
                </a:lnTo>
                <a:lnTo>
                  <a:pt x="51750" y="69040"/>
                </a:lnTo>
                <a:lnTo>
                  <a:pt x="51730" y="69040"/>
                </a:lnTo>
                <a:lnTo>
                  <a:pt x="51720" y="69040"/>
                </a:lnTo>
                <a:lnTo>
                  <a:pt x="51720" y="69050"/>
                </a:lnTo>
                <a:lnTo>
                  <a:pt x="51720" y="69060"/>
                </a:lnTo>
                <a:lnTo>
                  <a:pt x="51730" y="69070"/>
                </a:lnTo>
                <a:lnTo>
                  <a:pt x="51730" y="69080"/>
                </a:lnTo>
                <a:lnTo>
                  <a:pt x="51780" y="69100"/>
                </a:lnTo>
                <a:lnTo>
                  <a:pt x="51790" y="69100"/>
                </a:lnTo>
                <a:lnTo>
                  <a:pt x="51790" y="69110"/>
                </a:lnTo>
                <a:lnTo>
                  <a:pt x="51790" y="69120"/>
                </a:lnTo>
                <a:lnTo>
                  <a:pt x="51780" y="69130"/>
                </a:lnTo>
                <a:lnTo>
                  <a:pt x="51750" y="69140"/>
                </a:lnTo>
                <a:lnTo>
                  <a:pt x="51660" y="69150"/>
                </a:lnTo>
                <a:lnTo>
                  <a:pt x="51640" y="69160"/>
                </a:lnTo>
                <a:lnTo>
                  <a:pt x="51630" y="69160"/>
                </a:lnTo>
                <a:lnTo>
                  <a:pt x="51610" y="69180"/>
                </a:lnTo>
                <a:lnTo>
                  <a:pt x="51580" y="69300"/>
                </a:lnTo>
                <a:lnTo>
                  <a:pt x="51560" y="69350"/>
                </a:lnTo>
                <a:lnTo>
                  <a:pt x="51540" y="69370"/>
                </a:lnTo>
                <a:lnTo>
                  <a:pt x="51510" y="69410"/>
                </a:lnTo>
                <a:lnTo>
                  <a:pt x="51470" y="69470"/>
                </a:lnTo>
                <a:lnTo>
                  <a:pt x="51450" y="69490"/>
                </a:lnTo>
                <a:lnTo>
                  <a:pt x="51450" y="69520"/>
                </a:lnTo>
                <a:lnTo>
                  <a:pt x="51440" y="69540"/>
                </a:lnTo>
                <a:lnTo>
                  <a:pt x="51430" y="69550"/>
                </a:lnTo>
                <a:lnTo>
                  <a:pt x="51420" y="69550"/>
                </a:lnTo>
                <a:lnTo>
                  <a:pt x="51410" y="69540"/>
                </a:lnTo>
                <a:lnTo>
                  <a:pt x="51390" y="69530"/>
                </a:lnTo>
                <a:lnTo>
                  <a:pt x="51380" y="69520"/>
                </a:lnTo>
                <a:lnTo>
                  <a:pt x="51360" y="69520"/>
                </a:lnTo>
                <a:lnTo>
                  <a:pt x="51350" y="69520"/>
                </a:lnTo>
                <a:lnTo>
                  <a:pt x="51330" y="69530"/>
                </a:lnTo>
                <a:lnTo>
                  <a:pt x="51310" y="69540"/>
                </a:lnTo>
                <a:lnTo>
                  <a:pt x="51240" y="69590"/>
                </a:lnTo>
                <a:lnTo>
                  <a:pt x="51230" y="69590"/>
                </a:lnTo>
                <a:lnTo>
                  <a:pt x="51220" y="69600"/>
                </a:lnTo>
                <a:lnTo>
                  <a:pt x="51200" y="69600"/>
                </a:lnTo>
                <a:lnTo>
                  <a:pt x="51190" y="69600"/>
                </a:lnTo>
                <a:lnTo>
                  <a:pt x="51180" y="69590"/>
                </a:lnTo>
                <a:lnTo>
                  <a:pt x="51150" y="69590"/>
                </a:lnTo>
                <a:lnTo>
                  <a:pt x="51130" y="69590"/>
                </a:lnTo>
                <a:lnTo>
                  <a:pt x="51120" y="69600"/>
                </a:lnTo>
                <a:lnTo>
                  <a:pt x="51120" y="69610"/>
                </a:lnTo>
                <a:lnTo>
                  <a:pt x="51110" y="69630"/>
                </a:lnTo>
                <a:lnTo>
                  <a:pt x="51100" y="69650"/>
                </a:lnTo>
                <a:lnTo>
                  <a:pt x="51090" y="69650"/>
                </a:lnTo>
                <a:lnTo>
                  <a:pt x="51080" y="69650"/>
                </a:lnTo>
                <a:lnTo>
                  <a:pt x="51080" y="69640"/>
                </a:lnTo>
                <a:lnTo>
                  <a:pt x="51070" y="69610"/>
                </a:lnTo>
                <a:lnTo>
                  <a:pt x="51070" y="69600"/>
                </a:lnTo>
                <a:lnTo>
                  <a:pt x="51070" y="69590"/>
                </a:lnTo>
                <a:lnTo>
                  <a:pt x="51060" y="69580"/>
                </a:lnTo>
                <a:lnTo>
                  <a:pt x="51050" y="69580"/>
                </a:lnTo>
                <a:lnTo>
                  <a:pt x="51040" y="69570"/>
                </a:lnTo>
                <a:lnTo>
                  <a:pt x="51020" y="69570"/>
                </a:lnTo>
                <a:lnTo>
                  <a:pt x="51010" y="69580"/>
                </a:lnTo>
                <a:lnTo>
                  <a:pt x="51000" y="69600"/>
                </a:lnTo>
                <a:lnTo>
                  <a:pt x="50990" y="69620"/>
                </a:lnTo>
                <a:lnTo>
                  <a:pt x="50980" y="69620"/>
                </a:lnTo>
                <a:lnTo>
                  <a:pt x="50970" y="69620"/>
                </a:lnTo>
                <a:lnTo>
                  <a:pt x="50960" y="69610"/>
                </a:lnTo>
                <a:lnTo>
                  <a:pt x="50940" y="69580"/>
                </a:lnTo>
                <a:lnTo>
                  <a:pt x="50930" y="69570"/>
                </a:lnTo>
                <a:lnTo>
                  <a:pt x="50920" y="69560"/>
                </a:lnTo>
                <a:lnTo>
                  <a:pt x="50910" y="69560"/>
                </a:lnTo>
                <a:lnTo>
                  <a:pt x="50900" y="69560"/>
                </a:lnTo>
                <a:lnTo>
                  <a:pt x="50870" y="69560"/>
                </a:lnTo>
                <a:lnTo>
                  <a:pt x="50830" y="69570"/>
                </a:lnTo>
                <a:lnTo>
                  <a:pt x="50810" y="69580"/>
                </a:lnTo>
                <a:lnTo>
                  <a:pt x="50800" y="69580"/>
                </a:lnTo>
                <a:lnTo>
                  <a:pt x="50790" y="69570"/>
                </a:lnTo>
                <a:lnTo>
                  <a:pt x="50780" y="69560"/>
                </a:lnTo>
                <a:lnTo>
                  <a:pt x="50770" y="69550"/>
                </a:lnTo>
                <a:lnTo>
                  <a:pt x="50760" y="69550"/>
                </a:lnTo>
                <a:lnTo>
                  <a:pt x="50750" y="69550"/>
                </a:lnTo>
                <a:lnTo>
                  <a:pt x="50740" y="69560"/>
                </a:lnTo>
                <a:lnTo>
                  <a:pt x="50710" y="69580"/>
                </a:lnTo>
                <a:lnTo>
                  <a:pt x="50690" y="69610"/>
                </a:lnTo>
                <a:lnTo>
                  <a:pt x="50680" y="69630"/>
                </a:lnTo>
                <a:lnTo>
                  <a:pt x="50660" y="69650"/>
                </a:lnTo>
                <a:lnTo>
                  <a:pt x="50640" y="69660"/>
                </a:lnTo>
                <a:lnTo>
                  <a:pt x="50630" y="69670"/>
                </a:lnTo>
                <a:lnTo>
                  <a:pt x="50510" y="69700"/>
                </a:lnTo>
                <a:lnTo>
                  <a:pt x="50490" y="69710"/>
                </a:lnTo>
                <a:lnTo>
                  <a:pt x="50470" y="69720"/>
                </a:lnTo>
                <a:lnTo>
                  <a:pt x="50450" y="69750"/>
                </a:lnTo>
                <a:lnTo>
                  <a:pt x="50420" y="69780"/>
                </a:lnTo>
                <a:lnTo>
                  <a:pt x="50410" y="69790"/>
                </a:lnTo>
                <a:lnTo>
                  <a:pt x="50400" y="69800"/>
                </a:lnTo>
                <a:lnTo>
                  <a:pt x="50390" y="69820"/>
                </a:lnTo>
                <a:lnTo>
                  <a:pt x="50390" y="69830"/>
                </a:lnTo>
                <a:lnTo>
                  <a:pt x="50380" y="69880"/>
                </a:lnTo>
                <a:lnTo>
                  <a:pt x="50380" y="69900"/>
                </a:lnTo>
                <a:lnTo>
                  <a:pt x="50370" y="69920"/>
                </a:lnTo>
                <a:lnTo>
                  <a:pt x="50330" y="69960"/>
                </a:lnTo>
                <a:lnTo>
                  <a:pt x="50320" y="69980"/>
                </a:lnTo>
                <a:lnTo>
                  <a:pt x="50320" y="69990"/>
                </a:lnTo>
                <a:lnTo>
                  <a:pt x="50310" y="70000"/>
                </a:lnTo>
                <a:lnTo>
                  <a:pt x="50320" y="70010"/>
                </a:lnTo>
                <a:lnTo>
                  <a:pt x="50320" y="70020"/>
                </a:lnTo>
                <a:lnTo>
                  <a:pt x="50330" y="70040"/>
                </a:lnTo>
                <a:lnTo>
                  <a:pt x="50360" y="70060"/>
                </a:lnTo>
                <a:lnTo>
                  <a:pt x="50360" y="70070"/>
                </a:lnTo>
                <a:lnTo>
                  <a:pt x="50360" y="70080"/>
                </a:lnTo>
                <a:lnTo>
                  <a:pt x="50360" y="70100"/>
                </a:lnTo>
                <a:lnTo>
                  <a:pt x="50340" y="70130"/>
                </a:lnTo>
                <a:lnTo>
                  <a:pt x="50340" y="70140"/>
                </a:lnTo>
                <a:lnTo>
                  <a:pt x="50340" y="70150"/>
                </a:lnTo>
                <a:lnTo>
                  <a:pt x="50400" y="70260"/>
                </a:lnTo>
                <a:lnTo>
                  <a:pt x="50420" y="70300"/>
                </a:lnTo>
                <a:lnTo>
                  <a:pt x="50420" y="70330"/>
                </a:lnTo>
                <a:lnTo>
                  <a:pt x="50430" y="70350"/>
                </a:lnTo>
                <a:lnTo>
                  <a:pt x="50420" y="70390"/>
                </a:lnTo>
                <a:lnTo>
                  <a:pt x="50390" y="70440"/>
                </a:lnTo>
                <a:lnTo>
                  <a:pt x="50330" y="70490"/>
                </a:lnTo>
                <a:lnTo>
                  <a:pt x="50310" y="70500"/>
                </a:lnTo>
                <a:lnTo>
                  <a:pt x="50290" y="70500"/>
                </a:lnTo>
                <a:lnTo>
                  <a:pt x="50230" y="70510"/>
                </a:lnTo>
                <a:lnTo>
                  <a:pt x="50120" y="70540"/>
                </a:lnTo>
                <a:lnTo>
                  <a:pt x="50100" y="70550"/>
                </a:lnTo>
                <a:lnTo>
                  <a:pt x="50090" y="70560"/>
                </a:lnTo>
                <a:lnTo>
                  <a:pt x="50080" y="70590"/>
                </a:lnTo>
                <a:lnTo>
                  <a:pt x="50070" y="70600"/>
                </a:lnTo>
                <a:lnTo>
                  <a:pt x="50060" y="70610"/>
                </a:lnTo>
                <a:lnTo>
                  <a:pt x="50060" y="70600"/>
                </a:lnTo>
                <a:lnTo>
                  <a:pt x="50050" y="70590"/>
                </a:lnTo>
                <a:lnTo>
                  <a:pt x="50030" y="70550"/>
                </a:lnTo>
                <a:lnTo>
                  <a:pt x="50010" y="70520"/>
                </a:lnTo>
                <a:lnTo>
                  <a:pt x="50000" y="70500"/>
                </a:lnTo>
                <a:lnTo>
                  <a:pt x="50000" y="70490"/>
                </a:lnTo>
                <a:lnTo>
                  <a:pt x="49980" y="70480"/>
                </a:lnTo>
                <a:lnTo>
                  <a:pt x="49950" y="70460"/>
                </a:lnTo>
                <a:lnTo>
                  <a:pt x="49940" y="70460"/>
                </a:lnTo>
                <a:lnTo>
                  <a:pt x="49940" y="70450"/>
                </a:lnTo>
                <a:lnTo>
                  <a:pt x="49930" y="70440"/>
                </a:lnTo>
                <a:lnTo>
                  <a:pt x="49930" y="70430"/>
                </a:lnTo>
                <a:lnTo>
                  <a:pt x="49930" y="70400"/>
                </a:lnTo>
                <a:lnTo>
                  <a:pt x="49920" y="70390"/>
                </a:lnTo>
                <a:lnTo>
                  <a:pt x="49920" y="70380"/>
                </a:lnTo>
                <a:lnTo>
                  <a:pt x="49910" y="70370"/>
                </a:lnTo>
                <a:lnTo>
                  <a:pt x="49900" y="70370"/>
                </a:lnTo>
                <a:lnTo>
                  <a:pt x="49890" y="70370"/>
                </a:lnTo>
                <a:lnTo>
                  <a:pt x="49670" y="70380"/>
                </a:lnTo>
                <a:lnTo>
                  <a:pt x="49650" y="70380"/>
                </a:lnTo>
                <a:lnTo>
                  <a:pt x="49640" y="70370"/>
                </a:lnTo>
                <a:lnTo>
                  <a:pt x="49630" y="70360"/>
                </a:lnTo>
                <a:lnTo>
                  <a:pt x="49620" y="70340"/>
                </a:lnTo>
                <a:lnTo>
                  <a:pt x="49600" y="70330"/>
                </a:lnTo>
                <a:lnTo>
                  <a:pt x="49590" y="70330"/>
                </a:lnTo>
                <a:lnTo>
                  <a:pt x="49570" y="70330"/>
                </a:lnTo>
                <a:lnTo>
                  <a:pt x="49560" y="70340"/>
                </a:lnTo>
                <a:lnTo>
                  <a:pt x="49530" y="70360"/>
                </a:lnTo>
                <a:lnTo>
                  <a:pt x="49500" y="70370"/>
                </a:lnTo>
                <a:lnTo>
                  <a:pt x="49480" y="70370"/>
                </a:lnTo>
                <a:lnTo>
                  <a:pt x="49140" y="70370"/>
                </a:lnTo>
                <a:lnTo>
                  <a:pt x="49010" y="70330"/>
                </a:lnTo>
                <a:lnTo>
                  <a:pt x="48970" y="70330"/>
                </a:lnTo>
                <a:lnTo>
                  <a:pt x="48890" y="70330"/>
                </a:lnTo>
                <a:lnTo>
                  <a:pt x="48870" y="70330"/>
                </a:lnTo>
                <a:lnTo>
                  <a:pt x="48860" y="70320"/>
                </a:lnTo>
                <a:lnTo>
                  <a:pt x="48850" y="70320"/>
                </a:lnTo>
                <a:lnTo>
                  <a:pt x="48820" y="70280"/>
                </a:lnTo>
                <a:lnTo>
                  <a:pt x="48700" y="70210"/>
                </a:lnTo>
                <a:lnTo>
                  <a:pt x="48670" y="70180"/>
                </a:lnTo>
                <a:lnTo>
                  <a:pt x="48660" y="70170"/>
                </a:lnTo>
                <a:lnTo>
                  <a:pt x="48650" y="70140"/>
                </a:lnTo>
                <a:lnTo>
                  <a:pt x="48640" y="70120"/>
                </a:lnTo>
                <a:lnTo>
                  <a:pt x="48630" y="70110"/>
                </a:lnTo>
                <a:lnTo>
                  <a:pt x="48530" y="70050"/>
                </a:lnTo>
                <a:lnTo>
                  <a:pt x="48510" y="70040"/>
                </a:lnTo>
                <a:lnTo>
                  <a:pt x="48490" y="70040"/>
                </a:lnTo>
                <a:lnTo>
                  <a:pt x="48470" y="70040"/>
                </a:lnTo>
                <a:lnTo>
                  <a:pt x="48430" y="70040"/>
                </a:lnTo>
                <a:lnTo>
                  <a:pt x="48380" y="70030"/>
                </a:lnTo>
                <a:lnTo>
                  <a:pt x="48330" y="70020"/>
                </a:lnTo>
                <a:lnTo>
                  <a:pt x="48280" y="70010"/>
                </a:lnTo>
                <a:lnTo>
                  <a:pt x="48220" y="70020"/>
                </a:lnTo>
                <a:lnTo>
                  <a:pt x="48200" y="70020"/>
                </a:lnTo>
                <a:lnTo>
                  <a:pt x="48170" y="70020"/>
                </a:lnTo>
                <a:lnTo>
                  <a:pt x="48070" y="69990"/>
                </a:lnTo>
                <a:lnTo>
                  <a:pt x="47970" y="69990"/>
                </a:lnTo>
                <a:lnTo>
                  <a:pt x="47950" y="69990"/>
                </a:lnTo>
                <a:lnTo>
                  <a:pt x="47940" y="69990"/>
                </a:lnTo>
                <a:lnTo>
                  <a:pt x="47870" y="69950"/>
                </a:lnTo>
                <a:lnTo>
                  <a:pt x="47790" y="69920"/>
                </a:lnTo>
                <a:lnTo>
                  <a:pt x="47640" y="69930"/>
                </a:lnTo>
                <a:lnTo>
                  <a:pt x="47590" y="69920"/>
                </a:lnTo>
                <a:lnTo>
                  <a:pt x="47580" y="69910"/>
                </a:lnTo>
                <a:lnTo>
                  <a:pt x="47570" y="69890"/>
                </a:lnTo>
                <a:lnTo>
                  <a:pt x="47540" y="69870"/>
                </a:lnTo>
                <a:lnTo>
                  <a:pt x="47240" y="69780"/>
                </a:lnTo>
                <a:lnTo>
                  <a:pt x="47220" y="69780"/>
                </a:lnTo>
                <a:lnTo>
                  <a:pt x="47180" y="69790"/>
                </a:lnTo>
                <a:lnTo>
                  <a:pt x="47160" y="69800"/>
                </a:lnTo>
                <a:lnTo>
                  <a:pt x="47120" y="69820"/>
                </a:lnTo>
                <a:lnTo>
                  <a:pt x="47050" y="69840"/>
                </a:lnTo>
                <a:lnTo>
                  <a:pt x="46990" y="69850"/>
                </a:lnTo>
                <a:lnTo>
                  <a:pt x="46970" y="69850"/>
                </a:lnTo>
                <a:lnTo>
                  <a:pt x="46960" y="69840"/>
                </a:lnTo>
                <a:lnTo>
                  <a:pt x="46940" y="69830"/>
                </a:lnTo>
                <a:lnTo>
                  <a:pt x="46920" y="69810"/>
                </a:lnTo>
                <a:lnTo>
                  <a:pt x="46900" y="69810"/>
                </a:lnTo>
                <a:lnTo>
                  <a:pt x="46890" y="69810"/>
                </a:lnTo>
                <a:lnTo>
                  <a:pt x="46870" y="69820"/>
                </a:lnTo>
                <a:lnTo>
                  <a:pt x="46790" y="69850"/>
                </a:lnTo>
                <a:lnTo>
                  <a:pt x="46680" y="69850"/>
                </a:lnTo>
                <a:lnTo>
                  <a:pt x="46650" y="69850"/>
                </a:lnTo>
                <a:lnTo>
                  <a:pt x="46630" y="69850"/>
                </a:lnTo>
                <a:lnTo>
                  <a:pt x="46620" y="69840"/>
                </a:lnTo>
                <a:lnTo>
                  <a:pt x="46610" y="69820"/>
                </a:lnTo>
                <a:lnTo>
                  <a:pt x="46600" y="69810"/>
                </a:lnTo>
                <a:lnTo>
                  <a:pt x="46590" y="69800"/>
                </a:lnTo>
                <a:lnTo>
                  <a:pt x="46570" y="69790"/>
                </a:lnTo>
                <a:lnTo>
                  <a:pt x="46510" y="69760"/>
                </a:lnTo>
                <a:lnTo>
                  <a:pt x="46470" y="69730"/>
                </a:lnTo>
                <a:lnTo>
                  <a:pt x="46380" y="69670"/>
                </a:lnTo>
                <a:lnTo>
                  <a:pt x="46370" y="69670"/>
                </a:lnTo>
                <a:lnTo>
                  <a:pt x="46360" y="69660"/>
                </a:lnTo>
                <a:lnTo>
                  <a:pt x="46360" y="69650"/>
                </a:lnTo>
                <a:lnTo>
                  <a:pt x="46340" y="69630"/>
                </a:lnTo>
                <a:lnTo>
                  <a:pt x="46310" y="69610"/>
                </a:lnTo>
                <a:lnTo>
                  <a:pt x="46190" y="69570"/>
                </a:lnTo>
                <a:lnTo>
                  <a:pt x="46160" y="69560"/>
                </a:lnTo>
                <a:lnTo>
                  <a:pt x="46130" y="69570"/>
                </a:lnTo>
                <a:lnTo>
                  <a:pt x="46120" y="69570"/>
                </a:lnTo>
                <a:lnTo>
                  <a:pt x="46110" y="69570"/>
                </a:lnTo>
                <a:lnTo>
                  <a:pt x="45950" y="69670"/>
                </a:lnTo>
                <a:lnTo>
                  <a:pt x="45930" y="69670"/>
                </a:lnTo>
                <a:lnTo>
                  <a:pt x="45910" y="69680"/>
                </a:lnTo>
                <a:lnTo>
                  <a:pt x="45870" y="69680"/>
                </a:lnTo>
                <a:lnTo>
                  <a:pt x="45850" y="69680"/>
                </a:lnTo>
                <a:lnTo>
                  <a:pt x="45840" y="69680"/>
                </a:lnTo>
                <a:lnTo>
                  <a:pt x="45760" y="69640"/>
                </a:lnTo>
                <a:lnTo>
                  <a:pt x="45640" y="69600"/>
                </a:lnTo>
                <a:lnTo>
                  <a:pt x="45620" y="69600"/>
                </a:lnTo>
                <a:lnTo>
                  <a:pt x="45600" y="69600"/>
                </a:lnTo>
                <a:lnTo>
                  <a:pt x="45570" y="69610"/>
                </a:lnTo>
                <a:lnTo>
                  <a:pt x="45540" y="69610"/>
                </a:lnTo>
                <a:lnTo>
                  <a:pt x="45530" y="69510"/>
                </a:lnTo>
                <a:lnTo>
                  <a:pt x="45490" y="69440"/>
                </a:lnTo>
                <a:lnTo>
                  <a:pt x="45400" y="69310"/>
                </a:lnTo>
                <a:lnTo>
                  <a:pt x="45370" y="69230"/>
                </a:lnTo>
                <a:lnTo>
                  <a:pt x="45360" y="69150"/>
                </a:lnTo>
                <a:lnTo>
                  <a:pt x="45330" y="69090"/>
                </a:lnTo>
                <a:lnTo>
                  <a:pt x="45280" y="69020"/>
                </a:lnTo>
                <a:lnTo>
                  <a:pt x="45210" y="68960"/>
                </a:lnTo>
                <a:lnTo>
                  <a:pt x="45200" y="68940"/>
                </a:lnTo>
                <a:lnTo>
                  <a:pt x="45190" y="68910"/>
                </a:lnTo>
                <a:lnTo>
                  <a:pt x="45190" y="68890"/>
                </a:lnTo>
                <a:lnTo>
                  <a:pt x="45200" y="68870"/>
                </a:lnTo>
                <a:lnTo>
                  <a:pt x="45200" y="68850"/>
                </a:lnTo>
                <a:lnTo>
                  <a:pt x="45180" y="68730"/>
                </a:lnTo>
                <a:lnTo>
                  <a:pt x="45190" y="68600"/>
                </a:lnTo>
                <a:lnTo>
                  <a:pt x="45180" y="68560"/>
                </a:lnTo>
                <a:lnTo>
                  <a:pt x="45160" y="68510"/>
                </a:lnTo>
                <a:lnTo>
                  <a:pt x="45150" y="68490"/>
                </a:lnTo>
                <a:lnTo>
                  <a:pt x="45110" y="68450"/>
                </a:lnTo>
                <a:lnTo>
                  <a:pt x="45090" y="68430"/>
                </a:lnTo>
                <a:lnTo>
                  <a:pt x="45090" y="68400"/>
                </a:lnTo>
                <a:lnTo>
                  <a:pt x="45100" y="68380"/>
                </a:lnTo>
                <a:lnTo>
                  <a:pt x="45110" y="68370"/>
                </a:lnTo>
                <a:lnTo>
                  <a:pt x="45110" y="68350"/>
                </a:lnTo>
                <a:lnTo>
                  <a:pt x="45090" y="68260"/>
                </a:lnTo>
                <a:lnTo>
                  <a:pt x="45070" y="68220"/>
                </a:lnTo>
                <a:lnTo>
                  <a:pt x="45040" y="68190"/>
                </a:lnTo>
                <a:lnTo>
                  <a:pt x="44960" y="68240"/>
                </a:lnTo>
                <a:lnTo>
                  <a:pt x="44930" y="68250"/>
                </a:lnTo>
                <a:lnTo>
                  <a:pt x="44910" y="68190"/>
                </a:lnTo>
                <a:lnTo>
                  <a:pt x="44900" y="68140"/>
                </a:lnTo>
                <a:lnTo>
                  <a:pt x="44890" y="68100"/>
                </a:lnTo>
                <a:lnTo>
                  <a:pt x="44870" y="68070"/>
                </a:lnTo>
                <a:lnTo>
                  <a:pt x="44830" y="68050"/>
                </a:lnTo>
                <a:lnTo>
                  <a:pt x="44800" y="68040"/>
                </a:lnTo>
                <a:lnTo>
                  <a:pt x="44790" y="68050"/>
                </a:lnTo>
                <a:lnTo>
                  <a:pt x="44770" y="68060"/>
                </a:lnTo>
                <a:lnTo>
                  <a:pt x="44750" y="68060"/>
                </a:lnTo>
                <a:lnTo>
                  <a:pt x="44710" y="68030"/>
                </a:lnTo>
                <a:lnTo>
                  <a:pt x="44690" y="68020"/>
                </a:lnTo>
                <a:lnTo>
                  <a:pt x="44680" y="68040"/>
                </a:lnTo>
                <a:lnTo>
                  <a:pt x="44680" y="68060"/>
                </a:lnTo>
                <a:lnTo>
                  <a:pt x="44690" y="68080"/>
                </a:lnTo>
                <a:lnTo>
                  <a:pt x="44690" y="68110"/>
                </a:lnTo>
                <a:lnTo>
                  <a:pt x="44680" y="68120"/>
                </a:lnTo>
                <a:lnTo>
                  <a:pt x="44660" y="68120"/>
                </a:lnTo>
                <a:lnTo>
                  <a:pt x="44640" y="68110"/>
                </a:lnTo>
                <a:lnTo>
                  <a:pt x="44620" y="68080"/>
                </a:lnTo>
                <a:lnTo>
                  <a:pt x="44610" y="68070"/>
                </a:lnTo>
                <a:lnTo>
                  <a:pt x="44610" y="68020"/>
                </a:lnTo>
                <a:lnTo>
                  <a:pt x="44620" y="67980"/>
                </a:lnTo>
                <a:lnTo>
                  <a:pt x="44630" y="67950"/>
                </a:lnTo>
                <a:lnTo>
                  <a:pt x="44640" y="67910"/>
                </a:lnTo>
                <a:lnTo>
                  <a:pt x="44640" y="67900"/>
                </a:lnTo>
                <a:lnTo>
                  <a:pt x="44630" y="67890"/>
                </a:lnTo>
                <a:lnTo>
                  <a:pt x="44610" y="67900"/>
                </a:lnTo>
                <a:lnTo>
                  <a:pt x="44600" y="67910"/>
                </a:lnTo>
                <a:lnTo>
                  <a:pt x="44550" y="67970"/>
                </a:lnTo>
                <a:lnTo>
                  <a:pt x="44530" y="67980"/>
                </a:lnTo>
                <a:lnTo>
                  <a:pt x="44500" y="67980"/>
                </a:lnTo>
                <a:lnTo>
                  <a:pt x="44460" y="67970"/>
                </a:lnTo>
                <a:lnTo>
                  <a:pt x="44440" y="67970"/>
                </a:lnTo>
                <a:lnTo>
                  <a:pt x="44430" y="67980"/>
                </a:lnTo>
                <a:lnTo>
                  <a:pt x="44470" y="68050"/>
                </a:lnTo>
                <a:lnTo>
                  <a:pt x="44480" y="68090"/>
                </a:lnTo>
                <a:lnTo>
                  <a:pt x="44440" y="68090"/>
                </a:lnTo>
                <a:lnTo>
                  <a:pt x="44400" y="68080"/>
                </a:lnTo>
                <a:lnTo>
                  <a:pt x="44390" y="68080"/>
                </a:lnTo>
                <a:lnTo>
                  <a:pt x="44370" y="68080"/>
                </a:lnTo>
                <a:lnTo>
                  <a:pt x="44360" y="68110"/>
                </a:lnTo>
                <a:lnTo>
                  <a:pt x="44350" y="68130"/>
                </a:lnTo>
                <a:lnTo>
                  <a:pt x="44330" y="68110"/>
                </a:lnTo>
                <a:lnTo>
                  <a:pt x="44310" y="68060"/>
                </a:lnTo>
                <a:lnTo>
                  <a:pt x="44290" y="68030"/>
                </a:lnTo>
                <a:lnTo>
                  <a:pt x="44260" y="68020"/>
                </a:lnTo>
                <a:lnTo>
                  <a:pt x="44210" y="68030"/>
                </a:lnTo>
                <a:lnTo>
                  <a:pt x="44190" y="68040"/>
                </a:lnTo>
                <a:lnTo>
                  <a:pt x="44160" y="68090"/>
                </a:lnTo>
                <a:lnTo>
                  <a:pt x="44130" y="68090"/>
                </a:lnTo>
                <a:lnTo>
                  <a:pt x="44100" y="68080"/>
                </a:lnTo>
                <a:lnTo>
                  <a:pt x="44080" y="68080"/>
                </a:lnTo>
                <a:lnTo>
                  <a:pt x="44060" y="68090"/>
                </a:lnTo>
                <a:lnTo>
                  <a:pt x="44050" y="68110"/>
                </a:lnTo>
                <a:lnTo>
                  <a:pt x="44050" y="68130"/>
                </a:lnTo>
                <a:lnTo>
                  <a:pt x="44050" y="68150"/>
                </a:lnTo>
                <a:lnTo>
                  <a:pt x="44040" y="68170"/>
                </a:lnTo>
                <a:lnTo>
                  <a:pt x="44030" y="68190"/>
                </a:lnTo>
                <a:lnTo>
                  <a:pt x="43990" y="68210"/>
                </a:lnTo>
                <a:lnTo>
                  <a:pt x="43980" y="68230"/>
                </a:lnTo>
                <a:lnTo>
                  <a:pt x="43980" y="68250"/>
                </a:lnTo>
                <a:lnTo>
                  <a:pt x="43990" y="68300"/>
                </a:lnTo>
                <a:lnTo>
                  <a:pt x="43980" y="68320"/>
                </a:lnTo>
                <a:lnTo>
                  <a:pt x="43960" y="68330"/>
                </a:lnTo>
                <a:lnTo>
                  <a:pt x="43950" y="68310"/>
                </a:lnTo>
                <a:lnTo>
                  <a:pt x="43940" y="68290"/>
                </a:lnTo>
                <a:lnTo>
                  <a:pt x="43940" y="68270"/>
                </a:lnTo>
                <a:lnTo>
                  <a:pt x="43930" y="68220"/>
                </a:lnTo>
                <a:lnTo>
                  <a:pt x="43910" y="68190"/>
                </a:lnTo>
                <a:lnTo>
                  <a:pt x="43870" y="68160"/>
                </a:lnTo>
                <a:lnTo>
                  <a:pt x="43830" y="68140"/>
                </a:lnTo>
                <a:lnTo>
                  <a:pt x="43790" y="68150"/>
                </a:lnTo>
                <a:lnTo>
                  <a:pt x="43780" y="68130"/>
                </a:lnTo>
                <a:lnTo>
                  <a:pt x="43770" y="68100"/>
                </a:lnTo>
                <a:lnTo>
                  <a:pt x="43760" y="68070"/>
                </a:lnTo>
                <a:lnTo>
                  <a:pt x="43730" y="68060"/>
                </a:lnTo>
                <a:lnTo>
                  <a:pt x="43650" y="68070"/>
                </a:lnTo>
                <a:lnTo>
                  <a:pt x="43660" y="68010"/>
                </a:lnTo>
                <a:lnTo>
                  <a:pt x="43670" y="67960"/>
                </a:lnTo>
                <a:lnTo>
                  <a:pt x="43650" y="67920"/>
                </a:lnTo>
                <a:lnTo>
                  <a:pt x="43630" y="67880"/>
                </a:lnTo>
                <a:lnTo>
                  <a:pt x="43630" y="67830"/>
                </a:lnTo>
                <a:lnTo>
                  <a:pt x="43630" y="67780"/>
                </a:lnTo>
                <a:lnTo>
                  <a:pt x="43630" y="67750"/>
                </a:lnTo>
                <a:lnTo>
                  <a:pt x="43660" y="67680"/>
                </a:lnTo>
                <a:lnTo>
                  <a:pt x="43700" y="67590"/>
                </a:lnTo>
                <a:lnTo>
                  <a:pt x="43760" y="67540"/>
                </a:lnTo>
                <a:lnTo>
                  <a:pt x="43800" y="67490"/>
                </a:lnTo>
                <a:lnTo>
                  <a:pt x="43850" y="67410"/>
                </a:lnTo>
                <a:lnTo>
                  <a:pt x="43890" y="67270"/>
                </a:lnTo>
                <a:lnTo>
                  <a:pt x="43910" y="67230"/>
                </a:lnTo>
                <a:lnTo>
                  <a:pt x="43980" y="67160"/>
                </a:lnTo>
                <a:lnTo>
                  <a:pt x="44000" y="67120"/>
                </a:lnTo>
                <a:lnTo>
                  <a:pt x="43990" y="67080"/>
                </a:lnTo>
                <a:lnTo>
                  <a:pt x="43940" y="67000"/>
                </a:lnTo>
                <a:lnTo>
                  <a:pt x="43930" y="66950"/>
                </a:lnTo>
                <a:lnTo>
                  <a:pt x="43930" y="66920"/>
                </a:lnTo>
                <a:lnTo>
                  <a:pt x="43930" y="66870"/>
                </a:lnTo>
                <a:lnTo>
                  <a:pt x="43950" y="66800"/>
                </a:lnTo>
                <a:lnTo>
                  <a:pt x="44040" y="66390"/>
                </a:lnTo>
                <a:lnTo>
                  <a:pt x="44060" y="66360"/>
                </a:lnTo>
                <a:lnTo>
                  <a:pt x="44110" y="66270"/>
                </a:lnTo>
                <a:lnTo>
                  <a:pt x="44140" y="66200"/>
                </a:lnTo>
                <a:lnTo>
                  <a:pt x="44210" y="65970"/>
                </a:lnTo>
                <a:lnTo>
                  <a:pt x="44210" y="65900"/>
                </a:lnTo>
                <a:lnTo>
                  <a:pt x="44190" y="65740"/>
                </a:lnTo>
                <a:lnTo>
                  <a:pt x="44190" y="65680"/>
                </a:lnTo>
                <a:lnTo>
                  <a:pt x="44210" y="65600"/>
                </a:lnTo>
                <a:lnTo>
                  <a:pt x="44290" y="65490"/>
                </a:lnTo>
                <a:lnTo>
                  <a:pt x="44310" y="65440"/>
                </a:lnTo>
                <a:lnTo>
                  <a:pt x="44330" y="65370"/>
                </a:lnTo>
                <a:lnTo>
                  <a:pt x="44330" y="65310"/>
                </a:lnTo>
                <a:lnTo>
                  <a:pt x="44310" y="65240"/>
                </a:lnTo>
                <a:lnTo>
                  <a:pt x="44290" y="65190"/>
                </a:lnTo>
                <a:lnTo>
                  <a:pt x="44240" y="65120"/>
                </a:lnTo>
                <a:lnTo>
                  <a:pt x="44230" y="65100"/>
                </a:lnTo>
                <a:lnTo>
                  <a:pt x="44220" y="65010"/>
                </a:lnTo>
                <a:lnTo>
                  <a:pt x="44190" y="64940"/>
                </a:lnTo>
                <a:lnTo>
                  <a:pt x="44190" y="64910"/>
                </a:lnTo>
                <a:lnTo>
                  <a:pt x="44210" y="64840"/>
                </a:lnTo>
                <a:lnTo>
                  <a:pt x="44250" y="64780"/>
                </a:lnTo>
                <a:lnTo>
                  <a:pt x="44320" y="64720"/>
                </a:lnTo>
                <a:lnTo>
                  <a:pt x="44370" y="64690"/>
                </a:lnTo>
                <a:close/>
                <a:moveTo>
                  <a:pt x="56290" y="67650"/>
                </a:moveTo>
                <a:lnTo>
                  <a:pt x="56340" y="67610"/>
                </a:lnTo>
                <a:lnTo>
                  <a:pt x="56400" y="67570"/>
                </a:lnTo>
                <a:lnTo>
                  <a:pt x="56430" y="67570"/>
                </a:lnTo>
                <a:lnTo>
                  <a:pt x="56440" y="67600"/>
                </a:lnTo>
                <a:lnTo>
                  <a:pt x="56430" y="67660"/>
                </a:lnTo>
                <a:lnTo>
                  <a:pt x="56400" y="67740"/>
                </a:lnTo>
                <a:lnTo>
                  <a:pt x="56410" y="67790"/>
                </a:lnTo>
                <a:lnTo>
                  <a:pt x="56430" y="67830"/>
                </a:lnTo>
                <a:lnTo>
                  <a:pt x="56400" y="67850"/>
                </a:lnTo>
                <a:lnTo>
                  <a:pt x="56360" y="67880"/>
                </a:lnTo>
                <a:lnTo>
                  <a:pt x="56320" y="67870"/>
                </a:lnTo>
                <a:lnTo>
                  <a:pt x="56290" y="67830"/>
                </a:lnTo>
                <a:lnTo>
                  <a:pt x="56300" y="67800"/>
                </a:lnTo>
                <a:lnTo>
                  <a:pt x="56300" y="67780"/>
                </a:lnTo>
                <a:lnTo>
                  <a:pt x="56260" y="67740"/>
                </a:lnTo>
                <a:lnTo>
                  <a:pt x="56260" y="67700"/>
                </a:lnTo>
                <a:lnTo>
                  <a:pt x="56290" y="6765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