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Minas Gerais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Minas Gerai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0910" y="56110"/>
                </a:moveTo>
                <a:lnTo>
                  <a:pt x="50890" y="55950"/>
                </a:lnTo>
                <a:lnTo>
                  <a:pt x="50890" y="55680"/>
                </a:lnTo>
                <a:lnTo>
                  <a:pt x="50850" y="55360"/>
                </a:lnTo>
                <a:lnTo>
                  <a:pt x="50850" y="55300"/>
                </a:lnTo>
                <a:lnTo>
                  <a:pt x="50860" y="55240"/>
                </a:lnTo>
                <a:lnTo>
                  <a:pt x="50910" y="55180"/>
                </a:lnTo>
                <a:lnTo>
                  <a:pt x="50920" y="55130"/>
                </a:lnTo>
                <a:lnTo>
                  <a:pt x="50920" y="55010"/>
                </a:lnTo>
                <a:lnTo>
                  <a:pt x="50920" y="54990"/>
                </a:lnTo>
                <a:lnTo>
                  <a:pt x="50930" y="54980"/>
                </a:lnTo>
                <a:lnTo>
                  <a:pt x="50950" y="54970"/>
                </a:lnTo>
                <a:lnTo>
                  <a:pt x="50990" y="54970"/>
                </a:lnTo>
                <a:lnTo>
                  <a:pt x="51000" y="54960"/>
                </a:lnTo>
                <a:lnTo>
                  <a:pt x="51030" y="54920"/>
                </a:lnTo>
                <a:lnTo>
                  <a:pt x="51020" y="54890"/>
                </a:lnTo>
                <a:lnTo>
                  <a:pt x="50990" y="54850"/>
                </a:lnTo>
                <a:lnTo>
                  <a:pt x="50970" y="54810"/>
                </a:lnTo>
                <a:lnTo>
                  <a:pt x="50980" y="54760"/>
                </a:lnTo>
                <a:lnTo>
                  <a:pt x="51000" y="54730"/>
                </a:lnTo>
                <a:lnTo>
                  <a:pt x="51030" y="54720"/>
                </a:lnTo>
                <a:lnTo>
                  <a:pt x="51070" y="54730"/>
                </a:lnTo>
                <a:lnTo>
                  <a:pt x="51090" y="54740"/>
                </a:lnTo>
                <a:lnTo>
                  <a:pt x="51120" y="54770"/>
                </a:lnTo>
                <a:lnTo>
                  <a:pt x="51140" y="54780"/>
                </a:lnTo>
                <a:lnTo>
                  <a:pt x="51150" y="54790"/>
                </a:lnTo>
                <a:lnTo>
                  <a:pt x="51160" y="54790"/>
                </a:lnTo>
                <a:lnTo>
                  <a:pt x="51170" y="54780"/>
                </a:lnTo>
                <a:lnTo>
                  <a:pt x="51190" y="54760"/>
                </a:lnTo>
                <a:lnTo>
                  <a:pt x="51200" y="54760"/>
                </a:lnTo>
                <a:lnTo>
                  <a:pt x="51230" y="54740"/>
                </a:lnTo>
                <a:lnTo>
                  <a:pt x="51200" y="54700"/>
                </a:lnTo>
                <a:lnTo>
                  <a:pt x="51140" y="54630"/>
                </a:lnTo>
                <a:lnTo>
                  <a:pt x="51140" y="54590"/>
                </a:lnTo>
                <a:lnTo>
                  <a:pt x="51190" y="54520"/>
                </a:lnTo>
                <a:lnTo>
                  <a:pt x="51200" y="54470"/>
                </a:lnTo>
                <a:lnTo>
                  <a:pt x="51200" y="54420"/>
                </a:lnTo>
                <a:lnTo>
                  <a:pt x="51220" y="54380"/>
                </a:lnTo>
                <a:lnTo>
                  <a:pt x="51240" y="54340"/>
                </a:lnTo>
                <a:lnTo>
                  <a:pt x="51280" y="54310"/>
                </a:lnTo>
                <a:lnTo>
                  <a:pt x="51350" y="54260"/>
                </a:lnTo>
                <a:lnTo>
                  <a:pt x="51390" y="54230"/>
                </a:lnTo>
                <a:lnTo>
                  <a:pt x="51400" y="54200"/>
                </a:lnTo>
                <a:lnTo>
                  <a:pt x="51410" y="54140"/>
                </a:lnTo>
                <a:lnTo>
                  <a:pt x="51440" y="54110"/>
                </a:lnTo>
                <a:lnTo>
                  <a:pt x="51470" y="54100"/>
                </a:lnTo>
                <a:lnTo>
                  <a:pt x="51510" y="54070"/>
                </a:lnTo>
                <a:lnTo>
                  <a:pt x="51560" y="54010"/>
                </a:lnTo>
                <a:lnTo>
                  <a:pt x="51600" y="53990"/>
                </a:lnTo>
                <a:lnTo>
                  <a:pt x="51680" y="54020"/>
                </a:lnTo>
                <a:lnTo>
                  <a:pt x="51730" y="54020"/>
                </a:lnTo>
                <a:lnTo>
                  <a:pt x="51780" y="54000"/>
                </a:lnTo>
                <a:lnTo>
                  <a:pt x="51820" y="53980"/>
                </a:lnTo>
                <a:lnTo>
                  <a:pt x="51840" y="53950"/>
                </a:lnTo>
                <a:lnTo>
                  <a:pt x="51890" y="53870"/>
                </a:lnTo>
                <a:lnTo>
                  <a:pt x="51910" y="53850"/>
                </a:lnTo>
                <a:lnTo>
                  <a:pt x="51920" y="53850"/>
                </a:lnTo>
                <a:lnTo>
                  <a:pt x="51920" y="53830"/>
                </a:lnTo>
                <a:lnTo>
                  <a:pt x="51930" y="53810"/>
                </a:lnTo>
                <a:lnTo>
                  <a:pt x="51930" y="53790"/>
                </a:lnTo>
                <a:lnTo>
                  <a:pt x="51940" y="53780"/>
                </a:lnTo>
                <a:lnTo>
                  <a:pt x="51930" y="53760"/>
                </a:lnTo>
                <a:lnTo>
                  <a:pt x="51930" y="53720"/>
                </a:lnTo>
                <a:lnTo>
                  <a:pt x="51920" y="53690"/>
                </a:lnTo>
                <a:lnTo>
                  <a:pt x="51900" y="53660"/>
                </a:lnTo>
                <a:lnTo>
                  <a:pt x="51900" y="53650"/>
                </a:lnTo>
                <a:lnTo>
                  <a:pt x="51900" y="53640"/>
                </a:lnTo>
                <a:lnTo>
                  <a:pt x="51900" y="53630"/>
                </a:lnTo>
                <a:lnTo>
                  <a:pt x="51900" y="53620"/>
                </a:lnTo>
                <a:lnTo>
                  <a:pt x="51900" y="53600"/>
                </a:lnTo>
                <a:lnTo>
                  <a:pt x="51910" y="53600"/>
                </a:lnTo>
                <a:lnTo>
                  <a:pt x="51960" y="53560"/>
                </a:lnTo>
                <a:lnTo>
                  <a:pt x="52010" y="53500"/>
                </a:lnTo>
                <a:lnTo>
                  <a:pt x="52260" y="53140"/>
                </a:lnTo>
                <a:lnTo>
                  <a:pt x="52320" y="53110"/>
                </a:lnTo>
                <a:lnTo>
                  <a:pt x="52380" y="53090"/>
                </a:lnTo>
                <a:lnTo>
                  <a:pt x="52690" y="53030"/>
                </a:lnTo>
                <a:lnTo>
                  <a:pt x="52740" y="53020"/>
                </a:lnTo>
                <a:lnTo>
                  <a:pt x="52800" y="52980"/>
                </a:lnTo>
                <a:lnTo>
                  <a:pt x="52840" y="52960"/>
                </a:lnTo>
                <a:lnTo>
                  <a:pt x="52880" y="52940"/>
                </a:lnTo>
                <a:lnTo>
                  <a:pt x="52930" y="52930"/>
                </a:lnTo>
                <a:lnTo>
                  <a:pt x="53120" y="52940"/>
                </a:lnTo>
                <a:lnTo>
                  <a:pt x="53250" y="52960"/>
                </a:lnTo>
                <a:lnTo>
                  <a:pt x="53320" y="52950"/>
                </a:lnTo>
                <a:lnTo>
                  <a:pt x="53740" y="52780"/>
                </a:lnTo>
                <a:lnTo>
                  <a:pt x="53780" y="52770"/>
                </a:lnTo>
                <a:lnTo>
                  <a:pt x="53810" y="52750"/>
                </a:lnTo>
                <a:lnTo>
                  <a:pt x="53840" y="52730"/>
                </a:lnTo>
                <a:lnTo>
                  <a:pt x="53870" y="52690"/>
                </a:lnTo>
                <a:lnTo>
                  <a:pt x="53880" y="52690"/>
                </a:lnTo>
                <a:lnTo>
                  <a:pt x="53900" y="52680"/>
                </a:lnTo>
                <a:lnTo>
                  <a:pt x="53920" y="52680"/>
                </a:lnTo>
                <a:lnTo>
                  <a:pt x="53930" y="52680"/>
                </a:lnTo>
                <a:lnTo>
                  <a:pt x="53940" y="52680"/>
                </a:lnTo>
                <a:lnTo>
                  <a:pt x="53950" y="52690"/>
                </a:lnTo>
                <a:lnTo>
                  <a:pt x="53950" y="52700"/>
                </a:lnTo>
                <a:lnTo>
                  <a:pt x="53960" y="52710"/>
                </a:lnTo>
                <a:lnTo>
                  <a:pt x="53990" y="52790"/>
                </a:lnTo>
                <a:lnTo>
                  <a:pt x="54010" y="52830"/>
                </a:lnTo>
                <a:lnTo>
                  <a:pt x="54080" y="52910"/>
                </a:lnTo>
                <a:lnTo>
                  <a:pt x="54110" y="52950"/>
                </a:lnTo>
                <a:lnTo>
                  <a:pt x="54140" y="52970"/>
                </a:lnTo>
                <a:lnTo>
                  <a:pt x="54170" y="52970"/>
                </a:lnTo>
                <a:lnTo>
                  <a:pt x="54200" y="52950"/>
                </a:lnTo>
                <a:lnTo>
                  <a:pt x="54530" y="52620"/>
                </a:lnTo>
                <a:lnTo>
                  <a:pt x="54590" y="52550"/>
                </a:lnTo>
                <a:lnTo>
                  <a:pt x="54620" y="52520"/>
                </a:lnTo>
                <a:lnTo>
                  <a:pt x="54660" y="52490"/>
                </a:lnTo>
                <a:lnTo>
                  <a:pt x="54890" y="52400"/>
                </a:lnTo>
                <a:lnTo>
                  <a:pt x="55030" y="52320"/>
                </a:lnTo>
                <a:lnTo>
                  <a:pt x="55100" y="52330"/>
                </a:lnTo>
                <a:lnTo>
                  <a:pt x="55220" y="52360"/>
                </a:lnTo>
                <a:lnTo>
                  <a:pt x="55300" y="52370"/>
                </a:lnTo>
                <a:lnTo>
                  <a:pt x="55710" y="52350"/>
                </a:lnTo>
                <a:lnTo>
                  <a:pt x="56210" y="52370"/>
                </a:lnTo>
                <a:lnTo>
                  <a:pt x="56340" y="52360"/>
                </a:lnTo>
                <a:lnTo>
                  <a:pt x="56420" y="52370"/>
                </a:lnTo>
                <a:lnTo>
                  <a:pt x="56510" y="52390"/>
                </a:lnTo>
                <a:lnTo>
                  <a:pt x="56600" y="52430"/>
                </a:lnTo>
                <a:lnTo>
                  <a:pt x="56650" y="52470"/>
                </a:lnTo>
                <a:lnTo>
                  <a:pt x="56680" y="52480"/>
                </a:lnTo>
                <a:lnTo>
                  <a:pt x="56680" y="52490"/>
                </a:lnTo>
                <a:lnTo>
                  <a:pt x="56700" y="52500"/>
                </a:lnTo>
                <a:lnTo>
                  <a:pt x="56720" y="52500"/>
                </a:lnTo>
                <a:lnTo>
                  <a:pt x="56770" y="52500"/>
                </a:lnTo>
                <a:lnTo>
                  <a:pt x="56790" y="52500"/>
                </a:lnTo>
                <a:lnTo>
                  <a:pt x="56820" y="52490"/>
                </a:lnTo>
                <a:lnTo>
                  <a:pt x="56830" y="52490"/>
                </a:lnTo>
                <a:lnTo>
                  <a:pt x="56840" y="52500"/>
                </a:lnTo>
                <a:lnTo>
                  <a:pt x="56840" y="52510"/>
                </a:lnTo>
                <a:lnTo>
                  <a:pt x="56850" y="52520"/>
                </a:lnTo>
                <a:lnTo>
                  <a:pt x="56860" y="52530"/>
                </a:lnTo>
                <a:lnTo>
                  <a:pt x="56880" y="52540"/>
                </a:lnTo>
                <a:lnTo>
                  <a:pt x="56900" y="52550"/>
                </a:lnTo>
                <a:lnTo>
                  <a:pt x="56930" y="52550"/>
                </a:lnTo>
                <a:lnTo>
                  <a:pt x="57000" y="52560"/>
                </a:lnTo>
                <a:lnTo>
                  <a:pt x="57060" y="52580"/>
                </a:lnTo>
                <a:lnTo>
                  <a:pt x="57070" y="52590"/>
                </a:lnTo>
                <a:lnTo>
                  <a:pt x="57090" y="52590"/>
                </a:lnTo>
                <a:lnTo>
                  <a:pt x="57110" y="52590"/>
                </a:lnTo>
                <a:lnTo>
                  <a:pt x="57150" y="52580"/>
                </a:lnTo>
                <a:lnTo>
                  <a:pt x="57650" y="52310"/>
                </a:lnTo>
                <a:lnTo>
                  <a:pt x="57680" y="52280"/>
                </a:lnTo>
                <a:lnTo>
                  <a:pt x="57710" y="52240"/>
                </a:lnTo>
                <a:lnTo>
                  <a:pt x="57740" y="52170"/>
                </a:lnTo>
                <a:lnTo>
                  <a:pt x="57760" y="52140"/>
                </a:lnTo>
                <a:lnTo>
                  <a:pt x="57800" y="52100"/>
                </a:lnTo>
                <a:lnTo>
                  <a:pt x="57850" y="52070"/>
                </a:lnTo>
                <a:lnTo>
                  <a:pt x="58090" y="51980"/>
                </a:lnTo>
                <a:lnTo>
                  <a:pt x="58100" y="51970"/>
                </a:lnTo>
                <a:lnTo>
                  <a:pt x="58110" y="51950"/>
                </a:lnTo>
                <a:lnTo>
                  <a:pt x="58120" y="51940"/>
                </a:lnTo>
                <a:lnTo>
                  <a:pt x="58130" y="51930"/>
                </a:lnTo>
                <a:lnTo>
                  <a:pt x="58140" y="51930"/>
                </a:lnTo>
                <a:lnTo>
                  <a:pt x="58150" y="51930"/>
                </a:lnTo>
                <a:lnTo>
                  <a:pt x="58160" y="51920"/>
                </a:lnTo>
                <a:lnTo>
                  <a:pt x="58170" y="51910"/>
                </a:lnTo>
                <a:lnTo>
                  <a:pt x="58180" y="51890"/>
                </a:lnTo>
                <a:lnTo>
                  <a:pt x="58190" y="51880"/>
                </a:lnTo>
                <a:lnTo>
                  <a:pt x="58220" y="51870"/>
                </a:lnTo>
                <a:lnTo>
                  <a:pt x="58240" y="51860"/>
                </a:lnTo>
                <a:lnTo>
                  <a:pt x="58250" y="51850"/>
                </a:lnTo>
                <a:lnTo>
                  <a:pt x="58270" y="51820"/>
                </a:lnTo>
                <a:lnTo>
                  <a:pt x="58280" y="51810"/>
                </a:lnTo>
                <a:lnTo>
                  <a:pt x="58310" y="51790"/>
                </a:lnTo>
                <a:lnTo>
                  <a:pt x="58340" y="51780"/>
                </a:lnTo>
                <a:lnTo>
                  <a:pt x="58350" y="51760"/>
                </a:lnTo>
                <a:lnTo>
                  <a:pt x="58360" y="51760"/>
                </a:lnTo>
                <a:lnTo>
                  <a:pt x="58400" y="51750"/>
                </a:lnTo>
                <a:lnTo>
                  <a:pt x="58350" y="51650"/>
                </a:lnTo>
                <a:lnTo>
                  <a:pt x="58340" y="51600"/>
                </a:lnTo>
                <a:lnTo>
                  <a:pt x="58340" y="51560"/>
                </a:lnTo>
                <a:lnTo>
                  <a:pt x="58340" y="51550"/>
                </a:lnTo>
                <a:lnTo>
                  <a:pt x="58330" y="51540"/>
                </a:lnTo>
                <a:lnTo>
                  <a:pt x="58310" y="51510"/>
                </a:lnTo>
                <a:lnTo>
                  <a:pt x="58300" y="51500"/>
                </a:lnTo>
                <a:lnTo>
                  <a:pt x="58290" y="51470"/>
                </a:lnTo>
                <a:lnTo>
                  <a:pt x="58290" y="51440"/>
                </a:lnTo>
                <a:lnTo>
                  <a:pt x="58280" y="51420"/>
                </a:lnTo>
                <a:lnTo>
                  <a:pt x="58270" y="51390"/>
                </a:lnTo>
                <a:lnTo>
                  <a:pt x="58260" y="51370"/>
                </a:lnTo>
                <a:lnTo>
                  <a:pt x="58250" y="51320"/>
                </a:lnTo>
                <a:lnTo>
                  <a:pt x="58240" y="51300"/>
                </a:lnTo>
                <a:lnTo>
                  <a:pt x="58240" y="51270"/>
                </a:lnTo>
                <a:lnTo>
                  <a:pt x="58240" y="51250"/>
                </a:lnTo>
                <a:lnTo>
                  <a:pt x="58260" y="51230"/>
                </a:lnTo>
                <a:lnTo>
                  <a:pt x="58260" y="51220"/>
                </a:lnTo>
                <a:lnTo>
                  <a:pt x="58260" y="51210"/>
                </a:lnTo>
                <a:lnTo>
                  <a:pt x="58260" y="51190"/>
                </a:lnTo>
                <a:lnTo>
                  <a:pt x="58270" y="51170"/>
                </a:lnTo>
                <a:lnTo>
                  <a:pt x="58270" y="51160"/>
                </a:lnTo>
                <a:lnTo>
                  <a:pt x="58290" y="51140"/>
                </a:lnTo>
                <a:lnTo>
                  <a:pt x="58290" y="51130"/>
                </a:lnTo>
                <a:lnTo>
                  <a:pt x="58300" y="51090"/>
                </a:lnTo>
                <a:lnTo>
                  <a:pt x="58300" y="51070"/>
                </a:lnTo>
                <a:lnTo>
                  <a:pt x="58310" y="51060"/>
                </a:lnTo>
                <a:lnTo>
                  <a:pt x="58320" y="51040"/>
                </a:lnTo>
                <a:lnTo>
                  <a:pt x="58340" y="51010"/>
                </a:lnTo>
                <a:lnTo>
                  <a:pt x="58360" y="50970"/>
                </a:lnTo>
                <a:lnTo>
                  <a:pt x="58370" y="50960"/>
                </a:lnTo>
                <a:lnTo>
                  <a:pt x="58390" y="50950"/>
                </a:lnTo>
                <a:lnTo>
                  <a:pt x="58400" y="50940"/>
                </a:lnTo>
                <a:lnTo>
                  <a:pt x="58410" y="50930"/>
                </a:lnTo>
                <a:lnTo>
                  <a:pt x="58420" y="50920"/>
                </a:lnTo>
                <a:lnTo>
                  <a:pt x="58420" y="50910"/>
                </a:lnTo>
                <a:lnTo>
                  <a:pt x="58420" y="50820"/>
                </a:lnTo>
                <a:lnTo>
                  <a:pt x="58420" y="50770"/>
                </a:lnTo>
                <a:lnTo>
                  <a:pt x="58410" y="50740"/>
                </a:lnTo>
                <a:lnTo>
                  <a:pt x="58390" y="50690"/>
                </a:lnTo>
                <a:lnTo>
                  <a:pt x="58380" y="50670"/>
                </a:lnTo>
                <a:lnTo>
                  <a:pt x="58360" y="50660"/>
                </a:lnTo>
                <a:lnTo>
                  <a:pt x="58340" y="50650"/>
                </a:lnTo>
                <a:lnTo>
                  <a:pt x="58270" y="50610"/>
                </a:lnTo>
                <a:lnTo>
                  <a:pt x="58260" y="50600"/>
                </a:lnTo>
                <a:lnTo>
                  <a:pt x="58240" y="50600"/>
                </a:lnTo>
                <a:lnTo>
                  <a:pt x="58220" y="50600"/>
                </a:lnTo>
                <a:lnTo>
                  <a:pt x="58200" y="50600"/>
                </a:lnTo>
                <a:lnTo>
                  <a:pt x="58190" y="50590"/>
                </a:lnTo>
                <a:lnTo>
                  <a:pt x="58160" y="50570"/>
                </a:lnTo>
                <a:lnTo>
                  <a:pt x="58150" y="50570"/>
                </a:lnTo>
                <a:lnTo>
                  <a:pt x="58140" y="50570"/>
                </a:lnTo>
                <a:lnTo>
                  <a:pt x="58130" y="50570"/>
                </a:lnTo>
                <a:lnTo>
                  <a:pt x="58120" y="50570"/>
                </a:lnTo>
                <a:lnTo>
                  <a:pt x="58090" y="50580"/>
                </a:lnTo>
                <a:lnTo>
                  <a:pt x="58080" y="50590"/>
                </a:lnTo>
                <a:lnTo>
                  <a:pt x="58070" y="50590"/>
                </a:lnTo>
                <a:lnTo>
                  <a:pt x="58060" y="50600"/>
                </a:lnTo>
                <a:lnTo>
                  <a:pt x="58040" y="50620"/>
                </a:lnTo>
                <a:lnTo>
                  <a:pt x="58040" y="50630"/>
                </a:lnTo>
                <a:lnTo>
                  <a:pt x="58030" y="50630"/>
                </a:lnTo>
                <a:lnTo>
                  <a:pt x="58010" y="50630"/>
                </a:lnTo>
                <a:lnTo>
                  <a:pt x="58000" y="50630"/>
                </a:lnTo>
                <a:lnTo>
                  <a:pt x="57990" y="50620"/>
                </a:lnTo>
                <a:lnTo>
                  <a:pt x="57980" y="50610"/>
                </a:lnTo>
                <a:lnTo>
                  <a:pt x="57900" y="50520"/>
                </a:lnTo>
                <a:lnTo>
                  <a:pt x="57900" y="50500"/>
                </a:lnTo>
                <a:lnTo>
                  <a:pt x="57890" y="50480"/>
                </a:lnTo>
                <a:lnTo>
                  <a:pt x="57890" y="50420"/>
                </a:lnTo>
                <a:lnTo>
                  <a:pt x="57890" y="50390"/>
                </a:lnTo>
                <a:lnTo>
                  <a:pt x="57900" y="50370"/>
                </a:lnTo>
                <a:lnTo>
                  <a:pt x="57900" y="50360"/>
                </a:lnTo>
                <a:lnTo>
                  <a:pt x="57900" y="50340"/>
                </a:lnTo>
                <a:lnTo>
                  <a:pt x="57910" y="50320"/>
                </a:lnTo>
                <a:lnTo>
                  <a:pt x="57930" y="50280"/>
                </a:lnTo>
                <a:lnTo>
                  <a:pt x="57930" y="50260"/>
                </a:lnTo>
                <a:lnTo>
                  <a:pt x="57950" y="50210"/>
                </a:lnTo>
                <a:lnTo>
                  <a:pt x="57960" y="50210"/>
                </a:lnTo>
                <a:lnTo>
                  <a:pt x="57970" y="50210"/>
                </a:lnTo>
                <a:lnTo>
                  <a:pt x="58000" y="50230"/>
                </a:lnTo>
                <a:lnTo>
                  <a:pt x="58020" y="50230"/>
                </a:lnTo>
                <a:lnTo>
                  <a:pt x="58030" y="50240"/>
                </a:lnTo>
                <a:lnTo>
                  <a:pt x="58040" y="50250"/>
                </a:lnTo>
                <a:lnTo>
                  <a:pt x="58050" y="50240"/>
                </a:lnTo>
                <a:lnTo>
                  <a:pt x="58060" y="50240"/>
                </a:lnTo>
                <a:lnTo>
                  <a:pt x="58070" y="50240"/>
                </a:lnTo>
                <a:lnTo>
                  <a:pt x="58080" y="50230"/>
                </a:lnTo>
                <a:lnTo>
                  <a:pt x="58080" y="50220"/>
                </a:lnTo>
                <a:lnTo>
                  <a:pt x="58070" y="50210"/>
                </a:lnTo>
                <a:lnTo>
                  <a:pt x="58070" y="50200"/>
                </a:lnTo>
                <a:lnTo>
                  <a:pt x="58080" y="50190"/>
                </a:lnTo>
                <a:lnTo>
                  <a:pt x="58090" y="50180"/>
                </a:lnTo>
                <a:lnTo>
                  <a:pt x="58100" y="50170"/>
                </a:lnTo>
                <a:lnTo>
                  <a:pt x="58110" y="50170"/>
                </a:lnTo>
                <a:lnTo>
                  <a:pt x="58120" y="50140"/>
                </a:lnTo>
                <a:lnTo>
                  <a:pt x="58120" y="50130"/>
                </a:lnTo>
                <a:lnTo>
                  <a:pt x="58110" y="50110"/>
                </a:lnTo>
                <a:lnTo>
                  <a:pt x="58110" y="50100"/>
                </a:lnTo>
                <a:lnTo>
                  <a:pt x="58110" y="50090"/>
                </a:lnTo>
                <a:lnTo>
                  <a:pt x="58120" y="50070"/>
                </a:lnTo>
                <a:lnTo>
                  <a:pt x="58130" y="50050"/>
                </a:lnTo>
                <a:lnTo>
                  <a:pt x="58140" y="50040"/>
                </a:lnTo>
                <a:lnTo>
                  <a:pt x="58150" y="50030"/>
                </a:lnTo>
                <a:lnTo>
                  <a:pt x="58160" y="50020"/>
                </a:lnTo>
                <a:lnTo>
                  <a:pt x="58170" y="50020"/>
                </a:lnTo>
                <a:lnTo>
                  <a:pt x="58180" y="50020"/>
                </a:lnTo>
                <a:lnTo>
                  <a:pt x="58190" y="50020"/>
                </a:lnTo>
                <a:lnTo>
                  <a:pt x="58200" y="50010"/>
                </a:lnTo>
                <a:lnTo>
                  <a:pt x="58220" y="49980"/>
                </a:lnTo>
                <a:lnTo>
                  <a:pt x="58250" y="49960"/>
                </a:lnTo>
                <a:lnTo>
                  <a:pt x="58260" y="49940"/>
                </a:lnTo>
                <a:lnTo>
                  <a:pt x="58260" y="49930"/>
                </a:lnTo>
                <a:lnTo>
                  <a:pt x="58270" y="49920"/>
                </a:lnTo>
                <a:lnTo>
                  <a:pt x="58260" y="49900"/>
                </a:lnTo>
                <a:lnTo>
                  <a:pt x="58260" y="49890"/>
                </a:lnTo>
                <a:lnTo>
                  <a:pt x="58280" y="49890"/>
                </a:lnTo>
                <a:lnTo>
                  <a:pt x="58280" y="49880"/>
                </a:lnTo>
                <a:lnTo>
                  <a:pt x="58280" y="49870"/>
                </a:lnTo>
                <a:lnTo>
                  <a:pt x="58280" y="49860"/>
                </a:lnTo>
                <a:lnTo>
                  <a:pt x="58290" y="49850"/>
                </a:lnTo>
                <a:lnTo>
                  <a:pt x="58310" y="49840"/>
                </a:lnTo>
                <a:lnTo>
                  <a:pt x="58310" y="49830"/>
                </a:lnTo>
                <a:lnTo>
                  <a:pt x="58320" y="49820"/>
                </a:lnTo>
                <a:lnTo>
                  <a:pt x="58330" y="49820"/>
                </a:lnTo>
                <a:lnTo>
                  <a:pt x="58340" y="49810"/>
                </a:lnTo>
                <a:lnTo>
                  <a:pt x="58350" y="49810"/>
                </a:lnTo>
                <a:lnTo>
                  <a:pt x="58350" y="49820"/>
                </a:lnTo>
                <a:lnTo>
                  <a:pt x="58360" y="49820"/>
                </a:lnTo>
                <a:lnTo>
                  <a:pt x="58370" y="49820"/>
                </a:lnTo>
                <a:lnTo>
                  <a:pt x="58380" y="49820"/>
                </a:lnTo>
                <a:lnTo>
                  <a:pt x="58390" y="49810"/>
                </a:lnTo>
                <a:lnTo>
                  <a:pt x="58400" y="49800"/>
                </a:lnTo>
                <a:lnTo>
                  <a:pt x="58410" y="49790"/>
                </a:lnTo>
                <a:lnTo>
                  <a:pt x="58420" y="49750"/>
                </a:lnTo>
                <a:lnTo>
                  <a:pt x="58430" y="49740"/>
                </a:lnTo>
                <a:lnTo>
                  <a:pt x="58440" y="49730"/>
                </a:lnTo>
                <a:lnTo>
                  <a:pt x="58470" y="49700"/>
                </a:lnTo>
                <a:lnTo>
                  <a:pt x="58480" y="49690"/>
                </a:lnTo>
                <a:lnTo>
                  <a:pt x="58490" y="49680"/>
                </a:lnTo>
                <a:lnTo>
                  <a:pt x="58510" y="49680"/>
                </a:lnTo>
                <a:lnTo>
                  <a:pt x="58530" y="49680"/>
                </a:lnTo>
                <a:lnTo>
                  <a:pt x="58540" y="49670"/>
                </a:lnTo>
                <a:lnTo>
                  <a:pt x="58530" y="49650"/>
                </a:lnTo>
                <a:lnTo>
                  <a:pt x="58500" y="49610"/>
                </a:lnTo>
                <a:lnTo>
                  <a:pt x="58490" y="49600"/>
                </a:lnTo>
                <a:lnTo>
                  <a:pt x="58490" y="49590"/>
                </a:lnTo>
                <a:lnTo>
                  <a:pt x="58490" y="49570"/>
                </a:lnTo>
                <a:lnTo>
                  <a:pt x="58500" y="49560"/>
                </a:lnTo>
                <a:lnTo>
                  <a:pt x="58500" y="49550"/>
                </a:lnTo>
                <a:lnTo>
                  <a:pt x="58510" y="49540"/>
                </a:lnTo>
                <a:lnTo>
                  <a:pt x="58520" y="49530"/>
                </a:lnTo>
                <a:lnTo>
                  <a:pt x="58530" y="49520"/>
                </a:lnTo>
                <a:lnTo>
                  <a:pt x="58550" y="49500"/>
                </a:lnTo>
                <a:lnTo>
                  <a:pt x="58560" y="49490"/>
                </a:lnTo>
                <a:lnTo>
                  <a:pt x="58570" y="49490"/>
                </a:lnTo>
                <a:lnTo>
                  <a:pt x="58580" y="49490"/>
                </a:lnTo>
                <a:lnTo>
                  <a:pt x="58590" y="49490"/>
                </a:lnTo>
                <a:lnTo>
                  <a:pt x="58600" y="49500"/>
                </a:lnTo>
                <a:lnTo>
                  <a:pt x="58610" y="49500"/>
                </a:lnTo>
                <a:lnTo>
                  <a:pt x="58620" y="49500"/>
                </a:lnTo>
                <a:lnTo>
                  <a:pt x="58630" y="49490"/>
                </a:lnTo>
                <a:lnTo>
                  <a:pt x="58640" y="49490"/>
                </a:lnTo>
                <a:lnTo>
                  <a:pt x="58650" y="49480"/>
                </a:lnTo>
                <a:lnTo>
                  <a:pt x="58650" y="49470"/>
                </a:lnTo>
                <a:lnTo>
                  <a:pt x="58650" y="49450"/>
                </a:lnTo>
                <a:lnTo>
                  <a:pt x="58650" y="49410"/>
                </a:lnTo>
                <a:lnTo>
                  <a:pt x="58630" y="49350"/>
                </a:lnTo>
                <a:lnTo>
                  <a:pt x="58610" y="49300"/>
                </a:lnTo>
                <a:lnTo>
                  <a:pt x="58600" y="49280"/>
                </a:lnTo>
                <a:lnTo>
                  <a:pt x="58590" y="49260"/>
                </a:lnTo>
                <a:lnTo>
                  <a:pt x="58580" y="49180"/>
                </a:lnTo>
                <a:lnTo>
                  <a:pt x="58570" y="49170"/>
                </a:lnTo>
                <a:lnTo>
                  <a:pt x="58560" y="49150"/>
                </a:lnTo>
                <a:lnTo>
                  <a:pt x="58540" y="49120"/>
                </a:lnTo>
                <a:lnTo>
                  <a:pt x="58530" y="49100"/>
                </a:lnTo>
                <a:lnTo>
                  <a:pt x="58490" y="48960"/>
                </a:lnTo>
                <a:lnTo>
                  <a:pt x="58460" y="48890"/>
                </a:lnTo>
                <a:lnTo>
                  <a:pt x="58450" y="48870"/>
                </a:lnTo>
                <a:lnTo>
                  <a:pt x="58420" y="48800"/>
                </a:lnTo>
                <a:lnTo>
                  <a:pt x="58410" y="48790"/>
                </a:lnTo>
                <a:lnTo>
                  <a:pt x="58390" y="48780"/>
                </a:lnTo>
                <a:lnTo>
                  <a:pt x="58380" y="48780"/>
                </a:lnTo>
                <a:lnTo>
                  <a:pt x="58380" y="48770"/>
                </a:lnTo>
                <a:lnTo>
                  <a:pt x="58360" y="48740"/>
                </a:lnTo>
                <a:lnTo>
                  <a:pt x="58350" y="48730"/>
                </a:lnTo>
                <a:lnTo>
                  <a:pt x="58340" y="48720"/>
                </a:lnTo>
                <a:lnTo>
                  <a:pt x="58310" y="48710"/>
                </a:lnTo>
                <a:lnTo>
                  <a:pt x="58300" y="48710"/>
                </a:lnTo>
                <a:lnTo>
                  <a:pt x="58290" y="48700"/>
                </a:lnTo>
                <a:lnTo>
                  <a:pt x="58280" y="48680"/>
                </a:lnTo>
                <a:lnTo>
                  <a:pt x="58270" y="48670"/>
                </a:lnTo>
                <a:lnTo>
                  <a:pt x="58260" y="48660"/>
                </a:lnTo>
                <a:lnTo>
                  <a:pt x="58240" y="48650"/>
                </a:lnTo>
                <a:lnTo>
                  <a:pt x="58200" y="48640"/>
                </a:lnTo>
                <a:lnTo>
                  <a:pt x="58160" y="48620"/>
                </a:lnTo>
                <a:lnTo>
                  <a:pt x="58140" y="48610"/>
                </a:lnTo>
                <a:lnTo>
                  <a:pt x="58080" y="48530"/>
                </a:lnTo>
                <a:lnTo>
                  <a:pt x="58070" y="48510"/>
                </a:lnTo>
                <a:lnTo>
                  <a:pt x="58050" y="48470"/>
                </a:lnTo>
                <a:lnTo>
                  <a:pt x="58050" y="48460"/>
                </a:lnTo>
                <a:lnTo>
                  <a:pt x="58040" y="48460"/>
                </a:lnTo>
                <a:lnTo>
                  <a:pt x="58040" y="48450"/>
                </a:lnTo>
                <a:lnTo>
                  <a:pt x="58080" y="48290"/>
                </a:lnTo>
                <a:lnTo>
                  <a:pt x="58080" y="48280"/>
                </a:lnTo>
                <a:lnTo>
                  <a:pt x="58160" y="48210"/>
                </a:lnTo>
                <a:lnTo>
                  <a:pt x="58170" y="48200"/>
                </a:lnTo>
                <a:lnTo>
                  <a:pt x="58190" y="48150"/>
                </a:lnTo>
                <a:lnTo>
                  <a:pt x="58200" y="48140"/>
                </a:lnTo>
                <a:lnTo>
                  <a:pt x="58210" y="48130"/>
                </a:lnTo>
                <a:lnTo>
                  <a:pt x="58210" y="48120"/>
                </a:lnTo>
                <a:lnTo>
                  <a:pt x="58220" y="48110"/>
                </a:lnTo>
                <a:lnTo>
                  <a:pt x="58250" y="48050"/>
                </a:lnTo>
                <a:lnTo>
                  <a:pt x="58300" y="47930"/>
                </a:lnTo>
                <a:lnTo>
                  <a:pt x="58300" y="47920"/>
                </a:lnTo>
                <a:lnTo>
                  <a:pt x="58310" y="47890"/>
                </a:lnTo>
                <a:lnTo>
                  <a:pt x="58280" y="47720"/>
                </a:lnTo>
                <a:lnTo>
                  <a:pt x="58280" y="47700"/>
                </a:lnTo>
                <a:lnTo>
                  <a:pt x="58290" y="47680"/>
                </a:lnTo>
                <a:lnTo>
                  <a:pt x="58340" y="47570"/>
                </a:lnTo>
                <a:lnTo>
                  <a:pt x="58350" y="47500"/>
                </a:lnTo>
                <a:lnTo>
                  <a:pt x="58410" y="47470"/>
                </a:lnTo>
                <a:lnTo>
                  <a:pt x="58420" y="47470"/>
                </a:lnTo>
                <a:lnTo>
                  <a:pt x="58470" y="47480"/>
                </a:lnTo>
                <a:lnTo>
                  <a:pt x="58480" y="47480"/>
                </a:lnTo>
                <a:lnTo>
                  <a:pt x="58490" y="47480"/>
                </a:lnTo>
                <a:lnTo>
                  <a:pt x="58510" y="47480"/>
                </a:lnTo>
                <a:lnTo>
                  <a:pt x="58520" y="47480"/>
                </a:lnTo>
                <a:lnTo>
                  <a:pt x="58520" y="47470"/>
                </a:lnTo>
                <a:lnTo>
                  <a:pt x="58540" y="47460"/>
                </a:lnTo>
                <a:lnTo>
                  <a:pt x="58550" y="47440"/>
                </a:lnTo>
                <a:lnTo>
                  <a:pt x="58570" y="47420"/>
                </a:lnTo>
                <a:lnTo>
                  <a:pt x="58580" y="47410"/>
                </a:lnTo>
                <a:lnTo>
                  <a:pt x="58580" y="47400"/>
                </a:lnTo>
                <a:lnTo>
                  <a:pt x="58610" y="47380"/>
                </a:lnTo>
                <a:lnTo>
                  <a:pt x="58620" y="47380"/>
                </a:lnTo>
                <a:lnTo>
                  <a:pt x="58630" y="47370"/>
                </a:lnTo>
                <a:lnTo>
                  <a:pt x="58670" y="47280"/>
                </a:lnTo>
                <a:lnTo>
                  <a:pt x="58680" y="47260"/>
                </a:lnTo>
                <a:lnTo>
                  <a:pt x="58690" y="47260"/>
                </a:lnTo>
                <a:lnTo>
                  <a:pt x="58700" y="47250"/>
                </a:lnTo>
                <a:lnTo>
                  <a:pt x="58710" y="47250"/>
                </a:lnTo>
                <a:lnTo>
                  <a:pt x="58720" y="47260"/>
                </a:lnTo>
                <a:lnTo>
                  <a:pt x="58720" y="47270"/>
                </a:lnTo>
                <a:lnTo>
                  <a:pt x="58730" y="47270"/>
                </a:lnTo>
                <a:lnTo>
                  <a:pt x="58730" y="47280"/>
                </a:lnTo>
                <a:lnTo>
                  <a:pt x="58750" y="47280"/>
                </a:lnTo>
                <a:lnTo>
                  <a:pt x="58760" y="47290"/>
                </a:lnTo>
                <a:lnTo>
                  <a:pt x="58780" y="47290"/>
                </a:lnTo>
                <a:lnTo>
                  <a:pt x="58790" y="47290"/>
                </a:lnTo>
                <a:lnTo>
                  <a:pt x="58800" y="47290"/>
                </a:lnTo>
                <a:lnTo>
                  <a:pt x="58830" y="47270"/>
                </a:lnTo>
                <a:lnTo>
                  <a:pt x="58850" y="47260"/>
                </a:lnTo>
                <a:lnTo>
                  <a:pt x="58870" y="47250"/>
                </a:lnTo>
                <a:lnTo>
                  <a:pt x="58880" y="47240"/>
                </a:lnTo>
                <a:lnTo>
                  <a:pt x="58890" y="47240"/>
                </a:lnTo>
                <a:lnTo>
                  <a:pt x="58900" y="47230"/>
                </a:lnTo>
                <a:lnTo>
                  <a:pt x="58920" y="47230"/>
                </a:lnTo>
                <a:lnTo>
                  <a:pt x="59010" y="47240"/>
                </a:lnTo>
                <a:lnTo>
                  <a:pt x="59020" y="47240"/>
                </a:lnTo>
                <a:lnTo>
                  <a:pt x="59030" y="47230"/>
                </a:lnTo>
                <a:lnTo>
                  <a:pt x="59060" y="47220"/>
                </a:lnTo>
                <a:lnTo>
                  <a:pt x="59070" y="47210"/>
                </a:lnTo>
                <a:lnTo>
                  <a:pt x="59080" y="47210"/>
                </a:lnTo>
                <a:lnTo>
                  <a:pt x="59120" y="47210"/>
                </a:lnTo>
                <a:lnTo>
                  <a:pt x="59130" y="47210"/>
                </a:lnTo>
                <a:lnTo>
                  <a:pt x="59150" y="47200"/>
                </a:lnTo>
                <a:lnTo>
                  <a:pt x="59190" y="47180"/>
                </a:lnTo>
                <a:lnTo>
                  <a:pt x="59200" y="47170"/>
                </a:lnTo>
                <a:lnTo>
                  <a:pt x="59230" y="47170"/>
                </a:lnTo>
                <a:lnTo>
                  <a:pt x="59280" y="47140"/>
                </a:lnTo>
                <a:lnTo>
                  <a:pt x="59290" y="47130"/>
                </a:lnTo>
                <a:lnTo>
                  <a:pt x="59290" y="47110"/>
                </a:lnTo>
                <a:lnTo>
                  <a:pt x="59300" y="47090"/>
                </a:lnTo>
                <a:lnTo>
                  <a:pt x="59280" y="47000"/>
                </a:lnTo>
                <a:lnTo>
                  <a:pt x="59290" y="46950"/>
                </a:lnTo>
                <a:lnTo>
                  <a:pt x="59290" y="46930"/>
                </a:lnTo>
                <a:lnTo>
                  <a:pt x="59280" y="46910"/>
                </a:lnTo>
                <a:lnTo>
                  <a:pt x="59260" y="46850"/>
                </a:lnTo>
                <a:lnTo>
                  <a:pt x="59250" y="46830"/>
                </a:lnTo>
                <a:lnTo>
                  <a:pt x="59220" y="46560"/>
                </a:lnTo>
                <a:lnTo>
                  <a:pt x="59220" y="46540"/>
                </a:lnTo>
                <a:lnTo>
                  <a:pt x="59210" y="46540"/>
                </a:lnTo>
                <a:lnTo>
                  <a:pt x="59200" y="46530"/>
                </a:lnTo>
                <a:lnTo>
                  <a:pt x="59150" y="46520"/>
                </a:lnTo>
                <a:lnTo>
                  <a:pt x="59140" y="46520"/>
                </a:lnTo>
                <a:lnTo>
                  <a:pt x="59120" y="46500"/>
                </a:lnTo>
                <a:lnTo>
                  <a:pt x="59110" y="46490"/>
                </a:lnTo>
                <a:lnTo>
                  <a:pt x="59110" y="46480"/>
                </a:lnTo>
                <a:lnTo>
                  <a:pt x="59100" y="46480"/>
                </a:lnTo>
                <a:lnTo>
                  <a:pt x="59100" y="46470"/>
                </a:lnTo>
                <a:lnTo>
                  <a:pt x="59080" y="46230"/>
                </a:lnTo>
                <a:lnTo>
                  <a:pt x="59090" y="46210"/>
                </a:lnTo>
                <a:lnTo>
                  <a:pt x="59100" y="46190"/>
                </a:lnTo>
                <a:lnTo>
                  <a:pt x="59110" y="46180"/>
                </a:lnTo>
                <a:lnTo>
                  <a:pt x="59120" y="46170"/>
                </a:lnTo>
                <a:lnTo>
                  <a:pt x="59150" y="46140"/>
                </a:lnTo>
                <a:lnTo>
                  <a:pt x="59170" y="46120"/>
                </a:lnTo>
                <a:lnTo>
                  <a:pt x="59180" y="46100"/>
                </a:lnTo>
                <a:lnTo>
                  <a:pt x="59210" y="46060"/>
                </a:lnTo>
                <a:lnTo>
                  <a:pt x="59230" y="46040"/>
                </a:lnTo>
                <a:lnTo>
                  <a:pt x="59250" y="46000"/>
                </a:lnTo>
                <a:lnTo>
                  <a:pt x="59250" y="45990"/>
                </a:lnTo>
                <a:lnTo>
                  <a:pt x="59250" y="45970"/>
                </a:lnTo>
                <a:lnTo>
                  <a:pt x="59240" y="45940"/>
                </a:lnTo>
                <a:lnTo>
                  <a:pt x="59210" y="45880"/>
                </a:lnTo>
                <a:lnTo>
                  <a:pt x="59200" y="45840"/>
                </a:lnTo>
                <a:lnTo>
                  <a:pt x="59190" y="45830"/>
                </a:lnTo>
                <a:lnTo>
                  <a:pt x="59180" y="45820"/>
                </a:lnTo>
                <a:lnTo>
                  <a:pt x="59170" y="45820"/>
                </a:lnTo>
                <a:lnTo>
                  <a:pt x="59150" y="45820"/>
                </a:lnTo>
                <a:lnTo>
                  <a:pt x="59110" y="45830"/>
                </a:lnTo>
                <a:lnTo>
                  <a:pt x="59100" y="45830"/>
                </a:lnTo>
                <a:lnTo>
                  <a:pt x="59100" y="45800"/>
                </a:lnTo>
                <a:lnTo>
                  <a:pt x="59170" y="45460"/>
                </a:lnTo>
                <a:lnTo>
                  <a:pt x="59170" y="45450"/>
                </a:lnTo>
                <a:lnTo>
                  <a:pt x="59180" y="45430"/>
                </a:lnTo>
                <a:lnTo>
                  <a:pt x="59180" y="45420"/>
                </a:lnTo>
                <a:lnTo>
                  <a:pt x="59190" y="45410"/>
                </a:lnTo>
                <a:lnTo>
                  <a:pt x="59200" y="45400"/>
                </a:lnTo>
                <a:lnTo>
                  <a:pt x="59220" y="45380"/>
                </a:lnTo>
                <a:lnTo>
                  <a:pt x="59230" y="45370"/>
                </a:lnTo>
                <a:lnTo>
                  <a:pt x="59270" y="45360"/>
                </a:lnTo>
                <a:lnTo>
                  <a:pt x="59290" y="45350"/>
                </a:lnTo>
                <a:lnTo>
                  <a:pt x="59370" y="45340"/>
                </a:lnTo>
                <a:lnTo>
                  <a:pt x="59420" y="45350"/>
                </a:lnTo>
                <a:lnTo>
                  <a:pt x="59470" y="45360"/>
                </a:lnTo>
                <a:lnTo>
                  <a:pt x="59490" y="45370"/>
                </a:lnTo>
                <a:lnTo>
                  <a:pt x="59690" y="45470"/>
                </a:lnTo>
                <a:lnTo>
                  <a:pt x="59730" y="45490"/>
                </a:lnTo>
                <a:lnTo>
                  <a:pt x="59740" y="45490"/>
                </a:lnTo>
                <a:lnTo>
                  <a:pt x="59760" y="45480"/>
                </a:lnTo>
                <a:lnTo>
                  <a:pt x="59780" y="45480"/>
                </a:lnTo>
                <a:lnTo>
                  <a:pt x="59830" y="45440"/>
                </a:lnTo>
                <a:lnTo>
                  <a:pt x="59870" y="45410"/>
                </a:lnTo>
                <a:lnTo>
                  <a:pt x="59870" y="45400"/>
                </a:lnTo>
                <a:lnTo>
                  <a:pt x="59870" y="45390"/>
                </a:lnTo>
                <a:lnTo>
                  <a:pt x="59860" y="45340"/>
                </a:lnTo>
                <a:lnTo>
                  <a:pt x="59850" y="45280"/>
                </a:lnTo>
                <a:lnTo>
                  <a:pt x="59850" y="45230"/>
                </a:lnTo>
                <a:lnTo>
                  <a:pt x="59850" y="45220"/>
                </a:lnTo>
                <a:lnTo>
                  <a:pt x="59850" y="45210"/>
                </a:lnTo>
                <a:lnTo>
                  <a:pt x="59840" y="45200"/>
                </a:lnTo>
                <a:lnTo>
                  <a:pt x="59820" y="45180"/>
                </a:lnTo>
                <a:lnTo>
                  <a:pt x="59810" y="45160"/>
                </a:lnTo>
                <a:lnTo>
                  <a:pt x="59810" y="45150"/>
                </a:lnTo>
                <a:lnTo>
                  <a:pt x="59810" y="45140"/>
                </a:lnTo>
                <a:lnTo>
                  <a:pt x="59810" y="45130"/>
                </a:lnTo>
                <a:lnTo>
                  <a:pt x="59810" y="45120"/>
                </a:lnTo>
                <a:lnTo>
                  <a:pt x="59840" y="45070"/>
                </a:lnTo>
                <a:lnTo>
                  <a:pt x="59850" y="45060"/>
                </a:lnTo>
                <a:lnTo>
                  <a:pt x="59850" y="45050"/>
                </a:lnTo>
                <a:lnTo>
                  <a:pt x="59850" y="45040"/>
                </a:lnTo>
                <a:lnTo>
                  <a:pt x="59850" y="45030"/>
                </a:lnTo>
                <a:lnTo>
                  <a:pt x="59840" y="45020"/>
                </a:lnTo>
                <a:lnTo>
                  <a:pt x="59810" y="44980"/>
                </a:lnTo>
                <a:lnTo>
                  <a:pt x="59810" y="44970"/>
                </a:lnTo>
                <a:lnTo>
                  <a:pt x="59800" y="44960"/>
                </a:lnTo>
                <a:lnTo>
                  <a:pt x="59800" y="44920"/>
                </a:lnTo>
                <a:lnTo>
                  <a:pt x="59800" y="44910"/>
                </a:lnTo>
                <a:lnTo>
                  <a:pt x="59800" y="44900"/>
                </a:lnTo>
                <a:lnTo>
                  <a:pt x="59810" y="44890"/>
                </a:lnTo>
                <a:lnTo>
                  <a:pt x="59830" y="44850"/>
                </a:lnTo>
                <a:lnTo>
                  <a:pt x="59930" y="44730"/>
                </a:lnTo>
                <a:lnTo>
                  <a:pt x="59940" y="44720"/>
                </a:lnTo>
                <a:lnTo>
                  <a:pt x="59960" y="44730"/>
                </a:lnTo>
                <a:lnTo>
                  <a:pt x="59990" y="44740"/>
                </a:lnTo>
                <a:lnTo>
                  <a:pt x="60030" y="44770"/>
                </a:lnTo>
                <a:lnTo>
                  <a:pt x="60190" y="44850"/>
                </a:lnTo>
                <a:lnTo>
                  <a:pt x="60220" y="44880"/>
                </a:lnTo>
                <a:lnTo>
                  <a:pt x="60260" y="44910"/>
                </a:lnTo>
                <a:lnTo>
                  <a:pt x="60320" y="44980"/>
                </a:lnTo>
                <a:lnTo>
                  <a:pt x="60320" y="44990"/>
                </a:lnTo>
                <a:lnTo>
                  <a:pt x="60330" y="45010"/>
                </a:lnTo>
                <a:lnTo>
                  <a:pt x="60370" y="45130"/>
                </a:lnTo>
                <a:lnTo>
                  <a:pt x="60370" y="45140"/>
                </a:lnTo>
                <a:lnTo>
                  <a:pt x="60390" y="45140"/>
                </a:lnTo>
                <a:lnTo>
                  <a:pt x="60420" y="45150"/>
                </a:lnTo>
                <a:lnTo>
                  <a:pt x="60480" y="45150"/>
                </a:lnTo>
                <a:lnTo>
                  <a:pt x="60530" y="45150"/>
                </a:lnTo>
                <a:lnTo>
                  <a:pt x="60540" y="45150"/>
                </a:lnTo>
                <a:lnTo>
                  <a:pt x="60540" y="45160"/>
                </a:lnTo>
                <a:lnTo>
                  <a:pt x="60580" y="45190"/>
                </a:lnTo>
                <a:lnTo>
                  <a:pt x="60600" y="45190"/>
                </a:lnTo>
                <a:lnTo>
                  <a:pt x="60690" y="45170"/>
                </a:lnTo>
                <a:lnTo>
                  <a:pt x="60720" y="45170"/>
                </a:lnTo>
                <a:lnTo>
                  <a:pt x="60740" y="45170"/>
                </a:lnTo>
                <a:lnTo>
                  <a:pt x="60770" y="45180"/>
                </a:lnTo>
                <a:lnTo>
                  <a:pt x="60780" y="45190"/>
                </a:lnTo>
                <a:lnTo>
                  <a:pt x="60790" y="45180"/>
                </a:lnTo>
                <a:lnTo>
                  <a:pt x="60820" y="45160"/>
                </a:lnTo>
                <a:lnTo>
                  <a:pt x="60830" y="45140"/>
                </a:lnTo>
                <a:lnTo>
                  <a:pt x="60850" y="45100"/>
                </a:lnTo>
                <a:lnTo>
                  <a:pt x="60870" y="45080"/>
                </a:lnTo>
                <a:lnTo>
                  <a:pt x="60920" y="45050"/>
                </a:lnTo>
                <a:lnTo>
                  <a:pt x="60930" y="45070"/>
                </a:lnTo>
                <a:lnTo>
                  <a:pt x="60930" y="45090"/>
                </a:lnTo>
                <a:lnTo>
                  <a:pt x="60960" y="45140"/>
                </a:lnTo>
                <a:lnTo>
                  <a:pt x="60960" y="45150"/>
                </a:lnTo>
                <a:lnTo>
                  <a:pt x="60960" y="45200"/>
                </a:lnTo>
                <a:lnTo>
                  <a:pt x="60960" y="45210"/>
                </a:lnTo>
                <a:lnTo>
                  <a:pt x="60970" y="45220"/>
                </a:lnTo>
                <a:lnTo>
                  <a:pt x="61020" y="45290"/>
                </a:lnTo>
                <a:lnTo>
                  <a:pt x="61020" y="45300"/>
                </a:lnTo>
                <a:lnTo>
                  <a:pt x="61020" y="45310"/>
                </a:lnTo>
                <a:lnTo>
                  <a:pt x="61020" y="45320"/>
                </a:lnTo>
                <a:lnTo>
                  <a:pt x="61020" y="45330"/>
                </a:lnTo>
                <a:lnTo>
                  <a:pt x="61020" y="45340"/>
                </a:lnTo>
                <a:lnTo>
                  <a:pt x="60990" y="45370"/>
                </a:lnTo>
                <a:lnTo>
                  <a:pt x="60980" y="45380"/>
                </a:lnTo>
                <a:lnTo>
                  <a:pt x="60950" y="45470"/>
                </a:lnTo>
                <a:lnTo>
                  <a:pt x="60930" y="45540"/>
                </a:lnTo>
                <a:lnTo>
                  <a:pt x="60890" y="45630"/>
                </a:lnTo>
                <a:lnTo>
                  <a:pt x="60850" y="45710"/>
                </a:lnTo>
                <a:lnTo>
                  <a:pt x="60830" y="45740"/>
                </a:lnTo>
                <a:lnTo>
                  <a:pt x="60820" y="45750"/>
                </a:lnTo>
                <a:lnTo>
                  <a:pt x="60810" y="45790"/>
                </a:lnTo>
                <a:lnTo>
                  <a:pt x="60800" y="45800"/>
                </a:lnTo>
                <a:lnTo>
                  <a:pt x="60800" y="45810"/>
                </a:lnTo>
                <a:lnTo>
                  <a:pt x="60800" y="45820"/>
                </a:lnTo>
                <a:lnTo>
                  <a:pt x="60810" y="45830"/>
                </a:lnTo>
                <a:lnTo>
                  <a:pt x="60820" y="45840"/>
                </a:lnTo>
                <a:lnTo>
                  <a:pt x="60840" y="45840"/>
                </a:lnTo>
                <a:lnTo>
                  <a:pt x="60860" y="45830"/>
                </a:lnTo>
                <a:lnTo>
                  <a:pt x="60880" y="45800"/>
                </a:lnTo>
                <a:lnTo>
                  <a:pt x="60890" y="45790"/>
                </a:lnTo>
                <a:lnTo>
                  <a:pt x="60910" y="45780"/>
                </a:lnTo>
                <a:lnTo>
                  <a:pt x="61010" y="45730"/>
                </a:lnTo>
                <a:lnTo>
                  <a:pt x="61020" y="45730"/>
                </a:lnTo>
                <a:lnTo>
                  <a:pt x="61030" y="45720"/>
                </a:lnTo>
                <a:lnTo>
                  <a:pt x="61040" y="45710"/>
                </a:lnTo>
                <a:lnTo>
                  <a:pt x="61060" y="45680"/>
                </a:lnTo>
                <a:lnTo>
                  <a:pt x="61070" y="45670"/>
                </a:lnTo>
                <a:lnTo>
                  <a:pt x="61080" y="45650"/>
                </a:lnTo>
                <a:lnTo>
                  <a:pt x="61100" y="45610"/>
                </a:lnTo>
                <a:lnTo>
                  <a:pt x="61110" y="45600"/>
                </a:lnTo>
                <a:lnTo>
                  <a:pt x="61120" y="45590"/>
                </a:lnTo>
                <a:lnTo>
                  <a:pt x="61140" y="45590"/>
                </a:lnTo>
                <a:lnTo>
                  <a:pt x="61160" y="45590"/>
                </a:lnTo>
                <a:lnTo>
                  <a:pt x="61270" y="45600"/>
                </a:lnTo>
                <a:lnTo>
                  <a:pt x="61300" y="45610"/>
                </a:lnTo>
                <a:lnTo>
                  <a:pt x="61450" y="45630"/>
                </a:lnTo>
                <a:lnTo>
                  <a:pt x="61470" y="45630"/>
                </a:lnTo>
                <a:lnTo>
                  <a:pt x="61480" y="45630"/>
                </a:lnTo>
                <a:lnTo>
                  <a:pt x="61550" y="45590"/>
                </a:lnTo>
                <a:lnTo>
                  <a:pt x="61620" y="45520"/>
                </a:lnTo>
                <a:lnTo>
                  <a:pt x="61640" y="45490"/>
                </a:lnTo>
                <a:lnTo>
                  <a:pt x="61650" y="45450"/>
                </a:lnTo>
                <a:lnTo>
                  <a:pt x="61660" y="45420"/>
                </a:lnTo>
                <a:lnTo>
                  <a:pt x="61660" y="45410"/>
                </a:lnTo>
                <a:lnTo>
                  <a:pt x="61700" y="45390"/>
                </a:lnTo>
                <a:lnTo>
                  <a:pt x="61730" y="45370"/>
                </a:lnTo>
                <a:lnTo>
                  <a:pt x="61760" y="45340"/>
                </a:lnTo>
                <a:lnTo>
                  <a:pt x="61770" y="45330"/>
                </a:lnTo>
                <a:lnTo>
                  <a:pt x="61780" y="45310"/>
                </a:lnTo>
                <a:lnTo>
                  <a:pt x="61790" y="45300"/>
                </a:lnTo>
                <a:lnTo>
                  <a:pt x="61810" y="45270"/>
                </a:lnTo>
                <a:lnTo>
                  <a:pt x="61830" y="45250"/>
                </a:lnTo>
                <a:lnTo>
                  <a:pt x="61850" y="45230"/>
                </a:lnTo>
                <a:lnTo>
                  <a:pt x="61850" y="45220"/>
                </a:lnTo>
                <a:lnTo>
                  <a:pt x="61850" y="45210"/>
                </a:lnTo>
                <a:lnTo>
                  <a:pt x="61860" y="45200"/>
                </a:lnTo>
                <a:lnTo>
                  <a:pt x="61870" y="45190"/>
                </a:lnTo>
                <a:lnTo>
                  <a:pt x="61920" y="45190"/>
                </a:lnTo>
                <a:lnTo>
                  <a:pt x="61930" y="45190"/>
                </a:lnTo>
                <a:lnTo>
                  <a:pt x="61940" y="45190"/>
                </a:lnTo>
                <a:lnTo>
                  <a:pt x="61950" y="45200"/>
                </a:lnTo>
                <a:lnTo>
                  <a:pt x="61980" y="45210"/>
                </a:lnTo>
                <a:lnTo>
                  <a:pt x="62000" y="45210"/>
                </a:lnTo>
                <a:lnTo>
                  <a:pt x="62050" y="45200"/>
                </a:lnTo>
                <a:lnTo>
                  <a:pt x="62090" y="45180"/>
                </a:lnTo>
                <a:lnTo>
                  <a:pt x="62170" y="45140"/>
                </a:lnTo>
                <a:lnTo>
                  <a:pt x="62220" y="45090"/>
                </a:lnTo>
                <a:lnTo>
                  <a:pt x="62250" y="45060"/>
                </a:lnTo>
                <a:lnTo>
                  <a:pt x="62260" y="45050"/>
                </a:lnTo>
                <a:lnTo>
                  <a:pt x="62280" y="45050"/>
                </a:lnTo>
                <a:lnTo>
                  <a:pt x="62310" y="45040"/>
                </a:lnTo>
                <a:lnTo>
                  <a:pt x="62330" y="45030"/>
                </a:lnTo>
                <a:lnTo>
                  <a:pt x="62340" y="45030"/>
                </a:lnTo>
                <a:lnTo>
                  <a:pt x="62360" y="44990"/>
                </a:lnTo>
                <a:lnTo>
                  <a:pt x="62370" y="44980"/>
                </a:lnTo>
                <a:lnTo>
                  <a:pt x="62380" y="44970"/>
                </a:lnTo>
                <a:lnTo>
                  <a:pt x="62400" y="44950"/>
                </a:lnTo>
                <a:lnTo>
                  <a:pt x="62410" y="44940"/>
                </a:lnTo>
                <a:lnTo>
                  <a:pt x="62420" y="44910"/>
                </a:lnTo>
                <a:lnTo>
                  <a:pt x="62430" y="44900"/>
                </a:lnTo>
                <a:lnTo>
                  <a:pt x="62500" y="44840"/>
                </a:lnTo>
                <a:lnTo>
                  <a:pt x="62510" y="44830"/>
                </a:lnTo>
                <a:lnTo>
                  <a:pt x="62510" y="44820"/>
                </a:lnTo>
                <a:lnTo>
                  <a:pt x="62520" y="44800"/>
                </a:lnTo>
                <a:lnTo>
                  <a:pt x="62530" y="44790"/>
                </a:lnTo>
                <a:lnTo>
                  <a:pt x="62530" y="44780"/>
                </a:lnTo>
                <a:lnTo>
                  <a:pt x="62540" y="44780"/>
                </a:lnTo>
                <a:lnTo>
                  <a:pt x="62560" y="44770"/>
                </a:lnTo>
                <a:lnTo>
                  <a:pt x="62590" y="44770"/>
                </a:lnTo>
                <a:lnTo>
                  <a:pt x="62630" y="44770"/>
                </a:lnTo>
                <a:lnTo>
                  <a:pt x="62640" y="44760"/>
                </a:lnTo>
                <a:lnTo>
                  <a:pt x="62670" y="44750"/>
                </a:lnTo>
                <a:lnTo>
                  <a:pt x="62690" y="44750"/>
                </a:lnTo>
                <a:lnTo>
                  <a:pt x="62710" y="44750"/>
                </a:lnTo>
                <a:lnTo>
                  <a:pt x="62720" y="44750"/>
                </a:lnTo>
                <a:lnTo>
                  <a:pt x="62730" y="44760"/>
                </a:lnTo>
                <a:lnTo>
                  <a:pt x="62740" y="44750"/>
                </a:lnTo>
                <a:lnTo>
                  <a:pt x="62780" y="44740"/>
                </a:lnTo>
                <a:lnTo>
                  <a:pt x="63220" y="44490"/>
                </a:lnTo>
                <a:lnTo>
                  <a:pt x="63270" y="44450"/>
                </a:lnTo>
                <a:lnTo>
                  <a:pt x="63270" y="44440"/>
                </a:lnTo>
                <a:lnTo>
                  <a:pt x="63270" y="44420"/>
                </a:lnTo>
                <a:lnTo>
                  <a:pt x="63280" y="44410"/>
                </a:lnTo>
                <a:lnTo>
                  <a:pt x="63310" y="44360"/>
                </a:lnTo>
                <a:lnTo>
                  <a:pt x="63310" y="44340"/>
                </a:lnTo>
                <a:lnTo>
                  <a:pt x="63310" y="44330"/>
                </a:lnTo>
                <a:lnTo>
                  <a:pt x="63310" y="44320"/>
                </a:lnTo>
                <a:lnTo>
                  <a:pt x="63330" y="44320"/>
                </a:lnTo>
                <a:lnTo>
                  <a:pt x="63350" y="44310"/>
                </a:lnTo>
                <a:lnTo>
                  <a:pt x="63370" y="44300"/>
                </a:lnTo>
                <a:lnTo>
                  <a:pt x="63580" y="44170"/>
                </a:lnTo>
                <a:lnTo>
                  <a:pt x="63610" y="44130"/>
                </a:lnTo>
                <a:lnTo>
                  <a:pt x="63650" y="44100"/>
                </a:lnTo>
                <a:lnTo>
                  <a:pt x="63660" y="44090"/>
                </a:lnTo>
                <a:lnTo>
                  <a:pt x="63670" y="44080"/>
                </a:lnTo>
                <a:lnTo>
                  <a:pt x="63680" y="44070"/>
                </a:lnTo>
                <a:lnTo>
                  <a:pt x="63710" y="44060"/>
                </a:lnTo>
                <a:lnTo>
                  <a:pt x="63760" y="44020"/>
                </a:lnTo>
                <a:lnTo>
                  <a:pt x="63820" y="43990"/>
                </a:lnTo>
                <a:lnTo>
                  <a:pt x="63840" y="43980"/>
                </a:lnTo>
                <a:lnTo>
                  <a:pt x="63870" y="43960"/>
                </a:lnTo>
                <a:lnTo>
                  <a:pt x="64060" y="43900"/>
                </a:lnTo>
                <a:lnTo>
                  <a:pt x="64180" y="43830"/>
                </a:lnTo>
                <a:lnTo>
                  <a:pt x="64250" y="43820"/>
                </a:lnTo>
                <a:lnTo>
                  <a:pt x="64270" y="43810"/>
                </a:lnTo>
                <a:lnTo>
                  <a:pt x="64290" y="43800"/>
                </a:lnTo>
                <a:lnTo>
                  <a:pt x="64330" y="43770"/>
                </a:lnTo>
                <a:lnTo>
                  <a:pt x="64340" y="43760"/>
                </a:lnTo>
                <a:lnTo>
                  <a:pt x="64350" y="43760"/>
                </a:lnTo>
                <a:lnTo>
                  <a:pt x="64370" y="43760"/>
                </a:lnTo>
                <a:lnTo>
                  <a:pt x="64400" y="43770"/>
                </a:lnTo>
                <a:lnTo>
                  <a:pt x="64420" y="43770"/>
                </a:lnTo>
                <a:lnTo>
                  <a:pt x="64440" y="43760"/>
                </a:lnTo>
                <a:lnTo>
                  <a:pt x="64450" y="43760"/>
                </a:lnTo>
                <a:lnTo>
                  <a:pt x="64460" y="43770"/>
                </a:lnTo>
                <a:lnTo>
                  <a:pt x="64500" y="43780"/>
                </a:lnTo>
                <a:lnTo>
                  <a:pt x="64510" y="43780"/>
                </a:lnTo>
                <a:lnTo>
                  <a:pt x="64520" y="43780"/>
                </a:lnTo>
                <a:lnTo>
                  <a:pt x="64530" y="43770"/>
                </a:lnTo>
                <a:lnTo>
                  <a:pt x="64530" y="43760"/>
                </a:lnTo>
                <a:lnTo>
                  <a:pt x="64540" y="43750"/>
                </a:lnTo>
                <a:lnTo>
                  <a:pt x="64550" y="43740"/>
                </a:lnTo>
                <a:lnTo>
                  <a:pt x="64560" y="43740"/>
                </a:lnTo>
                <a:lnTo>
                  <a:pt x="64570" y="43740"/>
                </a:lnTo>
                <a:lnTo>
                  <a:pt x="64590" y="43760"/>
                </a:lnTo>
                <a:lnTo>
                  <a:pt x="64610" y="43780"/>
                </a:lnTo>
                <a:lnTo>
                  <a:pt x="64640" y="43800"/>
                </a:lnTo>
                <a:lnTo>
                  <a:pt x="64660" y="43810"/>
                </a:lnTo>
                <a:lnTo>
                  <a:pt x="64680" y="43810"/>
                </a:lnTo>
                <a:lnTo>
                  <a:pt x="64700" y="43800"/>
                </a:lnTo>
                <a:lnTo>
                  <a:pt x="64710" y="43810"/>
                </a:lnTo>
                <a:lnTo>
                  <a:pt x="64720" y="43810"/>
                </a:lnTo>
                <a:lnTo>
                  <a:pt x="64730" y="43820"/>
                </a:lnTo>
                <a:lnTo>
                  <a:pt x="64750" y="43820"/>
                </a:lnTo>
                <a:lnTo>
                  <a:pt x="64760" y="43820"/>
                </a:lnTo>
                <a:lnTo>
                  <a:pt x="64780" y="43810"/>
                </a:lnTo>
                <a:lnTo>
                  <a:pt x="64790" y="43810"/>
                </a:lnTo>
                <a:lnTo>
                  <a:pt x="64800" y="43810"/>
                </a:lnTo>
                <a:lnTo>
                  <a:pt x="64820" y="43810"/>
                </a:lnTo>
                <a:lnTo>
                  <a:pt x="64840" y="43820"/>
                </a:lnTo>
                <a:lnTo>
                  <a:pt x="64860" y="43820"/>
                </a:lnTo>
                <a:lnTo>
                  <a:pt x="64880" y="43820"/>
                </a:lnTo>
                <a:lnTo>
                  <a:pt x="64910" y="43840"/>
                </a:lnTo>
                <a:lnTo>
                  <a:pt x="64930" y="43840"/>
                </a:lnTo>
                <a:lnTo>
                  <a:pt x="64940" y="43840"/>
                </a:lnTo>
                <a:lnTo>
                  <a:pt x="64950" y="43840"/>
                </a:lnTo>
                <a:lnTo>
                  <a:pt x="64980" y="43820"/>
                </a:lnTo>
                <a:lnTo>
                  <a:pt x="64990" y="43820"/>
                </a:lnTo>
                <a:lnTo>
                  <a:pt x="64990" y="43810"/>
                </a:lnTo>
                <a:lnTo>
                  <a:pt x="65000" y="43820"/>
                </a:lnTo>
                <a:lnTo>
                  <a:pt x="65020" y="43820"/>
                </a:lnTo>
                <a:lnTo>
                  <a:pt x="65050" y="43840"/>
                </a:lnTo>
                <a:lnTo>
                  <a:pt x="65090" y="43870"/>
                </a:lnTo>
                <a:lnTo>
                  <a:pt x="65100" y="43880"/>
                </a:lnTo>
                <a:lnTo>
                  <a:pt x="65150" y="43880"/>
                </a:lnTo>
                <a:lnTo>
                  <a:pt x="65170" y="43880"/>
                </a:lnTo>
                <a:lnTo>
                  <a:pt x="65190" y="43870"/>
                </a:lnTo>
                <a:lnTo>
                  <a:pt x="65200" y="43870"/>
                </a:lnTo>
                <a:lnTo>
                  <a:pt x="65210" y="43870"/>
                </a:lnTo>
                <a:lnTo>
                  <a:pt x="65230" y="43880"/>
                </a:lnTo>
                <a:lnTo>
                  <a:pt x="65240" y="43880"/>
                </a:lnTo>
                <a:lnTo>
                  <a:pt x="65270" y="43900"/>
                </a:lnTo>
                <a:lnTo>
                  <a:pt x="65290" y="43910"/>
                </a:lnTo>
                <a:lnTo>
                  <a:pt x="65300" y="43910"/>
                </a:lnTo>
                <a:lnTo>
                  <a:pt x="65310" y="43900"/>
                </a:lnTo>
                <a:lnTo>
                  <a:pt x="65330" y="43900"/>
                </a:lnTo>
                <a:lnTo>
                  <a:pt x="65340" y="43910"/>
                </a:lnTo>
                <a:lnTo>
                  <a:pt x="65360" y="43920"/>
                </a:lnTo>
                <a:lnTo>
                  <a:pt x="65380" y="43940"/>
                </a:lnTo>
                <a:lnTo>
                  <a:pt x="65410" y="43950"/>
                </a:lnTo>
                <a:lnTo>
                  <a:pt x="65420" y="43960"/>
                </a:lnTo>
                <a:lnTo>
                  <a:pt x="65390" y="44010"/>
                </a:lnTo>
                <a:lnTo>
                  <a:pt x="65350" y="44060"/>
                </a:lnTo>
                <a:lnTo>
                  <a:pt x="65330" y="44130"/>
                </a:lnTo>
                <a:lnTo>
                  <a:pt x="65300" y="44220"/>
                </a:lnTo>
                <a:lnTo>
                  <a:pt x="65270" y="44280"/>
                </a:lnTo>
                <a:lnTo>
                  <a:pt x="65260" y="44320"/>
                </a:lnTo>
                <a:lnTo>
                  <a:pt x="65250" y="44340"/>
                </a:lnTo>
                <a:lnTo>
                  <a:pt x="65230" y="44410"/>
                </a:lnTo>
                <a:lnTo>
                  <a:pt x="65240" y="44440"/>
                </a:lnTo>
                <a:lnTo>
                  <a:pt x="65250" y="44450"/>
                </a:lnTo>
                <a:lnTo>
                  <a:pt x="65260" y="44480"/>
                </a:lnTo>
                <a:lnTo>
                  <a:pt x="65270" y="44490"/>
                </a:lnTo>
                <a:lnTo>
                  <a:pt x="65270" y="44500"/>
                </a:lnTo>
                <a:lnTo>
                  <a:pt x="65270" y="44530"/>
                </a:lnTo>
                <a:lnTo>
                  <a:pt x="65270" y="44540"/>
                </a:lnTo>
                <a:lnTo>
                  <a:pt x="65270" y="44550"/>
                </a:lnTo>
                <a:lnTo>
                  <a:pt x="65270" y="44560"/>
                </a:lnTo>
                <a:lnTo>
                  <a:pt x="65260" y="44570"/>
                </a:lnTo>
                <a:lnTo>
                  <a:pt x="65260" y="44580"/>
                </a:lnTo>
                <a:lnTo>
                  <a:pt x="65260" y="44590"/>
                </a:lnTo>
                <a:lnTo>
                  <a:pt x="65270" y="44620"/>
                </a:lnTo>
                <a:lnTo>
                  <a:pt x="65270" y="44630"/>
                </a:lnTo>
                <a:lnTo>
                  <a:pt x="65280" y="44640"/>
                </a:lnTo>
                <a:lnTo>
                  <a:pt x="65300" y="44660"/>
                </a:lnTo>
                <a:lnTo>
                  <a:pt x="65310" y="44670"/>
                </a:lnTo>
                <a:lnTo>
                  <a:pt x="65330" y="44680"/>
                </a:lnTo>
                <a:lnTo>
                  <a:pt x="65350" y="44690"/>
                </a:lnTo>
                <a:lnTo>
                  <a:pt x="65530" y="44720"/>
                </a:lnTo>
                <a:lnTo>
                  <a:pt x="65540" y="44730"/>
                </a:lnTo>
                <a:lnTo>
                  <a:pt x="65570" y="44750"/>
                </a:lnTo>
                <a:lnTo>
                  <a:pt x="65580" y="44770"/>
                </a:lnTo>
                <a:lnTo>
                  <a:pt x="65590" y="44780"/>
                </a:lnTo>
                <a:lnTo>
                  <a:pt x="66020" y="44890"/>
                </a:lnTo>
                <a:lnTo>
                  <a:pt x="66110" y="44860"/>
                </a:lnTo>
                <a:lnTo>
                  <a:pt x="66120" y="44860"/>
                </a:lnTo>
                <a:lnTo>
                  <a:pt x="66130" y="44850"/>
                </a:lnTo>
                <a:lnTo>
                  <a:pt x="66140" y="44830"/>
                </a:lnTo>
                <a:lnTo>
                  <a:pt x="66150" y="44820"/>
                </a:lnTo>
                <a:lnTo>
                  <a:pt x="66160" y="44800"/>
                </a:lnTo>
                <a:lnTo>
                  <a:pt x="66190" y="44780"/>
                </a:lnTo>
                <a:lnTo>
                  <a:pt x="66200" y="44770"/>
                </a:lnTo>
                <a:lnTo>
                  <a:pt x="66200" y="44760"/>
                </a:lnTo>
                <a:lnTo>
                  <a:pt x="66210" y="44730"/>
                </a:lnTo>
                <a:lnTo>
                  <a:pt x="66210" y="44720"/>
                </a:lnTo>
                <a:lnTo>
                  <a:pt x="66220" y="44720"/>
                </a:lnTo>
                <a:lnTo>
                  <a:pt x="66230" y="44710"/>
                </a:lnTo>
                <a:lnTo>
                  <a:pt x="66240" y="44700"/>
                </a:lnTo>
                <a:lnTo>
                  <a:pt x="66450" y="44600"/>
                </a:lnTo>
                <a:lnTo>
                  <a:pt x="66510" y="44590"/>
                </a:lnTo>
                <a:lnTo>
                  <a:pt x="66550" y="44570"/>
                </a:lnTo>
                <a:lnTo>
                  <a:pt x="66560" y="44570"/>
                </a:lnTo>
                <a:lnTo>
                  <a:pt x="66590" y="44560"/>
                </a:lnTo>
                <a:lnTo>
                  <a:pt x="66660" y="44560"/>
                </a:lnTo>
                <a:lnTo>
                  <a:pt x="66690" y="44570"/>
                </a:lnTo>
                <a:lnTo>
                  <a:pt x="66750" y="44580"/>
                </a:lnTo>
                <a:lnTo>
                  <a:pt x="66790" y="44600"/>
                </a:lnTo>
                <a:lnTo>
                  <a:pt x="66880" y="44620"/>
                </a:lnTo>
                <a:lnTo>
                  <a:pt x="66900" y="44620"/>
                </a:lnTo>
                <a:lnTo>
                  <a:pt x="66920" y="44620"/>
                </a:lnTo>
                <a:lnTo>
                  <a:pt x="66940" y="44620"/>
                </a:lnTo>
                <a:lnTo>
                  <a:pt x="67030" y="44660"/>
                </a:lnTo>
                <a:lnTo>
                  <a:pt x="67050" y="44660"/>
                </a:lnTo>
                <a:lnTo>
                  <a:pt x="67080" y="44650"/>
                </a:lnTo>
                <a:lnTo>
                  <a:pt x="67110" y="44660"/>
                </a:lnTo>
                <a:lnTo>
                  <a:pt x="67120" y="44670"/>
                </a:lnTo>
                <a:lnTo>
                  <a:pt x="67140" y="44680"/>
                </a:lnTo>
                <a:lnTo>
                  <a:pt x="67170" y="44700"/>
                </a:lnTo>
                <a:lnTo>
                  <a:pt x="67180" y="44720"/>
                </a:lnTo>
                <a:lnTo>
                  <a:pt x="67190" y="44730"/>
                </a:lnTo>
                <a:lnTo>
                  <a:pt x="67210" y="44780"/>
                </a:lnTo>
                <a:lnTo>
                  <a:pt x="67220" y="44790"/>
                </a:lnTo>
                <a:lnTo>
                  <a:pt x="67230" y="44800"/>
                </a:lnTo>
                <a:lnTo>
                  <a:pt x="67390" y="44920"/>
                </a:lnTo>
                <a:lnTo>
                  <a:pt x="67430" y="44950"/>
                </a:lnTo>
                <a:lnTo>
                  <a:pt x="67520" y="45030"/>
                </a:lnTo>
                <a:lnTo>
                  <a:pt x="67540" y="45050"/>
                </a:lnTo>
                <a:lnTo>
                  <a:pt x="67640" y="45110"/>
                </a:lnTo>
                <a:lnTo>
                  <a:pt x="67650" y="45130"/>
                </a:lnTo>
                <a:lnTo>
                  <a:pt x="67670" y="45150"/>
                </a:lnTo>
                <a:lnTo>
                  <a:pt x="67680" y="45160"/>
                </a:lnTo>
                <a:lnTo>
                  <a:pt x="67720" y="45180"/>
                </a:lnTo>
                <a:lnTo>
                  <a:pt x="67740" y="45190"/>
                </a:lnTo>
                <a:lnTo>
                  <a:pt x="67760" y="45200"/>
                </a:lnTo>
                <a:lnTo>
                  <a:pt x="67780" y="45200"/>
                </a:lnTo>
                <a:lnTo>
                  <a:pt x="67860" y="45180"/>
                </a:lnTo>
                <a:lnTo>
                  <a:pt x="67870" y="45180"/>
                </a:lnTo>
                <a:lnTo>
                  <a:pt x="67880" y="45190"/>
                </a:lnTo>
                <a:lnTo>
                  <a:pt x="67910" y="45220"/>
                </a:lnTo>
                <a:lnTo>
                  <a:pt x="67980" y="45240"/>
                </a:lnTo>
                <a:lnTo>
                  <a:pt x="68030" y="45280"/>
                </a:lnTo>
                <a:lnTo>
                  <a:pt x="68050" y="45300"/>
                </a:lnTo>
                <a:lnTo>
                  <a:pt x="68070" y="45330"/>
                </a:lnTo>
                <a:lnTo>
                  <a:pt x="68100" y="45340"/>
                </a:lnTo>
                <a:lnTo>
                  <a:pt x="68160" y="45390"/>
                </a:lnTo>
                <a:lnTo>
                  <a:pt x="68410" y="45510"/>
                </a:lnTo>
                <a:lnTo>
                  <a:pt x="68450" y="45530"/>
                </a:lnTo>
                <a:lnTo>
                  <a:pt x="68500" y="45550"/>
                </a:lnTo>
                <a:lnTo>
                  <a:pt x="68600" y="45570"/>
                </a:lnTo>
                <a:lnTo>
                  <a:pt x="68630" y="45570"/>
                </a:lnTo>
                <a:lnTo>
                  <a:pt x="68640" y="45570"/>
                </a:lnTo>
                <a:lnTo>
                  <a:pt x="68670" y="45550"/>
                </a:lnTo>
                <a:lnTo>
                  <a:pt x="68680" y="45550"/>
                </a:lnTo>
                <a:lnTo>
                  <a:pt x="68690" y="45550"/>
                </a:lnTo>
                <a:lnTo>
                  <a:pt x="68710" y="45570"/>
                </a:lnTo>
                <a:lnTo>
                  <a:pt x="68720" y="45590"/>
                </a:lnTo>
                <a:lnTo>
                  <a:pt x="68730" y="45600"/>
                </a:lnTo>
                <a:lnTo>
                  <a:pt x="68740" y="45610"/>
                </a:lnTo>
                <a:lnTo>
                  <a:pt x="68790" y="45630"/>
                </a:lnTo>
                <a:lnTo>
                  <a:pt x="68800" y="45640"/>
                </a:lnTo>
                <a:lnTo>
                  <a:pt x="68820" y="45670"/>
                </a:lnTo>
                <a:lnTo>
                  <a:pt x="68830" y="45680"/>
                </a:lnTo>
                <a:lnTo>
                  <a:pt x="68830" y="45690"/>
                </a:lnTo>
                <a:lnTo>
                  <a:pt x="68840" y="45700"/>
                </a:lnTo>
                <a:lnTo>
                  <a:pt x="68850" y="45700"/>
                </a:lnTo>
                <a:lnTo>
                  <a:pt x="68870" y="45710"/>
                </a:lnTo>
                <a:lnTo>
                  <a:pt x="68880" y="45700"/>
                </a:lnTo>
                <a:lnTo>
                  <a:pt x="68930" y="45690"/>
                </a:lnTo>
                <a:lnTo>
                  <a:pt x="68940" y="45680"/>
                </a:lnTo>
                <a:lnTo>
                  <a:pt x="68960" y="45680"/>
                </a:lnTo>
                <a:lnTo>
                  <a:pt x="68980" y="45680"/>
                </a:lnTo>
                <a:lnTo>
                  <a:pt x="69030" y="45670"/>
                </a:lnTo>
                <a:lnTo>
                  <a:pt x="69060" y="45670"/>
                </a:lnTo>
                <a:lnTo>
                  <a:pt x="69120" y="45690"/>
                </a:lnTo>
                <a:lnTo>
                  <a:pt x="69140" y="45690"/>
                </a:lnTo>
                <a:lnTo>
                  <a:pt x="69150" y="45680"/>
                </a:lnTo>
                <a:lnTo>
                  <a:pt x="69160" y="45680"/>
                </a:lnTo>
                <a:lnTo>
                  <a:pt x="69180" y="45670"/>
                </a:lnTo>
                <a:lnTo>
                  <a:pt x="69190" y="45660"/>
                </a:lnTo>
                <a:lnTo>
                  <a:pt x="69260" y="45630"/>
                </a:lnTo>
                <a:lnTo>
                  <a:pt x="69290" y="45610"/>
                </a:lnTo>
                <a:lnTo>
                  <a:pt x="69300" y="45590"/>
                </a:lnTo>
                <a:lnTo>
                  <a:pt x="69310" y="45590"/>
                </a:lnTo>
                <a:lnTo>
                  <a:pt x="69320" y="45580"/>
                </a:lnTo>
                <a:lnTo>
                  <a:pt x="69330" y="45580"/>
                </a:lnTo>
                <a:lnTo>
                  <a:pt x="69380" y="45580"/>
                </a:lnTo>
                <a:lnTo>
                  <a:pt x="69390" y="45570"/>
                </a:lnTo>
                <a:lnTo>
                  <a:pt x="69400" y="45570"/>
                </a:lnTo>
                <a:lnTo>
                  <a:pt x="69430" y="45550"/>
                </a:lnTo>
                <a:lnTo>
                  <a:pt x="70030" y="46100"/>
                </a:lnTo>
                <a:lnTo>
                  <a:pt x="70310" y="46360"/>
                </a:lnTo>
                <a:lnTo>
                  <a:pt x="70370" y="46820"/>
                </a:lnTo>
                <a:lnTo>
                  <a:pt x="70390" y="46880"/>
                </a:lnTo>
                <a:lnTo>
                  <a:pt x="70450" y="46870"/>
                </a:lnTo>
                <a:lnTo>
                  <a:pt x="70540" y="46890"/>
                </a:lnTo>
                <a:lnTo>
                  <a:pt x="70640" y="46910"/>
                </a:lnTo>
                <a:lnTo>
                  <a:pt x="70650" y="46910"/>
                </a:lnTo>
                <a:lnTo>
                  <a:pt x="70660" y="46920"/>
                </a:lnTo>
                <a:lnTo>
                  <a:pt x="70720" y="46960"/>
                </a:lnTo>
                <a:lnTo>
                  <a:pt x="70760" y="46950"/>
                </a:lnTo>
                <a:lnTo>
                  <a:pt x="70850" y="46900"/>
                </a:lnTo>
                <a:lnTo>
                  <a:pt x="70930" y="46880"/>
                </a:lnTo>
                <a:lnTo>
                  <a:pt x="70980" y="46860"/>
                </a:lnTo>
                <a:lnTo>
                  <a:pt x="71050" y="46800"/>
                </a:lnTo>
                <a:lnTo>
                  <a:pt x="71070" y="46770"/>
                </a:lnTo>
                <a:lnTo>
                  <a:pt x="71080" y="46760"/>
                </a:lnTo>
                <a:lnTo>
                  <a:pt x="71100" y="46760"/>
                </a:lnTo>
                <a:lnTo>
                  <a:pt x="71110" y="46750"/>
                </a:lnTo>
                <a:lnTo>
                  <a:pt x="71130" y="46740"/>
                </a:lnTo>
                <a:lnTo>
                  <a:pt x="71140" y="46730"/>
                </a:lnTo>
                <a:lnTo>
                  <a:pt x="71150" y="46730"/>
                </a:lnTo>
                <a:lnTo>
                  <a:pt x="71170" y="46730"/>
                </a:lnTo>
                <a:lnTo>
                  <a:pt x="71190" y="46740"/>
                </a:lnTo>
                <a:lnTo>
                  <a:pt x="71240" y="46770"/>
                </a:lnTo>
                <a:lnTo>
                  <a:pt x="71260" y="46780"/>
                </a:lnTo>
                <a:lnTo>
                  <a:pt x="71280" y="46780"/>
                </a:lnTo>
                <a:lnTo>
                  <a:pt x="71300" y="46780"/>
                </a:lnTo>
                <a:lnTo>
                  <a:pt x="71320" y="46770"/>
                </a:lnTo>
                <a:lnTo>
                  <a:pt x="71360" y="46750"/>
                </a:lnTo>
                <a:lnTo>
                  <a:pt x="71370" y="46750"/>
                </a:lnTo>
                <a:lnTo>
                  <a:pt x="71380" y="46750"/>
                </a:lnTo>
                <a:lnTo>
                  <a:pt x="71400" y="46750"/>
                </a:lnTo>
                <a:lnTo>
                  <a:pt x="71420" y="46760"/>
                </a:lnTo>
                <a:lnTo>
                  <a:pt x="71450" y="46780"/>
                </a:lnTo>
                <a:lnTo>
                  <a:pt x="71460" y="46790"/>
                </a:lnTo>
                <a:lnTo>
                  <a:pt x="71470" y="46800"/>
                </a:lnTo>
                <a:lnTo>
                  <a:pt x="71520" y="46870"/>
                </a:lnTo>
                <a:lnTo>
                  <a:pt x="71530" y="46870"/>
                </a:lnTo>
                <a:lnTo>
                  <a:pt x="71540" y="46880"/>
                </a:lnTo>
                <a:lnTo>
                  <a:pt x="71570" y="46870"/>
                </a:lnTo>
                <a:lnTo>
                  <a:pt x="71590" y="46870"/>
                </a:lnTo>
                <a:lnTo>
                  <a:pt x="71630" y="46850"/>
                </a:lnTo>
                <a:lnTo>
                  <a:pt x="71650" y="46840"/>
                </a:lnTo>
                <a:lnTo>
                  <a:pt x="71710" y="46820"/>
                </a:lnTo>
                <a:lnTo>
                  <a:pt x="71720" y="46820"/>
                </a:lnTo>
                <a:lnTo>
                  <a:pt x="71740" y="46830"/>
                </a:lnTo>
                <a:lnTo>
                  <a:pt x="71780" y="46840"/>
                </a:lnTo>
                <a:lnTo>
                  <a:pt x="71880" y="46890"/>
                </a:lnTo>
                <a:lnTo>
                  <a:pt x="71900" y="46910"/>
                </a:lnTo>
                <a:lnTo>
                  <a:pt x="71940" y="46980"/>
                </a:lnTo>
                <a:lnTo>
                  <a:pt x="71950" y="46990"/>
                </a:lnTo>
                <a:lnTo>
                  <a:pt x="71960" y="46990"/>
                </a:lnTo>
                <a:lnTo>
                  <a:pt x="71980" y="46990"/>
                </a:lnTo>
                <a:lnTo>
                  <a:pt x="71990" y="46990"/>
                </a:lnTo>
                <a:lnTo>
                  <a:pt x="72000" y="46980"/>
                </a:lnTo>
                <a:lnTo>
                  <a:pt x="72000" y="46970"/>
                </a:lnTo>
                <a:lnTo>
                  <a:pt x="72020" y="46970"/>
                </a:lnTo>
                <a:lnTo>
                  <a:pt x="72050" y="46970"/>
                </a:lnTo>
                <a:lnTo>
                  <a:pt x="72050" y="46960"/>
                </a:lnTo>
                <a:lnTo>
                  <a:pt x="72090" y="46950"/>
                </a:lnTo>
                <a:lnTo>
                  <a:pt x="72100" y="46940"/>
                </a:lnTo>
                <a:lnTo>
                  <a:pt x="72120" y="46950"/>
                </a:lnTo>
                <a:lnTo>
                  <a:pt x="72280" y="47020"/>
                </a:lnTo>
                <a:lnTo>
                  <a:pt x="72340" y="47040"/>
                </a:lnTo>
                <a:lnTo>
                  <a:pt x="72390" y="47050"/>
                </a:lnTo>
                <a:lnTo>
                  <a:pt x="72430" y="47050"/>
                </a:lnTo>
                <a:lnTo>
                  <a:pt x="72460" y="47040"/>
                </a:lnTo>
                <a:lnTo>
                  <a:pt x="72470" y="47040"/>
                </a:lnTo>
                <a:lnTo>
                  <a:pt x="72580" y="47030"/>
                </a:lnTo>
                <a:lnTo>
                  <a:pt x="72600" y="47040"/>
                </a:lnTo>
                <a:lnTo>
                  <a:pt x="72610" y="47050"/>
                </a:lnTo>
                <a:lnTo>
                  <a:pt x="72630" y="47050"/>
                </a:lnTo>
                <a:lnTo>
                  <a:pt x="72640" y="47080"/>
                </a:lnTo>
                <a:lnTo>
                  <a:pt x="72640" y="47090"/>
                </a:lnTo>
                <a:lnTo>
                  <a:pt x="72630" y="47100"/>
                </a:lnTo>
                <a:lnTo>
                  <a:pt x="72630" y="47110"/>
                </a:lnTo>
                <a:lnTo>
                  <a:pt x="72640" y="47120"/>
                </a:lnTo>
                <a:lnTo>
                  <a:pt x="72640" y="47130"/>
                </a:lnTo>
                <a:lnTo>
                  <a:pt x="72660" y="47130"/>
                </a:lnTo>
                <a:lnTo>
                  <a:pt x="72690" y="47140"/>
                </a:lnTo>
                <a:lnTo>
                  <a:pt x="72700" y="47150"/>
                </a:lnTo>
                <a:lnTo>
                  <a:pt x="72700" y="47160"/>
                </a:lnTo>
                <a:lnTo>
                  <a:pt x="72700" y="47180"/>
                </a:lnTo>
                <a:lnTo>
                  <a:pt x="72700" y="47190"/>
                </a:lnTo>
                <a:lnTo>
                  <a:pt x="72710" y="47200"/>
                </a:lnTo>
                <a:lnTo>
                  <a:pt x="72730" y="47200"/>
                </a:lnTo>
                <a:lnTo>
                  <a:pt x="72740" y="47200"/>
                </a:lnTo>
                <a:lnTo>
                  <a:pt x="72760" y="47190"/>
                </a:lnTo>
                <a:lnTo>
                  <a:pt x="72780" y="47190"/>
                </a:lnTo>
                <a:lnTo>
                  <a:pt x="72790" y="47190"/>
                </a:lnTo>
                <a:lnTo>
                  <a:pt x="72820" y="47200"/>
                </a:lnTo>
                <a:lnTo>
                  <a:pt x="72850" y="47220"/>
                </a:lnTo>
                <a:lnTo>
                  <a:pt x="72910" y="47260"/>
                </a:lnTo>
                <a:lnTo>
                  <a:pt x="72930" y="47290"/>
                </a:lnTo>
                <a:lnTo>
                  <a:pt x="72950" y="47300"/>
                </a:lnTo>
                <a:lnTo>
                  <a:pt x="72960" y="47340"/>
                </a:lnTo>
                <a:lnTo>
                  <a:pt x="72970" y="47350"/>
                </a:lnTo>
                <a:lnTo>
                  <a:pt x="72980" y="47360"/>
                </a:lnTo>
                <a:lnTo>
                  <a:pt x="72990" y="47370"/>
                </a:lnTo>
                <a:lnTo>
                  <a:pt x="73040" y="47400"/>
                </a:lnTo>
                <a:lnTo>
                  <a:pt x="73060" y="47410"/>
                </a:lnTo>
                <a:lnTo>
                  <a:pt x="73070" y="47410"/>
                </a:lnTo>
                <a:lnTo>
                  <a:pt x="73080" y="47410"/>
                </a:lnTo>
                <a:lnTo>
                  <a:pt x="73110" y="47410"/>
                </a:lnTo>
                <a:lnTo>
                  <a:pt x="73140" y="47400"/>
                </a:lnTo>
                <a:lnTo>
                  <a:pt x="73190" y="47420"/>
                </a:lnTo>
                <a:lnTo>
                  <a:pt x="73200" y="47440"/>
                </a:lnTo>
                <a:lnTo>
                  <a:pt x="73200" y="47450"/>
                </a:lnTo>
                <a:lnTo>
                  <a:pt x="73210" y="47470"/>
                </a:lnTo>
                <a:lnTo>
                  <a:pt x="73230" y="47500"/>
                </a:lnTo>
                <a:lnTo>
                  <a:pt x="73240" y="47520"/>
                </a:lnTo>
                <a:lnTo>
                  <a:pt x="73270" y="47540"/>
                </a:lnTo>
                <a:lnTo>
                  <a:pt x="73280" y="47550"/>
                </a:lnTo>
                <a:lnTo>
                  <a:pt x="73290" y="47560"/>
                </a:lnTo>
                <a:lnTo>
                  <a:pt x="73290" y="47570"/>
                </a:lnTo>
                <a:lnTo>
                  <a:pt x="73300" y="47600"/>
                </a:lnTo>
                <a:lnTo>
                  <a:pt x="73300" y="47610"/>
                </a:lnTo>
                <a:lnTo>
                  <a:pt x="73330" y="47650"/>
                </a:lnTo>
                <a:lnTo>
                  <a:pt x="73330" y="47670"/>
                </a:lnTo>
                <a:lnTo>
                  <a:pt x="73330" y="47680"/>
                </a:lnTo>
                <a:lnTo>
                  <a:pt x="73330" y="47700"/>
                </a:lnTo>
                <a:lnTo>
                  <a:pt x="73330" y="47720"/>
                </a:lnTo>
                <a:lnTo>
                  <a:pt x="73310" y="47730"/>
                </a:lnTo>
                <a:lnTo>
                  <a:pt x="73290" y="47740"/>
                </a:lnTo>
                <a:lnTo>
                  <a:pt x="73280" y="47750"/>
                </a:lnTo>
                <a:lnTo>
                  <a:pt x="73270" y="47770"/>
                </a:lnTo>
                <a:lnTo>
                  <a:pt x="73240" y="47840"/>
                </a:lnTo>
                <a:lnTo>
                  <a:pt x="73230" y="47870"/>
                </a:lnTo>
                <a:lnTo>
                  <a:pt x="73220" y="47930"/>
                </a:lnTo>
                <a:lnTo>
                  <a:pt x="73220" y="47960"/>
                </a:lnTo>
                <a:lnTo>
                  <a:pt x="73220" y="47980"/>
                </a:lnTo>
                <a:lnTo>
                  <a:pt x="73200" y="48040"/>
                </a:lnTo>
                <a:lnTo>
                  <a:pt x="73170" y="48070"/>
                </a:lnTo>
                <a:lnTo>
                  <a:pt x="73160" y="48090"/>
                </a:lnTo>
                <a:lnTo>
                  <a:pt x="73110" y="48130"/>
                </a:lnTo>
                <a:lnTo>
                  <a:pt x="73080" y="48160"/>
                </a:lnTo>
                <a:lnTo>
                  <a:pt x="72940" y="48240"/>
                </a:lnTo>
                <a:lnTo>
                  <a:pt x="72790" y="48470"/>
                </a:lnTo>
                <a:lnTo>
                  <a:pt x="72770" y="48500"/>
                </a:lnTo>
                <a:lnTo>
                  <a:pt x="72780" y="48520"/>
                </a:lnTo>
                <a:lnTo>
                  <a:pt x="72780" y="48530"/>
                </a:lnTo>
                <a:lnTo>
                  <a:pt x="72780" y="48550"/>
                </a:lnTo>
                <a:lnTo>
                  <a:pt x="72780" y="48560"/>
                </a:lnTo>
                <a:lnTo>
                  <a:pt x="72770" y="48570"/>
                </a:lnTo>
                <a:lnTo>
                  <a:pt x="72750" y="48570"/>
                </a:lnTo>
                <a:lnTo>
                  <a:pt x="72740" y="48570"/>
                </a:lnTo>
                <a:lnTo>
                  <a:pt x="72730" y="48570"/>
                </a:lnTo>
                <a:lnTo>
                  <a:pt x="72710" y="48560"/>
                </a:lnTo>
                <a:lnTo>
                  <a:pt x="72680" y="48560"/>
                </a:lnTo>
                <a:lnTo>
                  <a:pt x="72660" y="48560"/>
                </a:lnTo>
                <a:lnTo>
                  <a:pt x="72550" y="48600"/>
                </a:lnTo>
                <a:lnTo>
                  <a:pt x="72540" y="48610"/>
                </a:lnTo>
                <a:lnTo>
                  <a:pt x="72530" y="48620"/>
                </a:lnTo>
                <a:lnTo>
                  <a:pt x="72520" y="48630"/>
                </a:lnTo>
                <a:lnTo>
                  <a:pt x="72510" y="48670"/>
                </a:lnTo>
                <a:lnTo>
                  <a:pt x="72510" y="48690"/>
                </a:lnTo>
                <a:lnTo>
                  <a:pt x="72500" y="48700"/>
                </a:lnTo>
                <a:lnTo>
                  <a:pt x="72510" y="48770"/>
                </a:lnTo>
                <a:lnTo>
                  <a:pt x="72510" y="48850"/>
                </a:lnTo>
                <a:lnTo>
                  <a:pt x="72480" y="48980"/>
                </a:lnTo>
                <a:lnTo>
                  <a:pt x="72480" y="48990"/>
                </a:lnTo>
                <a:lnTo>
                  <a:pt x="72490" y="49000"/>
                </a:lnTo>
                <a:lnTo>
                  <a:pt x="72490" y="49010"/>
                </a:lnTo>
                <a:lnTo>
                  <a:pt x="72490" y="49020"/>
                </a:lnTo>
                <a:lnTo>
                  <a:pt x="72530" y="49060"/>
                </a:lnTo>
                <a:lnTo>
                  <a:pt x="72540" y="49080"/>
                </a:lnTo>
                <a:lnTo>
                  <a:pt x="72560" y="49120"/>
                </a:lnTo>
                <a:lnTo>
                  <a:pt x="72560" y="49140"/>
                </a:lnTo>
                <a:lnTo>
                  <a:pt x="72560" y="49150"/>
                </a:lnTo>
                <a:lnTo>
                  <a:pt x="72560" y="49160"/>
                </a:lnTo>
                <a:lnTo>
                  <a:pt x="72560" y="49180"/>
                </a:lnTo>
                <a:lnTo>
                  <a:pt x="72540" y="49190"/>
                </a:lnTo>
                <a:lnTo>
                  <a:pt x="72510" y="49210"/>
                </a:lnTo>
                <a:lnTo>
                  <a:pt x="72500" y="49220"/>
                </a:lnTo>
                <a:lnTo>
                  <a:pt x="72480" y="49230"/>
                </a:lnTo>
                <a:lnTo>
                  <a:pt x="72480" y="49240"/>
                </a:lnTo>
                <a:lnTo>
                  <a:pt x="72470" y="49260"/>
                </a:lnTo>
                <a:lnTo>
                  <a:pt x="72460" y="49260"/>
                </a:lnTo>
                <a:lnTo>
                  <a:pt x="72430" y="49270"/>
                </a:lnTo>
                <a:lnTo>
                  <a:pt x="72390" y="49270"/>
                </a:lnTo>
                <a:lnTo>
                  <a:pt x="72230" y="49270"/>
                </a:lnTo>
                <a:lnTo>
                  <a:pt x="72160" y="49260"/>
                </a:lnTo>
                <a:lnTo>
                  <a:pt x="72110" y="49240"/>
                </a:lnTo>
                <a:lnTo>
                  <a:pt x="72100" y="49240"/>
                </a:lnTo>
                <a:lnTo>
                  <a:pt x="72090" y="49240"/>
                </a:lnTo>
                <a:lnTo>
                  <a:pt x="72080" y="49250"/>
                </a:lnTo>
                <a:lnTo>
                  <a:pt x="72070" y="49280"/>
                </a:lnTo>
                <a:lnTo>
                  <a:pt x="72060" y="49290"/>
                </a:lnTo>
                <a:lnTo>
                  <a:pt x="72020" y="49330"/>
                </a:lnTo>
                <a:lnTo>
                  <a:pt x="72010" y="49340"/>
                </a:lnTo>
                <a:lnTo>
                  <a:pt x="72010" y="49350"/>
                </a:lnTo>
                <a:lnTo>
                  <a:pt x="72000" y="49370"/>
                </a:lnTo>
                <a:lnTo>
                  <a:pt x="71940" y="49640"/>
                </a:lnTo>
                <a:lnTo>
                  <a:pt x="71910" y="49730"/>
                </a:lnTo>
                <a:lnTo>
                  <a:pt x="71900" y="49770"/>
                </a:lnTo>
                <a:lnTo>
                  <a:pt x="71900" y="49800"/>
                </a:lnTo>
                <a:lnTo>
                  <a:pt x="71920" y="49890"/>
                </a:lnTo>
                <a:lnTo>
                  <a:pt x="71930" y="49910"/>
                </a:lnTo>
                <a:lnTo>
                  <a:pt x="71920" y="49930"/>
                </a:lnTo>
                <a:lnTo>
                  <a:pt x="71920" y="49950"/>
                </a:lnTo>
                <a:lnTo>
                  <a:pt x="71920" y="49970"/>
                </a:lnTo>
                <a:lnTo>
                  <a:pt x="71920" y="49990"/>
                </a:lnTo>
                <a:lnTo>
                  <a:pt x="71920" y="50040"/>
                </a:lnTo>
                <a:lnTo>
                  <a:pt x="71920" y="50050"/>
                </a:lnTo>
                <a:lnTo>
                  <a:pt x="71920" y="50070"/>
                </a:lnTo>
                <a:lnTo>
                  <a:pt x="71920" y="50080"/>
                </a:lnTo>
                <a:lnTo>
                  <a:pt x="71910" y="50090"/>
                </a:lnTo>
                <a:lnTo>
                  <a:pt x="71900" y="50090"/>
                </a:lnTo>
                <a:lnTo>
                  <a:pt x="71870" y="50110"/>
                </a:lnTo>
                <a:lnTo>
                  <a:pt x="71860" y="50110"/>
                </a:lnTo>
                <a:lnTo>
                  <a:pt x="71860" y="50120"/>
                </a:lnTo>
                <a:lnTo>
                  <a:pt x="71840" y="50150"/>
                </a:lnTo>
                <a:lnTo>
                  <a:pt x="71840" y="50180"/>
                </a:lnTo>
                <a:lnTo>
                  <a:pt x="71830" y="50280"/>
                </a:lnTo>
                <a:lnTo>
                  <a:pt x="71830" y="50330"/>
                </a:lnTo>
                <a:lnTo>
                  <a:pt x="71830" y="50340"/>
                </a:lnTo>
                <a:lnTo>
                  <a:pt x="71830" y="50360"/>
                </a:lnTo>
                <a:lnTo>
                  <a:pt x="71840" y="50370"/>
                </a:lnTo>
                <a:lnTo>
                  <a:pt x="71870" y="50380"/>
                </a:lnTo>
                <a:lnTo>
                  <a:pt x="71880" y="50380"/>
                </a:lnTo>
                <a:lnTo>
                  <a:pt x="71890" y="50380"/>
                </a:lnTo>
                <a:lnTo>
                  <a:pt x="71900" y="50370"/>
                </a:lnTo>
                <a:lnTo>
                  <a:pt x="71900" y="50360"/>
                </a:lnTo>
                <a:lnTo>
                  <a:pt x="71920" y="50320"/>
                </a:lnTo>
                <a:lnTo>
                  <a:pt x="71930" y="50310"/>
                </a:lnTo>
                <a:lnTo>
                  <a:pt x="71930" y="50300"/>
                </a:lnTo>
                <a:lnTo>
                  <a:pt x="71940" y="50300"/>
                </a:lnTo>
                <a:lnTo>
                  <a:pt x="71960" y="50290"/>
                </a:lnTo>
                <a:lnTo>
                  <a:pt x="71980" y="50290"/>
                </a:lnTo>
                <a:lnTo>
                  <a:pt x="71990" y="50280"/>
                </a:lnTo>
                <a:lnTo>
                  <a:pt x="72000" y="50280"/>
                </a:lnTo>
                <a:lnTo>
                  <a:pt x="72010" y="50280"/>
                </a:lnTo>
                <a:lnTo>
                  <a:pt x="72020" y="50300"/>
                </a:lnTo>
                <a:lnTo>
                  <a:pt x="72020" y="50310"/>
                </a:lnTo>
                <a:lnTo>
                  <a:pt x="72010" y="50330"/>
                </a:lnTo>
                <a:lnTo>
                  <a:pt x="71980" y="50370"/>
                </a:lnTo>
                <a:lnTo>
                  <a:pt x="71980" y="50380"/>
                </a:lnTo>
                <a:lnTo>
                  <a:pt x="71970" y="50390"/>
                </a:lnTo>
                <a:lnTo>
                  <a:pt x="71970" y="50400"/>
                </a:lnTo>
                <a:lnTo>
                  <a:pt x="71970" y="50410"/>
                </a:lnTo>
                <a:lnTo>
                  <a:pt x="71980" y="50420"/>
                </a:lnTo>
                <a:lnTo>
                  <a:pt x="71990" y="50430"/>
                </a:lnTo>
                <a:lnTo>
                  <a:pt x="72000" y="50420"/>
                </a:lnTo>
                <a:lnTo>
                  <a:pt x="72010" y="50420"/>
                </a:lnTo>
                <a:lnTo>
                  <a:pt x="72030" y="50410"/>
                </a:lnTo>
                <a:lnTo>
                  <a:pt x="72040" y="50400"/>
                </a:lnTo>
                <a:lnTo>
                  <a:pt x="72050" y="50400"/>
                </a:lnTo>
                <a:lnTo>
                  <a:pt x="72060" y="50410"/>
                </a:lnTo>
                <a:lnTo>
                  <a:pt x="72070" y="50420"/>
                </a:lnTo>
                <a:lnTo>
                  <a:pt x="72080" y="50450"/>
                </a:lnTo>
                <a:lnTo>
                  <a:pt x="72090" y="50470"/>
                </a:lnTo>
                <a:lnTo>
                  <a:pt x="72090" y="50490"/>
                </a:lnTo>
                <a:lnTo>
                  <a:pt x="72090" y="50500"/>
                </a:lnTo>
                <a:lnTo>
                  <a:pt x="72060" y="50570"/>
                </a:lnTo>
                <a:lnTo>
                  <a:pt x="72060" y="50590"/>
                </a:lnTo>
                <a:lnTo>
                  <a:pt x="72060" y="50610"/>
                </a:lnTo>
                <a:lnTo>
                  <a:pt x="72060" y="50620"/>
                </a:lnTo>
                <a:lnTo>
                  <a:pt x="72070" y="50670"/>
                </a:lnTo>
                <a:lnTo>
                  <a:pt x="72070" y="50680"/>
                </a:lnTo>
                <a:lnTo>
                  <a:pt x="72080" y="50690"/>
                </a:lnTo>
                <a:lnTo>
                  <a:pt x="72110" y="50700"/>
                </a:lnTo>
                <a:lnTo>
                  <a:pt x="72120" y="50700"/>
                </a:lnTo>
                <a:lnTo>
                  <a:pt x="72140" y="50700"/>
                </a:lnTo>
                <a:lnTo>
                  <a:pt x="72150" y="50690"/>
                </a:lnTo>
                <a:lnTo>
                  <a:pt x="72170" y="50690"/>
                </a:lnTo>
                <a:lnTo>
                  <a:pt x="72200" y="50690"/>
                </a:lnTo>
                <a:lnTo>
                  <a:pt x="72220" y="50690"/>
                </a:lnTo>
                <a:lnTo>
                  <a:pt x="72240" y="50700"/>
                </a:lnTo>
                <a:lnTo>
                  <a:pt x="72250" y="50720"/>
                </a:lnTo>
                <a:lnTo>
                  <a:pt x="72260" y="50740"/>
                </a:lnTo>
                <a:lnTo>
                  <a:pt x="72280" y="50810"/>
                </a:lnTo>
                <a:lnTo>
                  <a:pt x="72290" y="50830"/>
                </a:lnTo>
                <a:lnTo>
                  <a:pt x="72300" y="50850"/>
                </a:lnTo>
                <a:lnTo>
                  <a:pt x="72310" y="50860"/>
                </a:lnTo>
                <a:lnTo>
                  <a:pt x="72400" y="50910"/>
                </a:lnTo>
                <a:lnTo>
                  <a:pt x="72410" y="50920"/>
                </a:lnTo>
                <a:lnTo>
                  <a:pt x="72420" y="50930"/>
                </a:lnTo>
                <a:lnTo>
                  <a:pt x="72440" y="50960"/>
                </a:lnTo>
                <a:lnTo>
                  <a:pt x="72440" y="50980"/>
                </a:lnTo>
                <a:lnTo>
                  <a:pt x="72450" y="51000"/>
                </a:lnTo>
                <a:lnTo>
                  <a:pt x="72460" y="51010"/>
                </a:lnTo>
                <a:lnTo>
                  <a:pt x="72480" y="51030"/>
                </a:lnTo>
                <a:lnTo>
                  <a:pt x="72560" y="51070"/>
                </a:lnTo>
                <a:lnTo>
                  <a:pt x="72590" y="51080"/>
                </a:lnTo>
                <a:lnTo>
                  <a:pt x="72640" y="51130"/>
                </a:lnTo>
                <a:lnTo>
                  <a:pt x="72660" y="51190"/>
                </a:lnTo>
                <a:lnTo>
                  <a:pt x="72680" y="51230"/>
                </a:lnTo>
                <a:lnTo>
                  <a:pt x="72680" y="51240"/>
                </a:lnTo>
                <a:lnTo>
                  <a:pt x="72680" y="51260"/>
                </a:lnTo>
                <a:lnTo>
                  <a:pt x="72680" y="51280"/>
                </a:lnTo>
                <a:lnTo>
                  <a:pt x="72670" y="51330"/>
                </a:lnTo>
                <a:lnTo>
                  <a:pt x="72660" y="51350"/>
                </a:lnTo>
                <a:lnTo>
                  <a:pt x="72650" y="51360"/>
                </a:lnTo>
                <a:lnTo>
                  <a:pt x="72620" y="51400"/>
                </a:lnTo>
                <a:lnTo>
                  <a:pt x="72610" y="51420"/>
                </a:lnTo>
                <a:lnTo>
                  <a:pt x="72600" y="51440"/>
                </a:lnTo>
                <a:lnTo>
                  <a:pt x="72590" y="51450"/>
                </a:lnTo>
                <a:lnTo>
                  <a:pt x="72600" y="51490"/>
                </a:lnTo>
                <a:lnTo>
                  <a:pt x="72640" y="51580"/>
                </a:lnTo>
                <a:lnTo>
                  <a:pt x="72620" y="51570"/>
                </a:lnTo>
                <a:lnTo>
                  <a:pt x="72580" y="51550"/>
                </a:lnTo>
                <a:lnTo>
                  <a:pt x="72570" y="51550"/>
                </a:lnTo>
                <a:lnTo>
                  <a:pt x="72560" y="51540"/>
                </a:lnTo>
                <a:lnTo>
                  <a:pt x="72540" y="51530"/>
                </a:lnTo>
                <a:lnTo>
                  <a:pt x="72540" y="51520"/>
                </a:lnTo>
                <a:lnTo>
                  <a:pt x="72530" y="51520"/>
                </a:lnTo>
                <a:lnTo>
                  <a:pt x="72520" y="51510"/>
                </a:lnTo>
                <a:lnTo>
                  <a:pt x="72510" y="51510"/>
                </a:lnTo>
                <a:lnTo>
                  <a:pt x="72500" y="51510"/>
                </a:lnTo>
                <a:lnTo>
                  <a:pt x="72470" y="51510"/>
                </a:lnTo>
                <a:lnTo>
                  <a:pt x="72460" y="51510"/>
                </a:lnTo>
                <a:lnTo>
                  <a:pt x="72440" y="51510"/>
                </a:lnTo>
                <a:lnTo>
                  <a:pt x="72430" y="51510"/>
                </a:lnTo>
                <a:lnTo>
                  <a:pt x="72420" y="51500"/>
                </a:lnTo>
                <a:lnTo>
                  <a:pt x="72410" y="51490"/>
                </a:lnTo>
                <a:lnTo>
                  <a:pt x="72400" y="51480"/>
                </a:lnTo>
                <a:lnTo>
                  <a:pt x="72400" y="51470"/>
                </a:lnTo>
                <a:lnTo>
                  <a:pt x="72390" y="51460"/>
                </a:lnTo>
                <a:lnTo>
                  <a:pt x="72380" y="51460"/>
                </a:lnTo>
                <a:lnTo>
                  <a:pt x="72340" y="51460"/>
                </a:lnTo>
                <a:lnTo>
                  <a:pt x="72330" y="51460"/>
                </a:lnTo>
                <a:lnTo>
                  <a:pt x="72310" y="51440"/>
                </a:lnTo>
                <a:lnTo>
                  <a:pt x="72210" y="51410"/>
                </a:lnTo>
                <a:lnTo>
                  <a:pt x="72200" y="51410"/>
                </a:lnTo>
                <a:lnTo>
                  <a:pt x="72190" y="51400"/>
                </a:lnTo>
                <a:lnTo>
                  <a:pt x="72190" y="51390"/>
                </a:lnTo>
                <a:lnTo>
                  <a:pt x="72180" y="51370"/>
                </a:lnTo>
                <a:lnTo>
                  <a:pt x="72180" y="51360"/>
                </a:lnTo>
                <a:lnTo>
                  <a:pt x="72170" y="51360"/>
                </a:lnTo>
                <a:lnTo>
                  <a:pt x="72160" y="51370"/>
                </a:lnTo>
                <a:lnTo>
                  <a:pt x="72140" y="51380"/>
                </a:lnTo>
                <a:lnTo>
                  <a:pt x="72140" y="51400"/>
                </a:lnTo>
                <a:lnTo>
                  <a:pt x="72140" y="51410"/>
                </a:lnTo>
                <a:lnTo>
                  <a:pt x="72150" y="51450"/>
                </a:lnTo>
                <a:lnTo>
                  <a:pt x="72150" y="51460"/>
                </a:lnTo>
                <a:lnTo>
                  <a:pt x="72140" y="51470"/>
                </a:lnTo>
                <a:lnTo>
                  <a:pt x="72130" y="51480"/>
                </a:lnTo>
                <a:lnTo>
                  <a:pt x="72120" y="51480"/>
                </a:lnTo>
                <a:lnTo>
                  <a:pt x="72100" y="51480"/>
                </a:lnTo>
                <a:lnTo>
                  <a:pt x="72090" y="51480"/>
                </a:lnTo>
                <a:lnTo>
                  <a:pt x="72080" y="51470"/>
                </a:lnTo>
                <a:lnTo>
                  <a:pt x="72070" y="51460"/>
                </a:lnTo>
                <a:lnTo>
                  <a:pt x="72030" y="51420"/>
                </a:lnTo>
                <a:lnTo>
                  <a:pt x="72020" y="51420"/>
                </a:lnTo>
                <a:lnTo>
                  <a:pt x="72010" y="51420"/>
                </a:lnTo>
                <a:lnTo>
                  <a:pt x="72000" y="51420"/>
                </a:lnTo>
                <a:lnTo>
                  <a:pt x="71980" y="51420"/>
                </a:lnTo>
                <a:lnTo>
                  <a:pt x="71910" y="51440"/>
                </a:lnTo>
                <a:lnTo>
                  <a:pt x="71880" y="51440"/>
                </a:lnTo>
                <a:lnTo>
                  <a:pt x="71860" y="51460"/>
                </a:lnTo>
                <a:lnTo>
                  <a:pt x="71770" y="51510"/>
                </a:lnTo>
                <a:lnTo>
                  <a:pt x="71740" y="51530"/>
                </a:lnTo>
                <a:lnTo>
                  <a:pt x="71710" y="51540"/>
                </a:lnTo>
                <a:lnTo>
                  <a:pt x="71690" y="51530"/>
                </a:lnTo>
                <a:lnTo>
                  <a:pt x="71660" y="51530"/>
                </a:lnTo>
                <a:lnTo>
                  <a:pt x="71600" y="51510"/>
                </a:lnTo>
                <a:lnTo>
                  <a:pt x="71590" y="51510"/>
                </a:lnTo>
                <a:lnTo>
                  <a:pt x="71580" y="51510"/>
                </a:lnTo>
                <a:lnTo>
                  <a:pt x="71560" y="51520"/>
                </a:lnTo>
                <a:lnTo>
                  <a:pt x="71530" y="51540"/>
                </a:lnTo>
                <a:lnTo>
                  <a:pt x="71500" y="51550"/>
                </a:lnTo>
                <a:lnTo>
                  <a:pt x="71470" y="51570"/>
                </a:lnTo>
                <a:lnTo>
                  <a:pt x="71460" y="51570"/>
                </a:lnTo>
                <a:lnTo>
                  <a:pt x="71450" y="51570"/>
                </a:lnTo>
                <a:lnTo>
                  <a:pt x="71440" y="51570"/>
                </a:lnTo>
                <a:lnTo>
                  <a:pt x="71430" y="51560"/>
                </a:lnTo>
                <a:lnTo>
                  <a:pt x="71410" y="51550"/>
                </a:lnTo>
                <a:lnTo>
                  <a:pt x="71400" y="51540"/>
                </a:lnTo>
                <a:lnTo>
                  <a:pt x="71390" y="51540"/>
                </a:lnTo>
                <a:lnTo>
                  <a:pt x="71380" y="51540"/>
                </a:lnTo>
                <a:lnTo>
                  <a:pt x="71370" y="51540"/>
                </a:lnTo>
                <a:lnTo>
                  <a:pt x="71330" y="51550"/>
                </a:lnTo>
                <a:lnTo>
                  <a:pt x="71310" y="51560"/>
                </a:lnTo>
                <a:lnTo>
                  <a:pt x="71290" y="51560"/>
                </a:lnTo>
                <a:lnTo>
                  <a:pt x="71280" y="51550"/>
                </a:lnTo>
                <a:lnTo>
                  <a:pt x="71270" y="51550"/>
                </a:lnTo>
                <a:lnTo>
                  <a:pt x="71260" y="51540"/>
                </a:lnTo>
                <a:lnTo>
                  <a:pt x="71240" y="51520"/>
                </a:lnTo>
                <a:lnTo>
                  <a:pt x="71230" y="51520"/>
                </a:lnTo>
                <a:lnTo>
                  <a:pt x="71220" y="51520"/>
                </a:lnTo>
                <a:lnTo>
                  <a:pt x="71210" y="51530"/>
                </a:lnTo>
                <a:lnTo>
                  <a:pt x="71210" y="51550"/>
                </a:lnTo>
                <a:lnTo>
                  <a:pt x="71210" y="51560"/>
                </a:lnTo>
                <a:lnTo>
                  <a:pt x="71220" y="51570"/>
                </a:lnTo>
                <a:lnTo>
                  <a:pt x="71490" y="51830"/>
                </a:lnTo>
                <a:lnTo>
                  <a:pt x="71500" y="51830"/>
                </a:lnTo>
                <a:lnTo>
                  <a:pt x="71500" y="51850"/>
                </a:lnTo>
                <a:lnTo>
                  <a:pt x="71500" y="51860"/>
                </a:lnTo>
                <a:lnTo>
                  <a:pt x="71510" y="51880"/>
                </a:lnTo>
                <a:lnTo>
                  <a:pt x="71510" y="51920"/>
                </a:lnTo>
                <a:lnTo>
                  <a:pt x="71510" y="51940"/>
                </a:lnTo>
                <a:lnTo>
                  <a:pt x="71500" y="51950"/>
                </a:lnTo>
                <a:lnTo>
                  <a:pt x="71470" y="51950"/>
                </a:lnTo>
                <a:lnTo>
                  <a:pt x="71460" y="51950"/>
                </a:lnTo>
                <a:lnTo>
                  <a:pt x="71430" y="51950"/>
                </a:lnTo>
                <a:lnTo>
                  <a:pt x="71380" y="51950"/>
                </a:lnTo>
                <a:lnTo>
                  <a:pt x="71370" y="51950"/>
                </a:lnTo>
                <a:lnTo>
                  <a:pt x="71350" y="51940"/>
                </a:lnTo>
                <a:lnTo>
                  <a:pt x="71330" y="51920"/>
                </a:lnTo>
                <a:lnTo>
                  <a:pt x="71320" y="51910"/>
                </a:lnTo>
                <a:lnTo>
                  <a:pt x="71290" y="51900"/>
                </a:lnTo>
                <a:lnTo>
                  <a:pt x="71280" y="51890"/>
                </a:lnTo>
                <a:lnTo>
                  <a:pt x="71260" y="51860"/>
                </a:lnTo>
                <a:lnTo>
                  <a:pt x="71250" y="51860"/>
                </a:lnTo>
                <a:lnTo>
                  <a:pt x="71240" y="51850"/>
                </a:lnTo>
                <a:lnTo>
                  <a:pt x="71230" y="51850"/>
                </a:lnTo>
                <a:lnTo>
                  <a:pt x="71220" y="51850"/>
                </a:lnTo>
                <a:lnTo>
                  <a:pt x="71200" y="51850"/>
                </a:lnTo>
                <a:lnTo>
                  <a:pt x="71190" y="51850"/>
                </a:lnTo>
                <a:lnTo>
                  <a:pt x="71180" y="51850"/>
                </a:lnTo>
                <a:lnTo>
                  <a:pt x="71160" y="51860"/>
                </a:lnTo>
                <a:lnTo>
                  <a:pt x="71140" y="51880"/>
                </a:lnTo>
                <a:lnTo>
                  <a:pt x="71010" y="52000"/>
                </a:lnTo>
                <a:lnTo>
                  <a:pt x="71000" y="52000"/>
                </a:lnTo>
                <a:lnTo>
                  <a:pt x="70990" y="52000"/>
                </a:lnTo>
                <a:lnTo>
                  <a:pt x="70950" y="52000"/>
                </a:lnTo>
                <a:lnTo>
                  <a:pt x="70930" y="52000"/>
                </a:lnTo>
                <a:lnTo>
                  <a:pt x="70920" y="52010"/>
                </a:lnTo>
                <a:lnTo>
                  <a:pt x="70910" y="52030"/>
                </a:lnTo>
                <a:lnTo>
                  <a:pt x="70890" y="52060"/>
                </a:lnTo>
                <a:lnTo>
                  <a:pt x="70850" y="52140"/>
                </a:lnTo>
                <a:lnTo>
                  <a:pt x="70810" y="52190"/>
                </a:lnTo>
                <a:lnTo>
                  <a:pt x="70760" y="52230"/>
                </a:lnTo>
                <a:lnTo>
                  <a:pt x="70760" y="52240"/>
                </a:lnTo>
                <a:lnTo>
                  <a:pt x="70750" y="52260"/>
                </a:lnTo>
                <a:lnTo>
                  <a:pt x="70760" y="52290"/>
                </a:lnTo>
                <a:lnTo>
                  <a:pt x="70760" y="52310"/>
                </a:lnTo>
                <a:lnTo>
                  <a:pt x="70780" y="52340"/>
                </a:lnTo>
                <a:lnTo>
                  <a:pt x="70780" y="52370"/>
                </a:lnTo>
                <a:lnTo>
                  <a:pt x="70740" y="52450"/>
                </a:lnTo>
                <a:lnTo>
                  <a:pt x="70760" y="52460"/>
                </a:lnTo>
                <a:lnTo>
                  <a:pt x="70770" y="52460"/>
                </a:lnTo>
                <a:lnTo>
                  <a:pt x="70800" y="52440"/>
                </a:lnTo>
                <a:lnTo>
                  <a:pt x="70860" y="52380"/>
                </a:lnTo>
                <a:lnTo>
                  <a:pt x="70870" y="52400"/>
                </a:lnTo>
                <a:lnTo>
                  <a:pt x="70890" y="52410"/>
                </a:lnTo>
                <a:lnTo>
                  <a:pt x="70910" y="52420"/>
                </a:lnTo>
                <a:lnTo>
                  <a:pt x="70940" y="52440"/>
                </a:lnTo>
                <a:lnTo>
                  <a:pt x="70960" y="52450"/>
                </a:lnTo>
                <a:lnTo>
                  <a:pt x="70980" y="52470"/>
                </a:lnTo>
                <a:lnTo>
                  <a:pt x="70990" y="52480"/>
                </a:lnTo>
                <a:lnTo>
                  <a:pt x="71020" y="52520"/>
                </a:lnTo>
                <a:lnTo>
                  <a:pt x="71020" y="52530"/>
                </a:lnTo>
                <a:lnTo>
                  <a:pt x="71030" y="52550"/>
                </a:lnTo>
                <a:lnTo>
                  <a:pt x="71040" y="52590"/>
                </a:lnTo>
                <a:lnTo>
                  <a:pt x="71030" y="52620"/>
                </a:lnTo>
                <a:lnTo>
                  <a:pt x="71030" y="52680"/>
                </a:lnTo>
                <a:lnTo>
                  <a:pt x="71020" y="52770"/>
                </a:lnTo>
                <a:lnTo>
                  <a:pt x="71000" y="52880"/>
                </a:lnTo>
                <a:lnTo>
                  <a:pt x="70980" y="52980"/>
                </a:lnTo>
                <a:lnTo>
                  <a:pt x="70980" y="52990"/>
                </a:lnTo>
                <a:lnTo>
                  <a:pt x="70980" y="53010"/>
                </a:lnTo>
                <a:lnTo>
                  <a:pt x="70990" y="53020"/>
                </a:lnTo>
                <a:lnTo>
                  <a:pt x="70990" y="53030"/>
                </a:lnTo>
                <a:lnTo>
                  <a:pt x="71000" y="53030"/>
                </a:lnTo>
                <a:lnTo>
                  <a:pt x="71010" y="53040"/>
                </a:lnTo>
                <a:lnTo>
                  <a:pt x="71030" y="53040"/>
                </a:lnTo>
                <a:lnTo>
                  <a:pt x="71140" y="53050"/>
                </a:lnTo>
                <a:lnTo>
                  <a:pt x="71150" y="53050"/>
                </a:lnTo>
                <a:lnTo>
                  <a:pt x="71160" y="53050"/>
                </a:lnTo>
                <a:lnTo>
                  <a:pt x="71170" y="53060"/>
                </a:lnTo>
                <a:lnTo>
                  <a:pt x="71170" y="53070"/>
                </a:lnTo>
                <a:lnTo>
                  <a:pt x="71180" y="53080"/>
                </a:lnTo>
                <a:lnTo>
                  <a:pt x="71180" y="53090"/>
                </a:lnTo>
                <a:lnTo>
                  <a:pt x="71190" y="53100"/>
                </a:lnTo>
                <a:lnTo>
                  <a:pt x="71210" y="53240"/>
                </a:lnTo>
                <a:lnTo>
                  <a:pt x="71210" y="53270"/>
                </a:lnTo>
                <a:lnTo>
                  <a:pt x="71210" y="53280"/>
                </a:lnTo>
                <a:lnTo>
                  <a:pt x="71200" y="53300"/>
                </a:lnTo>
                <a:lnTo>
                  <a:pt x="71190" y="53320"/>
                </a:lnTo>
                <a:lnTo>
                  <a:pt x="71190" y="53330"/>
                </a:lnTo>
                <a:lnTo>
                  <a:pt x="71180" y="53340"/>
                </a:lnTo>
                <a:lnTo>
                  <a:pt x="71160" y="53360"/>
                </a:lnTo>
                <a:lnTo>
                  <a:pt x="71150" y="53360"/>
                </a:lnTo>
                <a:lnTo>
                  <a:pt x="71120" y="53370"/>
                </a:lnTo>
                <a:lnTo>
                  <a:pt x="71080" y="53380"/>
                </a:lnTo>
                <a:lnTo>
                  <a:pt x="70860" y="53390"/>
                </a:lnTo>
                <a:lnTo>
                  <a:pt x="70840" y="53380"/>
                </a:lnTo>
                <a:lnTo>
                  <a:pt x="70830" y="53370"/>
                </a:lnTo>
                <a:lnTo>
                  <a:pt x="70830" y="53360"/>
                </a:lnTo>
                <a:lnTo>
                  <a:pt x="70830" y="53350"/>
                </a:lnTo>
                <a:lnTo>
                  <a:pt x="70820" y="53340"/>
                </a:lnTo>
                <a:lnTo>
                  <a:pt x="70810" y="53340"/>
                </a:lnTo>
                <a:lnTo>
                  <a:pt x="70790" y="53340"/>
                </a:lnTo>
                <a:lnTo>
                  <a:pt x="70750" y="53340"/>
                </a:lnTo>
                <a:lnTo>
                  <a:pt x="70700" y="53340"/>
                </a:lnTo>
                <a:lnTo>
                  <a:pt x="70640" y="53340"/>
                </a:lnTo>
                <a:lnTo>
                  <a:pt x="70620" y="53350"/>
                </a:lnTo>
                <a:lnTo>
                  <a:pt x="70600" y="53360"/>
                </a:lnTo>
                <a:lnTo>
                  <a:pt x="70590" y="53360"/>
                </a:lnTo>
                <a:lnTo>
                  <a:pt x="70580" y="53370"/>
                </a:lnTo>
                <a:lnTo>
                  <a:pt x="70570" y="53390"/>
                </a:lnTo>
                <a:lnTo>
                  <a:pt x="70570" y="53400"/>
                </a:lnTo>
                <a:lnTo>
                  <a:pt x="70560" y="53410"/>
                </a:lnTo>
                <a:lnTo>
                  <a:pt x="70560" y="53420"/>
                </a:lnTo>
                <a:lnTo>
                  <a:pt x="70560" y="53430"/>
                </a:lnTo>
                <a:lnTo>
                  <a:pt x="70570" y="53440"/>
                </a:lnTo>
                <a:lnTo>
                  <a:pt x="70600" y="53460"/>
                </a:lnTo>
                <a:lnTo>
                  <a:pt x="70620" y="53500"/>
                </a:lnTo>
                <a:lnTo>
                  <a:pt x="70620" y="53510"/>
                </a:lnTo>
                <a:lnTo>
                  <a:pt x="70630" y="53520"/>
                </a:lnTo>
                <a:lnTo>
                  <a:pt x="70660" y="53530"/>
                </a:lnTo>
                <a:lnTo>
                  <a:pt x="70680" y="53540"/>
                </a:lnTo>
                <a:lnTo>
                  <a:pt x="70700" y="53550"/>
                </a:lnTo>
                <a:lnTo>
                  <a:pt x="70710" y="53550"/>
                </a:lnTo>
                <a:lnTo>
                  <a:pt x="70720" y="53550"/>
                </a:lnTo>
                <a:lnTo>
                  <a:pt x="70730" y="53550"/>
                </a:lnTo>
                <a:lnTo>
                  <a:pt x="70750" y="53530"/>
                </a:lnTo>
                <a:lnTo>
                  <a:pt x="70760" y="53520"/>
                </a:lnTo>
                <a:lnTo>
                  <a:pt x="70780" y="53510"/>
                </a:lnTo>
                <a:lnTo>
                  <a:pt x="70790" y="53510"/>
                </a:lnTo>
                <a:lnTo>
                  <a:pt x="70800" y="53510"/>
                </a:lnTo>
                <a:lnTo>
                  <a:pt x="70820" y="53510"/>
                </a:lnTo>
                <a:lnTo>
                  <a:pt x="70830" y="53510"/>
                </a:lnTo>
                <a:lnTo>
                  <a:pt x="70840" y="53520"/>
                </a:lnTo>
                <a:lnTo>
                  <a:pt x="70850" y="53530"/>
                </a:lnTo>
                <a:lnTo>
                  <a:pt x="70860" y="53530"/>
                </a:lnTo>
                <a:lnTo>
                  <a:pt x="70880" y="53570"/>
                </a:lnTo>
                <a:lnTo>
                  <a:pt x="70880" y="53580"/>
                </a:lnTo>
                <a:lnTo>
                  <a:pt x="70890" y="53580"/>
                </a:lnTo>
                <a:lnTo>
                  <a:pt x="70900" y="53590"/>
                </a:lnTo>
                <a:lnTo>
                  <a:pt x="70930" y="53600"/>
                </a:lnTo>
                <a:lnTo>
                  <a:pt x="70940" y="53610"/>
                </a:lnTo>
                <a:lnTo>
                  <a:pt x="70930" y="53630"/>
                </a:lnTo>
                <a:lnTo>
                  <a:pt x="70930" y="53650"/>
                </a:lnTo>
                <a:lnTo>
                  <a:pt x="70930" y="53670"/>
                </a:lnTo>
                <a:lnTo>
                  <a:pt x="70940" y="53670"/>
                </a:lnTo>
                <a:lnTo>
                  <a:pt x="70960" y="53680"/>
                </a:lnTo>
                <a:lnTo>
                  <a:pt x="70970" y="53680"/>
                </a:lnTo>
                <a:lnTo>
                  <a:pt x="70980" y="53690"/>
                </a:lnTo>
                <a:lnTo>
                  <a:pt x="70990" y="53700"/>
                </a:lnTo>
                <a:lnTo>
                  <a:pt x="70990" y="53710"/>
                </a:lnTo>
                <a:lnTo>
                  <a:pt x="70980" y="53750"/>
                </a:lnTo>
                <a:lnTo>
                  <a:pt x="70940" y="53820"/>
                </a:lnTo>
                <a:lnTo>
                  <a:pt x="70940" y="53840"/>
                </a:lnTo>
                <a:lnTo>
                  <a:pt x="70940" y="53850"/>
                </a:lnTo>
                <a:lnTo>
                  <a:pt x="70950" y="53870"/>
                </a:lnTo>
                <a:lnTo>
                  <a:pt x="70960" y="53870"/>
                </a:lnTo>
                <a:lnTo>
                  <a:pt x="70980" y="53880"/>
                </a:lnTo>
                <a:lnTo>
                  <a:pt x="71000" y="53880"/>
                </a:lnTo>
                <a:lnTo>
                  <a:pt x="71010" y="53890"/>
                </a:lnTo>
                <a:lnTo>
                  <a:pt x="71110" y="53990"/>
                </a:lnTo>
                <a:lnTo>
                  <a:pt x="71120" y="54010"/>
                </a:lnTo>
                <a:lnTo>
                  <a:pt x="71150" y="54050"/>
                </a:lnTo>
                <a:lnTo>
                  <a:pt x="71160" y="54060"/>
                </a:lnTo>
                <a:lnTo>
                  <a:pt x="71170" y="54120"/>
                </a:lnTo>
                <a:lnTo>
                  <a:pt x="71170" y="54190"/>
                </a:lnTo>
                <a:lnTo>
                  <a:pt x="71170" y="54250"/>
                </a:lnTo>
                <a:lnTo>
                  <a:pt x="71160" y="54300"/>
                </a:lnTo>
                <a:lnTo>
                  <a:pt x="71160" y="54320"/>
                </a:lnTo>
                <a:lnTo>
                  <a:pt x="71170" y="54340"/>
                </a:lnTo>
                <a:lnTo>
                  <a:pt x="71180" y="54340"/>
                </a:lnTo>
                <a:lnTo>
                  <a:pt x="71180" y="54350"/>
                </a:lnTo>
                <a:lnTo>
                  <a:pt x="71190" y="54360"/>
                </a:lnTo>
                <a:lnTo>
                  <a:pt x="71190" y="54380"/>
                </a:lnTo>
                <a:lnTo>
                  <a:pt x="71180" y="54440"/>
                </a:lnTo>
                <a:lnTo>
                  <a:pt x="71180" y="54500"/>
                </a:lnTo>
                <a:lnTo>
                  <a:pt x="71180" y="54520"/>
                </a:lnTo>
                <a:lnTo>
                  <a:pt x="71170" y="54530"/>
                </a:lnTo>
                <a:lnTo>
                  <a:pt x="71130" y="54640"/>
                </a:lnTo>
                <a:lnTo>
                  <a:pt x="71120" y="54670"/>
                </a:lnTo>
                <a:lnTo>
                  <a:pt x="71120" y="54690"/>
                </a:lnTo>
                <a:lnTo>
                  <a:pt x="71130" y="54710"/>
                </a:lnTo>
                <a:lnTo>
                  <a:pt x="71130" y="54720"/>
                </a:lnTo>
                <a:lnTo>
                  <a:pt x="71130" y="54730"/>
                </a:lnTo>
                <a:lnTo>
                  <a:pt x="71130" y="54750"/>
                </a:lnTo>
                <a:lnTo>
                  <a:pt x="71120" y="54760"/>
                </a:lnTo>
                <a:lnTo>
                  <a:pt x="71110" y="54770"/>
                </a:lnTo>
                <a:lnTo>
                  <a:pt x="71100" y="54790"/>
                </a:lnTo>
                <a:lnTo>
                  <a:pt x="71080" y="54810"/>
                </a:lnTo>
                <a:lnTo>
                  <a:pt x="71060" y="54820"/>
                </a:lnTo>
                <a:lnTo>
                  <a:pt x="71050" y="54830"/>
                </a:lnTo>
                <a:lnTo>
                  <a:pt x="71030" y="54820"/>
                </a:lnTo>
                <a:lnTo>
                  <a:pt x="71020" y="54820"/>
                </a:lnTo>
                <a:lnTo>
                  <a:pt x="71010" y="54820"/>
                </a:lnTo>
                <a:lnTo>
                  <a:pt x="70970" y="54790"/>
                </a:lnTo>
                <a:lnTo>
                  <a:pt x="70960" y="54790"/>
                </a:lnTo>
                <a:lnTo>
                  <a:pt x="70950" y="54800"/>
                </a:lnTo>
                <a:lnTo>
                  <a:pt x="70940" y="54820"/>
                </a:lnTo>
                <a:lnTo>
                  <a:pt x="70940" y="54830"/>
                </a:lnTo>
                <a:lnTo>
                  <a:pt x="70940" y="54840"/>
                </a:lnTo>
                <a:lnTo>
                  <a:pt x="70950" y="54850"/>
                </a:lnTo>
                <a:lnTo>
                  <a:pt x="70980" y="54910"/>
                </a:lnTo>
                <a:lnTo>
                  <a:pt x="70980" y="54920"/>
                </a:lnTo>
                <a:lnTo>
                  <a:pt x="70980" y="54930"/>
                </a:lnTo>
                <a:lnTo>
                  <a:pt x="70970" y="54950"/>
                </a:lnTo>
                <a:lnTo>
                  <a:pt x="70910" y="55020"/>
                </a:lnTo>
                <a:lnTo>
                  <a:pt x="70900" y="55030"/>
                </a:lnTo>
                <a:lnTo>
                  <a:pt x="70890" y="55030"/>
                </a:lnTo>
                <a:lnTo>
                  <a:pt x="70880" y="55030"/>
                </a:lnTo>
                <a:lnTo>
                  <a:pt x="70870" y="55030"/>
                </a:lnTo>
                <a:lnTo>
                  <a:pt x="70860" y="55040"/>
                </a:lnTo>
                <a:lnTo>
                  <a:pt x="70840" y="55060"/>
                </a:lnTo>
                <a:lnTo>
                  <a:pt x="70830" y="55090"/>
                </a:lnTo>
                <a:lnTo>
                  <a:pt x="70810" y="55100"/>
                </a:lnTo>
                <a:lnTo>
                  <a:pt x="70750" y="55140"/>
                </a:lnTo>
                <a:lnTo>
                  <a:pt x="70740" y="55140"/>
                </a:lnTo>
                <a:lnTo>
                  <a:pt x="70720" y="55160"/>
                </a:lnTo>
                <a:lnTo>
                  <a:pt x="70710" y="55220"/>
                </a:lnTo>
                <a:lnTo>
                  <a:pt x="70680" y="55430"/>
                </a:lnTo>
                <a:lnTo>
                  <a:pt x="70680" y="55450"/>
                </a:lnTo>
                <a:lnTo>
                  <a:pt x="70680" y="55480"/>
                </a:lnTo>
                <a:lnTo>
                  <a:pt x="70670" y="55600"/>
                </a:lnTo>
                <a:lnTo>
                  <a:pt x="70660" y="55610"/>
                </a:lnTo>
                <a:lnTo>
                  <a:pt x="70650" y="55620"/>
                </a:lnTo>
                <a:lnTo>
                  <a:pt x="70620" y="55640"/>
                </a:lnTo>
                <a:lnTo>
                  <a:pt x="70610" y="55650"/>
                </a:lnTo>
                <a:lnTo>
                  <a:pt x="70570" y="55700"/>
                </a:lnTo>
                <a:lnTo>
                  <a:pt x="70550" y="55710"/>
                </a:lnTo>
                <a:lnTo>
                  <a:pt x="70540" y="55710"/>
                </a:lnTo>
                <a:lnTo>
                  <a:pt x="70520" y="55710"/>
                </a:lnTo>
                <a:lnTo>
                  <a:pt x="70510" y="55710"/>
                </a:lnTo>
                <a:lnTo>
                  <a:pt x="70500" y="55710"/>
                </a:lnTo>
                <a:lnTo>
                  <a:pt x="70490" y="55710"/>
                </a:lnTo>
                <a:lnTo>
                  <a:pt x="70480" y="55720"/>
                </a:lnTo>
                <a:lnTo>
                  <a:pt x="70470" y="55730"/>
                </a:lnTo>
                <a:lnTo>
                  <a:pt x="70450" y="55760"/>
                </a:lnTo>
                <a:lnTo>
                  <a:pt x="70430" y="55780"/>
                </a:lnTo>
                <a:lnTo>
                  <a:pt x="70430" y="55790"/>
                </a:lnTo>
                <a:lnTo>
                  <a:pt x="70420" y="55800"/>
                </a:lnTo>
                <a:lnTo>
                  <a:pt x="70420" y="55830"/>
                </a:lnTo>
                <a:lnTo>
                  <a:pt x="70420" y="55880"/>
                </a:lnTo>
                <a:lnTo>
                  <a:pt x="70410" y="55910"/>
                </a:lnTo>
                <a:lnTo>
                  <a:pt x="70370" y="56050"/>
                </a:lnTo>
                <a:lnTo>
                  <a:pt x="70350" y="56120"/>
                </a:lnTo>
                <a:lnTo>
                  <a:pt x="70350" y="56140"/>
                </a:lnTo>
                <a:lnTo>
                  <a:pt x="70350" y="56160"/>
                </a:lnTo>
                <a:lnTo>
                  <a:pt x="70350" y="56170"/>
                </a:lnTo>
                <a:lnTo>
                  <a:pt x="70300" y="56290"/>
                </a:lnTo>
                <a:lnTo>
                  <a:pt x="70290" y="56300"/>
                </a:lnTo>
                <a:lnTo>
                  <a:pt x="70280" y="56310"/>
                </a:lnTo>
                <a:lnTo>
                  <a:pt x="70250" y="56320"/>
                </a:lnTo>
                <a:lnTo>
                  <a:pt x="70220" y="56340"/>
                </a:lnTo>
                <a:lnTo>
                  <a:pt x="70160" y="56340"/>
                </a:lnTo>
                <a:lnTo>
                  <a:pt x="69600" y="56330"/>
                </a:lnTo>
                <a:lnTo>
                  <a:pt x="69570" y="56340"/>
                </a:lnTo>
                <a:lnTo>
                  <a:pt x="69550" y="56350"/>
                </a:lnTo>
                <a:lnTo>
                  <a:pt x="69540" y="56360"/>
                </a:lnTo>
                <a:lnTo>
                  <a:pt x="69520" y="56380"/>
                </a:lnTo>
                <a:lnTo>
                  <a:pt x="69520" y="56390"/>
                </a:lnTo>
                <a:lnTo>
                  <a:pt x="69490" y="56490"/>
                </a:lnTo>
                <a:lnTo>
                  <a:pt x="69480" y="56510"/>
                </a:lnTo>
                <a:lnTo>
                  <a:pt x="69460" y="56520"/>
                </a:lnTo>
                <a:lnTo>
                  <a:pt x="69400" y="56560"/>
                </a:lnTo>
                <a:lnTo>
                  <a:pt x="69360" y="56580"/>
                </a:lnTo>
                <a:lnTo>
                  <a:pt x="69350" y="56600"/>
                </a:lnTo>
                <a:lnTo>
                  <a:pt x="69330" y="56620"/>
                </a:lnTo>
                <a:lnTo>
                  <a:pt x="69320" y="56630"/>
                </a:lnTo>
                <a:lnTo>
                  <a:pt x="69320" y="56640"/>
                </a:lnTo>
                <a:lnTo>
                  <a:pt x="69320" y="56660"/>
                </a:lnTo>
                <a:lnTo>
                  <a:pt x="69320" y="56680"/>
                </a:lnTo>
                <a:lnTo>
                  <a:pt x="69330" y="56690"/>
                </a:lnTo>
                <a:lnTo>
                  <a:pt x="69340" y="56720"/>
                </a:lnTo>
                <a:lnTo>
                  <a:pt x="69350" y="56750"/>
                </a:lnTo>
                <a:lnTo>
                  <a:pt x="69360" y="56760"/>
                </a:lnTo>
                <a:lnTo>
                  <a:pt x="69370" y="56770"/>
                </a:lnTo>
                <a:lnTo>
                  <a:pt x="69440" y="56800"/>
                </a:lnTo>
                <a:lnTo>
                  <a:pt x="69410" y="56900"/>
                </a:lnTo>
                <a:lnTo>
                  <a:pt x="69410" y="56960"/>
                </a:lnTo>
                <a:lnTo>
                  <a:pt x="69420" y="56970"/>
                </a:lnTo>
                <a:lnTo>
                  <a:pt x="69440" y="57020"/>
                </a:lnTo>
                <a:lnTo>
                  <a:pt x="69440" y="57030"/>
                </a:lnTo>
                <a:lnTo>
                  <a:pt x="69430" y="57040"/>
                </a:lnTo>
                <a:lnTo>
                  <a:pt x="69420" y="57050"/>
                </a:lnTo>
                <a:lnTo>
                  <a:pt x="69400" y="57060"/>
                </a:lnTo>
                <a:lnTo>
                  <a:pt x="69390" y="57070"/>
                </a:lnTo>
                <a:lnTo>
                  <a:pt x="69390" y="57080"/>
                </a:lnTo>
                <a:lnTo>
                  <a:pt x="69360" y="57170"/>
                </a:lnTo>
                <a:lnTo>
                  <a:pt x="69350" y="57190"/>
                </a:lnTo>
                <a:lnTo>
                  <a:pt x="69320" y="57230"/>
                </a:lnTo>
                <a:lnTo>
                  <a:pt x="69320" y="57240"/>
                </a:lnTo>
                <a:lnTo>
                  <a:pt x="69320" y="57250"/>
                </a:lnTo>
                <a:lnTo>
                  <a:pt x="69330" y="57250"/>
                </a:lnTo>
                <a:lnTo>
                  <a:pt x="69340" y="57250"/>
                </a:lnTo>
                <a:lnTo>
                  <a:pt x="69350" y="57250"/>
                </a:lnTo>
                <a:lnTo>
                  <a:pt x="69370" y="57240"/>
                </a:lnTo>
                <a:lnTo>
                  <a:pt x="69380" y="57230"/>
                </a:lnTo>
                <a:lnTo>
                  <a:pt x="69390" y="57230"/>
                </a:lnTo>
                <a:lnTo>
                  <a:pt x="69400" y="57240"/>
                </a:lnTo>
                <a:lnTo>
                  <a:pt x="69410" y="57250"/>
                </a:lnTo>
                <a:lnTo>
                  <a:pt x="69410" y="57260"/>
                </a:lnTo>
                <a:lnTo>
                  <a:pt x="69410" y="57280"/>
                </a:lnTo>
                <a:lnTo>
                  <a:pt x="69360" y="57340"/>
                </a:lnTo>
                <a:lnTo>
                  <a:pt x="69350" y="57360"/>
                </a:lnTo>
                <a:lnTo>
                  <a:pt x="69310" y="57460"/>
                </a:lnTo>
                <a:lnTo>
                  <a:pt x="69290" y="57480"/>
                </a:lnTo>
                <a:lnTo>
                  <a:pt x="69280" y="57500"/>
                </a:lnTo>
                <a:lnTo>
                  <a:pt x="69270" y="57500"/>
                </a:lnTo>
                <a:lnTo>
                  <a:pt x="69260" y="57510"/>
                </a:lnTo>
                <a:lnTo>
                  <a:pt x="69270" y="57530"/>
                </a:lnTo>
                <a:lnTo>
                  <a:pt x="69270" y="57540"/>
                </a:lnTo>
                <a:lnTo>
                  <a:pt x="69300" y="57560"/>
                </a:lnTo>
                <a:lnTo>
                  <a:pt x="69280" y="57580"/>
                </a:lnTo>
                <a:lnTo>
                  <a:pt x="69270" y="57590"/>
                </a:lnTo>
                <a:lnTo>
                  <a:pt x="69260" y="57600"/>
                </a:lnTo>
                <a:lnTo>
                  <a:pt x="69230" y="57610"/>
                </a:lnTo>
                <a:lnTo>
                  <a:pt x="69210" y="57610"/>
                </a:lnTo>
                <a:lnTo>
                  <a:pt x="69190" y="57620"/>
                </a:lnTo>
                <a:lnTo>
                  <a:pt x="69170" y="57670"/>
                </a:lnTo>
                <a:lnTo>
                  <a:pt x="69180" y="57690"/>
                </a:lnTo>
                <a:lnTo>
                  <a:pt x="69170" y="57700"/>
                </a:lnTo>
                <a:lnTo>
                  <a:pt x="69140" y="57760"/>
                </a:lnTo>
                <a:lnTo>
                  <a:pt x="69100" y="57840"/>
                </a:lnTo>
                <a:lnTo>
                  <a:pt x="69090" y="57850"/>
                </a:lnTo>
                <a:lnTo>
                  <a:pt x="69080" y="57870"/>
                </a:lnTo>
                <a:lnTo>
                  <a:pt x="69060" y="57880"/>
                </a:lnTo>
                <a:lnTo>
                  <a:pt x="69050" y="57890"/>
                </a:lnTo>
                <a:lnTo>
                  <a:pt x="69040" y="57890"/>
                </a:lnTo>
                <a:lnTo>
                  <a:pt x="69030" y="57890"/>
                </a:lnTo>
                <a:lnTo>
                  <a:pt x="69010" y="57890"/>
                </a:lnTo>
                <a:lnTo>
                  <a:pt x="69000" y="57890"/>
                </a:lnTo>
                <a:lnTo>
                  <a:pt x="68990" y="57880"/>
                </a:lnTo>
                <a:lnTo>
                  <a:pt x="68990" y="57870"/>
                </a:lnTo>
                <a:lnTo>
                  <a:pt x="68980" y="57870"/>
                </a:lnTo>
                <a:lnTo>
                  <a:pt x="68970" y="57870"/>
                </a:lnTo>
                <a:lnTo>
                  <a:pt x="68930" y="57880"/>
                </a:lnTo>
                <a:lnTo>
                  <a:pt x="68910" y="57880"/>
                </a:lnTo>
                <a:lnTo>
                  <a:pt x="68900" y="57880"/>
                </a:lnTo>
                <a:lnTo>
                  <a:pt x="68890" y="57880"/>
                </a:lnTo>
                <a:lnTo>
                  <a:pt x="68870" y="57880"/>
                </a:lnTo>
                <a:lnTo>
                  <a:pt x="68860" y="57860"/>
                </a:lnTo>
                <a:lnTo>
                  <a:pt x="68850" y="57860"/>
                </a:lnTo>
                <a:lnTo>
                  <a:pt x="68830" y="57870"/>
                </a:lnTo>
                <a:lnTo>
                  <a:pt x="68820" y="57890"/>
                </a:lnTo>
                <a:lnTo>
                  <a:pt x="68800" y="57910"/>
                </a:lnTo>
                <a:lnTo>
                  <a:pt x="68780" y="57920"/>
                </a:lnTo>
                <a:lnTo>
                  <a:pt x="68760" y="57930"/>
                </a:lnTo>
                <a:lnTo>
                  <a:pt x="68750" y="57940"/>
                </a:lnTo>
                <a:lnTo>
                  <a:pt x="68740" y="57960"/>
                </a:lnTo>
                <a:lnTo>
                  <a:pt x="68750" y="57990"/>
                </a:lnTo>
                <a:lnTo>
                  <a:pt x="68750" y="58010"/>
                </a:lnTo>
                <a:lnTo>
                  <a:pt x="68760" y="58020"/>
                </a:lnTo>
                <a:lnTo>
                  <a:pt x="68770" y="58020"/>
                </a:lnTo>
                <a:lnTo>
                  <a:pt x="68780" y="58030"/>
                </a:lnTo>
                <a:lnTo>
                  <a:pt x="68790" y="58030"/>
                </a:lnTo>
                <a:lnTo>
                  <a:pt x="68820" y="58030"/>
                </a:lnTo>
                <a:lnTo>
                  <a:pt x="68830" y="58040"/>
                </a:lnTo>
                <a:lnTo>
                  <a:pt x="68830" y="58060"/>
                </a:lnTo>
                <a:lnTo>
                  <a:pt x="68820" y="58100"/>
                </a:lnTo>
                <a:lnTo>
                  <a:pt x="68780" y="58180"/>
                </a:lnTo>
                <a:lnTo>
                  <a:pt x="68760" y="58210"/>
                </a:lnTo>
                <a:lnTo>
                  <a:pt x="68730" y="58250"/>
                </a:lnTo>
                <a:lnTo>
                  <a:pt x="68720" y="58270"/>
                </a:lnTo>
                <a:lnTo>
                  <a:pt x="68710" y="58310"/>
                </a:lnTo>
                <a:lnTo>
                  <a:pt x="68700" y="58330"/>
                </a:lnTo>
                <a:lnTo>
                  <a:pt x="68690" y="58340"/>
                </a:lnTo>
                <a:lnTo>
                  <a:pt x="68670" y="58360"/>
                </a:lnTo>
                <a:lnTo>
                  <a:pt x="68670" y="58370"/>
                </a:lnTo>
                <a:lnTo>
                  <a:pt x="68660" y="58390"/>
                </a:lnTo>
                <a:lnTo>
                  <a:pt x="68660" y="58420"/>
                </a:lnTo>
                <a:lnTo>
                  <a:pt x="68660" y="58440"/>
                </a:lnTo>
                <a:lnTo>
                  <a:pt x="68670" y="58460"/>
                </a:lnTo>
                <a:lnTo>
                  <a:pt x="68670" y="58480"/>
                </a:lnTo>
                <a:lnTo>
                  <a:pt x="68660" y="58500"/>
                </a:lnTo>
                <a:lnTo>
                  <a:pt x="68610" y="58610"/>
                </a:lnTo>
                <a:lnTo>
                  <a:pt x="68600" y="58650"/>
                </a:lnTo>
                <a:lnTo>
                  <a:pt x="68580" y="58770"/>
                </a:lnTo>
                <a:lnTo>
                  <a:pt x="68470" y="58850"/>
                </a:lnTo>
                <a:lnTo>
                  <a:pt x="68460" y="58860"/>
                </a:lnTo>
                <a:lnTo>
                  <a:pt x="68430" y="58920"/>
                </a:lnTo>
                <a:lnTo>
                  <a:pt x="68430" y="58930"/>
                </a:lnTo>
                <a:lnTo>
                  <a:pt x="68430" y="58950"/>
                </a:lnTo>
                <a:lnTo>
                  <a:pt x="68430" y="59020"/>
                </a:lnTo>
                <a:lnTo>
                  <a:pt x="68430" y="59060"/>
                </a:lnTo>
                <a:lnTo>
                  <a:pt x="68420" y="59080"/>
                </a:lnTo>
                <a:lnTo>
                  <a:pt x="68420" y="59090"/>
                </a:lnTo>
                <a:lnTo>
                  <a:pt x="68330" y="59240"/>
                </a:lnTo>
                <a:lnTo>
                  <a:pt x="68290" y="59320"/>
                </a:lnTo>
                <a:lnTo>
                  <a:pt x="68280" y="59380"/>
                </a:lnTo>
                <a:lnTo>
                  <a:pt x="68280" y="59400"/>
                </a:lnTo>
                <a:lnTo>
                  <a:pt x="68280" y="59410"/>
                </a:lnTo>
                <a:lnTo>
                  <a:pt x="68300" y="59410"/>
                </a:lnTo>
                <a:lnTo>
                  <a:pt x="68310" y="59410"/>
                </a:lnTo>
                <a:lnTo>
                  <a:pt x="68320" y="59410"/>
                </a:lnTo>
                <a:lnTo>
                  <a:pt x="68340" y="59420"/>
                </a:lnTo>
                <a:lnTo>
                  <a:pt x="68360" y="59430"/>
                </a:lnTo>
                <a:lnTo>
                  <a:pt x="68370" y="59430"/>
                </a:lnTo>
                <a:lnTo>
                  <a:pt x="68390" y="59430"/>
                </a:lnTo>
                <a:lnTo>
                  <a:pt x="68400" y="59420"/>
                </a:lnTo>
                <a:lnTo>
                  <a:pt x="68410" y="59420"/>
                </a:lnTo>
                <a:lnTo>
                  <a:pt x="68420" y="59420"/>
                </a:lnTo>
                <a:lnTo>
                  <a:pt x="68430" y="59420"/>
                </a:lnTo>
                <a:lnTo>
                  <a:pt x="68440" y="59420"/>
                </a:lnTo>
                <a:lnTo>
                  <a:pt x="68460" y="59430"/>
                </a:lnTo>
                <a:lnTo>
                  <a:pt x="68460" y="59440"/>
                </a:lnTo>
                <a:lnTo>
                  <a:pt x="68470" y="59440"/>
                </a:lnTo>
                <a:lnTo>
                  <a:pt x="68480" y="59460"/>
                </a:lnTo>
                <a:lnTo>
                  <a:pt x="68490" y="59480"/>
                </a:lnTo>
                <a:lnTo>
                  <a:pt x="68500" y="59490"/>
                </a:lnTo>
                <a:lnTo>
                  <a:pt x="68490" y="59520"/>
                </a:lnTo>
                <a:lnTo>
                  <a:pt x="68460" y="59580"/>
                </a:lnTo>
                <a:lnTo>
                  <a:pt x="68440" y="59590"/>
                </a:lnTo>
                <a:lnTo>
                  <a:pt x="68400" y="59630"/>
                </a:lnTo>
                <a:lnTo>
                  <a:pt x="68380" y="59640"/>
                </a:lnTo>
                <a:lnTo>
                  <a:pt x="68350" y="59640"/>
                </a:lnTo>
                <a:lnTo>
                  <a:pt x="68320" y="59620"/>
                </a:lnTo>
                <a:lnTo>
                  <a:pt x="68290" y="59620"/>
                </a:lnTo>
                <a:lnTo>
                  <a:pt x="68270" y="59640"/>
                </a:lnTo>
                <a:lnTo>
                  <a:pt x="68250" y="59660"/>
                </a:lnTo>
                <a:lnTo>
                  <a:pt x="68210" y="59690"/>
                </a:lnTo>
                <a:lnTo>
                  <a:pt x="68100" y="59720"/>
                </a:lnTo>
                <a:lnTo>
                  <a:pt x="67910" y="59830"/>
                </a:lnTo>
                <a:lnTo>
                  <a:pt x="67660" y="59920"/>
                </a:lnTo>
                <a:lnTo>
                  <a:pt x="67510" y="60010"/>
                </a:lnTo>
                <a:lnTo>
                  <a:pt x="67240" y="60120"/>
                </a:lnTo>
                <a:lnTo>
                  <a:pt x="67210" y="60140"/>
                </a:lnTo>
                <a:lnTo>
                  <a:pt x="67140" y="60200"/>
                </a:lnTo>
                <a:lnTo>
                  <a:pt x="67110" y="60220"/>
                </a:lnTo>
                <a:lnTo>
                  <a:pt x="66980" y="60230"/>
                </a:lnTo>
                <a:lnTo>
                  <a:pt x="66940" y="60260"/>
                </a:lnTo>
                <a:lnTo>
                  <a:pt x="66920" y="60290"/>
                </a:lnTo>
                <a:lnTo>
                  <a:pt x="66910" y="60320"/>
                </a:lnTo>
                <a:lnTo>
                  <a:pt x="66890" y="60360"/>
                </a:lnTo>
                <a:lnTo>
                  <a:pt x="66880" y="60370"/>
                </a:lnTo>
                <a:lnTo>
                  <a:pt x="66830" y="60350"/>
                </a:lnTo>
                <a:lnTo>
                  <a:pt x="66800" y="60350"/>
                </a:lnTo>
                <a:lnTo>
                  <a:pt x="66780" y="60370"/>
                </a:lnTo>
                <a:lnTo>
                  <a:pt x="66760" y="60400"/>
                </a:lnTo>
                <a:lnTo>
                  <a:pt x="66730" y="60410"/>
                </a:lnTo>
                <a:lnTo>
                  <a:pt x="66730" y="60390"/>
                </a:lnTo>
                <a:lnTo>
                  <a:pt x="66720" y="60380"/>
                </a:lnTo>
                <a:lnTo>
                  <a:pt x="66720" y="60370"/>
                </a:lnTo>
                <a:lnTo>
                  <a:pt x="66720" y="60360"/>
                </a:lnTo>
                <a:lnTo>
                  <a:pt x="66720" y="60350"/>
                </a:lnTo>
                <a:lnTo>
                  <a:pt x="66730" y="60340"/>
                </a:lnTo>
                <a:lnTo>
                  <a:pt x="66730" y="60330"/>
                </a:lnTo>
                <a:lnTo>
                  <a:pt x="66740" y="60320"/>
                </a:lnTo>
                <a:lnTo>
                  <a:pt x="66750" y="60310"/>
                </a:lnTo>
                <a:lnTo>
                  <a:pt x="66750" y="60300"/>
                </a:lnTo>
                <a:lnTo>
                  <a:pt x="66750" y="60290"/>
                </a:lnTo>
                <a:lnTo>
                  <a:pt x="66750" y="60270"/>
                </a:lnTo>
                <a:lnTo>
                  <a:pt x="66750" y="60260"/>
                </a:lnTo>
                <a:lnTo>
                  <a:pt x="66740" y="60260"/>
                </a:lnTo>
                <a:lnTo>
                  <a:pt x="66730" y="60250"/>
                </a:lnTo>
                <a:lnTo>
                  <a:pt x="66680" y="60250"/>
                </a:lnTo>
                <a:lnTo>
                  <a:pt x="66630" y="60250"/>
                </a:lnTo>
                <a:lnTo>
                  <a:pt x="66600" y="60260"/>
                </a:lnTo>
                <a:lnTo>
                  <a:pt x="66570" y="60250"/>
                </a:lnTo>
                <a:lnTo>
                  <a:pt x="66550" y="60250"/>
                </a:lnTo>
                <a:lnTo>
                  <a:pt x="66540" y="60240"/>
                </a:lnTo>
                <a:lnTo>
                  <a:pt x="66520" y="60230"/>
                </a:lnTo>
                <a:lnTo>
                  <a:pt x="66510" y="60220"/>
                </a:lnTo>
                <a:lnTo>
                  <a:pt x="66500" y="60220"/>
                </a:lnTo>
                <a:lnTo>
                  <a:pt x="66480" y="60220"/>
                </a:lnTo>
                <a:lnTo>
                  <a:pt x="66420" y="60220"/>
                </a:lnTo>
                <a:lnTo>
                  <a:pt x="66390" y="60220"/>
                </a:lnTo>
                <a:lnTo>
                  <a:pt x="66380" y="60220"/>
                </a:lnTo>
                <a:lnTo>
                  <a:pt x="66370" y="60210"/>
                </a:lnTo>
                <a:lnTo>
                  <a:pt x="66360" y="60210"/>
                </a:lnTo>
                <a:lnTo>
                  <a:pt x="66350" y="60210"/>
                </a:lnTo>
                <a:lnTo>
                  <a:pt x="66320" y="60210"/>
                </a:lnTo>
                <a:lnTo>
                  <a:pt x="66270" y="60220"/>
                </a:lnTo>
                <a:lnTo>
                  <a:pt x="66110" y="60310"/>
                </a:lnTo>
                <a:lnTo>
                  <a:pt x="66080" y="60320"/>
                </a:lnTo>
                <a:lnTo>
                  <a:pt x="66070" y="60330"/>
                </a:lnTo>
                <a:lnTo>
                  <a:pt x="66040" y="60330"/>
                </a:lnTo>
                <a:lnTo>
                  <a:pt x="66000" y="60330"/>
                </a:lnTo>
                <a:lnTo>
                  <a:pt x="65980" y="60330"/>
                </a:lnTo>
                <a:lnTo>
                  <a:pt x="65950" y="60340"/>
                </a:lnTo>
                <a:lnTo>
                  <a:pt x="65920" y="60350"/>
                </a:lnTo>
                <a:lnTo>
                  <a:pt x="65890" y="60350"/>
                </a:lnTo>
                <a:lnTo>
                  <a:pt x="65880" y="60340"/>
                </a:lnTo>
                <a:lnTo>
                  <a:pt x="65870" y="60340"/>
                </a:lnTo>
                <a:lnTo>
                  <a:pt x="65860" y="60330"/>
                </a:lnTo>
                <a:lnTo>
                  <a:pt x="65840" y="60310"/>
                </a:lnTo>
                <a:lnTo>
                  <a:pt x="65830" y="60300"/>
                </a:lnTo>
                <a:lnTo>
                  <a:pt x="65820" y="60310"/>
                </a:lnTo>
                <a:lnTo>
                  <a:pt x="65800" y="60320"/>
                </a:lnTo>
                <a:lnTo>
                  <a:pt x="65790" y="60330"/>
                </a:lnTo>
                <a:lnTo>
                  <a:pt x="65780" y="60330"/>
                </a:lnTo>
                <a:lnTo>
                  <a:pt x="65760" y="60330"/>
                </a:lnTo>
                <a:lnTo>
                  <a:pt x="65740" y="60320"/>
                </a:lnTo>
                <a:lnTo>
                  <a:pt x="65720" y="60320"/>
                </a:lnTo>
                <a:lnTo>
                  <a:pt x="65710" y="60320"/>
                </a:lnTo>
                <a:lnTo>
                  <a:pt x="65690" y="60340"/>
                </a:lnTo>
                <a:lnTo>
                  <a:pt x="65670" y="60360"/>
                </a:lnTo>
                <a:lnTo>
                  <a:pt x="65660" y="60360"/>
                </a:lnTo>
                <a:lnTo>
                  <a:pt x="65650" y="60350"/>
                </a:lnTo>
                <a:lnTo>
                  <a:pt x="65630" y="60340"/>
                </a:lnTo>
                <a:lnTo>
                  <a:pt x="65620" y="60340"/>
                </a:lnTo>
                <a:lnTo>
                  <a:pt x="65600" y="60340"/>
                </a:lnTo>
                <a:lnTo>
                  <a:pt x="65560" y="60360"/>
                </a:lnTo>
                <a:lnTo>
                  <a:pt x="65540" y="60360"/>
                </a:lnTo>
                <a:lnTo>
                  <a:pt x="65510" y="60370"/>
                </a:lnTo>
                <a:lnTo>
                  <a:pt x="65500" y="60360"/>
                </a:lnTo>
                <a:lnTo>
                  <a:pt x="65490" y="60360"/>
                </a:lnTo>
                <a:lnTo>
                  <a:pt x="65480" y="60350"/>
                </a:lnTo>
                <a:lnTo>
                  <a:pt x="65470" y="60340"/>
                </a:lnTo>
                <a:lnTo>
                  <a:pt x="65470" y="60330"/>
                </a:lnTo>
                <a:lnTo>
                  <a:pt x="65460" y="60330"/>
                </a:lnTo>
                <a:lnTo>
                  <a:pt x="65450" y="60320"/>
                </a:lnTo>
                <a:lnTo>
                  <a:pt x="65430" y="60320"/>
                </a:lnTo>
                <a:lnTo>
                  <a:pt x="65370" y="60340"/>
                </a:lnTo>
                <a:lnTo>
                  <a:pt x="65260" y="60390"/>
                </a:lnTo>
                <a:lnTo>
                  <a:pt x="65230" y="60410"/>
                </a:lnTo>
                <a:lnTo>
                  <a:pt x="65210" y="60430"/>
                </a:lnTo>
                <a:lnTo>
                  <a:pt x="65180" y="60440"/>
                </a:lnTo>
                <a:lnTo>
                  <a:pt x="65110" y="60460"/>
                </a:lnTo>
                <a:lnTo>
                  <a:pt x="64870" y="60560"/>
                </a:lnTo>
                <a:lnTo>
                  <a:pt x="64860" y="60560"/>
                </a:lnTo>
                <a:lnTo>
                  <a:pt x="64840" y="60570"/>
                </a:lnTo>
                <a:lnTo>
                  <a:pt x="64830" y="60570"/>
                </a:lnTo>
                <a:lnTo>
                  <a:pt x="64810" y="60580"/>
                </a:lnTo>
                <a:lnTo>
                  <a:pt x="64770" y="60630"/>
                </a:lnTo>
                <a:lnTo>
                  <a:pt x="64750" y="60640"/>
                </a:lnTo>
                <a:lnTo>
                  <a:pt x="64560" y="60750"/>
                </a:lnTo>
                <a:lnTo>
                  <a:pt x="64510" y="60760"/>
                </a:lnTo>
                <a:lnTo>
                  <a:pt x="64480" y="60760"/>
                </a:lnTo>
                <a:lnTo>
                  <a:pt x="64470" y="60750"/>
                </a:lnTo>
                <a:lnTo>
                  <a:pt x="64460" y="60740"/>
                </a:lnTo>
                <a:lnTo>
                  <a:pt x="64450" y="60730"/>
                </a:lnTo>
                <a:lnTo>
                  <a:pt x="64440" y="60730"/>
                </a:lnTo>
                <a:lnTo>
                  <a:pt x="64420" y="60730"/>
                </a:lnTo>
                <a:lnTo>
                  <a:pt x="64410" y="60730"/>
                </a:lnTo>
                <a:lnTo>
                  <a:pt x="64320" y="60740"/>
                </a:lnTo>
                <a:lnTo>
                  <a:pt x="64290" y="60740"/>
                </a:lnTo>
                <a:lnTo>
                  <a:pt x="64190" y="60760"/>
                </a:lnTo>
                <a:lnTo>
                  <a:pt x="64170" y="60750"/>
                </a:lnTo>
                <a:lnTo>
                  <a:pt x="64150" y="60750"/>
                </a:lnTo>
                <a:lnTo>
                  <a:pt x="64130" y="60750"/>
                </a:lnTo>
                <a:lnTo>
                  <a:pt x="64110" y="60760"/>
                </a:lnTo>
                <a:lnTo>
                  <a:pt x="63950" y="60850"/>
                </a:lnTo>
                <a:lnTo>
                  <a:pt x="63940" y="60860"/>
                </a:lnTo>
                <a:lnTo>
                  <a:pt x="63930" y="60860"/>
                </a:lnTo>
                <a:lnTo>
                  <a:pt x="63900" y="60870"/>
                </a:lnTo>
                <a:lnTo>
                  <a:pt x="63850" y="60880"/>
                </a:lnTo>
                <a:lnTo>
                  <a:pt x="63790" y="60890"/>
                </a:lnTo>
                <a:lnTo>
                  <a:pt x="63770" y="60890"/>
                </a:lnTo>
                <a:lnTo>
                  <a:pt x="63760" y="60900"/>
                </a:lnTo>
                <a:lnTo>
                  <a:pt x="63730" y="60930"/>
                </a:lnTo>
                <a:lnTo>
                  <a:pt x="63700" y="60980"/>
                </a:lnTo>
                <a:lnTo>
                  <a:pt x="63690" y="60990"/>
                </a:lnTo>
                <a:lnTo>
                  <a:pt x="63690" y="61000"/>
                </a:lnTo>
                <a:lnTo>
                  <a:pt x="63660" y="61000"/>
                </a:lnTo>
                <a:lnTo>
                  <a:pt x="63620" y="60990"/>
                </a:lnTo>
                <a:lnTo>
                  <a:pt x="63570" y="60980"/>
                </a:lnTo>
                <a:lnTo>
                  <a:pt x="63550" y="60980"/>
                </a:lnTo>
                <a:lnTo>
                  <a:pt x="63530" y="60980"/>
                </a:lnTo>
                <a:lnTo>
                  <a:pt x="63440" y="61010"/>
                </a:lnTo>
                <a:lnTo>
                  <a:pt x="63400" y="61030"/>
                </a:lnTo>
                <a:lnTo>
                  <a:pt x="63320" y="61090"/>
                </a:lnTo>
                <a:lnTo>
                  <a:pt x="63190" y="61160"/>
                </a:lnTo>
                <a:lnTo>
                  <a:pt x="63140" y="61180"/>
                </a:lnTo>
                <a:lnTo>
                  <a:pt x="63130" y="61180"/>
                </a:lnTo>
                <a:lnTo>
                  <a:pt x="63100" y="61180"/>
                </a:lnTo>
                <a:lnTo>
                  <a:pt x="63040" y="61180"/>
                </a:lnTo>
                <a:lnTo>
                  <a:pt x="63020" y="61180"/>
                </a:lnTo>
                <a:lnTo>
                  <a:pt x="63000" y="61190"/>
                </a:lnTo>
                <a:lnTo>
                  <a:pt x="62970" y="61210"/>
                </a:lnTo>
                <a:lnTo>
                  <a:pt x="62950" y="61220"/>
                </a:lnTo>
                <a:lnTo>
                  <a:pt x="62930" y="61220"/>
                </a:lnTo>
                <a:lnTo>
                  <a:pt x="62890" y="61210"/>
                </a:lnTo>
                <a:lnTo>
                  <a:pt x="62870" y="61220"/>
                </a:lnTo>
                <a:lnTo>
                  <a:pt x="62750" y="61270"/>
                </a:lnTo>
                <a:lnTo>
                  <a:pt x="62730" y="61290"/>
                </a:lnTo>
                <a:lnTo>
                  <a:pt x="62620" y="61350"/>
                </a:lnTo>
                <a:lnTo>
                  <a:pt x="62610" y="61360"/>
                </a:lnTo>
                <a:lnTo>
                  <a:pt x="62570" y="61390"/>
                </a:lnTo>
                <a:lnTo>
                  <a:pt x="62540" y="61420"/>
                </a:lnTo>
                <a:lnTo>
                  <a:pt x="62530" y="61430"/>
                </a:lnTo>
                <a:lnTo>
                  <a:pt x="62510" y="61430"/>
                </a:lnTo>
                <a:lnTo>
                  <a:pt x="62490" y="61430"/>
                </a:lnTo>
                <a:lnTo>
                  <a:pt x="62480" y="61430"/>
                </a:lnTo>
                <a:lnTo>
                  <a:pt x="62480" y="61440"/>
                </a:lnTo>
                <a:lnTo>
                  <a:pt x="62480" y="61470"/>
                </a:lnTo>
                <a:lnTo>
                  <a:pt x="62480" y="61480"/>
                </a:lnTo>
                <a:lnTo>
                  <a:pt x="62470" y="61500"/>
                </a:lnTo>
                <a:lnTo>
                  <a:pt x="62450" y="61510"/>
                </a:lnTo>
                <a:lnTo>
                  <a:pt x="62440" y="61520"/>
                </a:lnTo>
                <a:lnTo>
                  <a:pt x="62290" y="61560"/>
                </a:lnTo>
                <a:lnTo>
                  <a:pt x="62200" y="61610"/>
                </a:lnTo>
                <a:lnTo>
                  <a:pt x="62180" y="61620"/>
                </a:lnTo>
                <a:lnTo>
                  <a:pt x="62170" y="61620"/>
                </a:lnTo>
                <a:lnTo>
                  <a:pt x="62160" y="61610"/>
                </a:lnTo>
                <a:lnTo>
                  <a:pt x="62150" y="61600"/>
                </a:lnTo>
                <a:lnTo>
                  <a:pt x="62150" y="61590"/>
                </a:lnTo>
                <a:lnTo>
                  <a:pt x="62150" y="61560"/>
                </a:lnTo>
                <a:lnTo>
                  <a:pt x="62150" y="61550"/>
                </a:lnTo>
                <a:lnTo>
                  <a:pt x="62140" y="61540"/>
                </a:lnTo>
                <a:lnTo>
                  <a:pt x="62140" y="61530"/>
                </a:lnTo>
                <a:lnTo>
                  <a:pt x="62120" y="61510"/>
                </a:lnTo>
                <a:lnTo>
                  <a:pt x="62110" y="61510"/>
                </a:lnTo>
                <a:lnTo>
                  <a:pt x="62100" y="61500"/>
                </a:lnTo>
                <a:lnTo>
                  <a:pt x="62080" y="61500"/>
                </a:lnTo>
                <a:lnTo>
                  <a:pt x="62070" y="61500"/>
                </a:lnTo>
                <a:lnTo>
                  <a:pt x="62060" y="61510"/>
                </a:lnTo>
                <a:lnTo>
                  <a:pt x="62030" y="61560"/>
                </a:lnTo>
                <a:lnTo>
                  <a:pt x="62020" y="61570"/>
                </a:lnTo>
                <a:lnTo>
                  <a:pt x="62000" y="61580"/>
                </a:lnTo>
                <a:lnTo>
                  <a:pt x="61960" y="61610"/>
                </a:lnTo>
                <a:lnTo>
                  <a:pt x="61940" y="61620"/>
                </a:lnTo>
                <a:lnTo>
                  <a:pt x="61920" y="61620"/>
                </a:lnTo>
                <a:lnTo>
                  <a:pt x="61850" y="61610"/>
                </a:lnTo>
                <a:lnTo>
                  <a:pt x="61840" y="61600"/>
                </a:lnTo>
                <a:lnTo>
                  <a:pt x="61840" y="61590"/>
                </a:lnTo>
                <a:lnTo>
                  <a:pt x="61830" y="61580"/>
                </a:lnTo>
                <a:lnTo>
                  <a:pt x="61830" y="61570"/>
                </a:lnTo>
                <a:lnTo>
                  <a:pt x="61830" y="61560"/>
                </a:lnTo>
                <a:lnTo>
                  <a:pt x="61820" y="61550"/>
                </a:lnTo>
                <a:lnTo>
                  <a:pt x="61810" y="61550"/>
                </a:lnTo>
                <a:lnTo>
                  <a:pt x="61800" y="61550"/>
                </a:lnTo>
                <a:lnTo>
                  <a:pt x="61790" y="61550"/>
                </a:lnTo>
                <a:lnTo>
                  <a:pt x="61750" y="61580"/>
                </a:lnTo>
                <a:lnTo>
                  <a:pt x="61700" y="61610"/>
                </a:lnTo>
                <a:lnTo>
                  <a:pt x="61680" y="61620"/>
                </a:lnTo>
                <a:lnTo>
                  <a:pt x="61660" y="61620"/>
                </a:lnTo>
                <a:lnTo>
                  <a:pt x="61650" y="61620"/>
                </a:lnTo>
                <a:lnTo>
                  <a:pt x="61640" y="61620"/>
                </a:lnTo>
                <a:lnTo>
                  <a:pt x="61630" y="61610"/>
                </a:lnTo>
                <a:lnTo>
                  <a:pt x="61620" y="61610"/>
                </a:lnTo>
                <a:lnTo>
                  <a:pt x="61610" y="61600"/>
                </a:lnTo>
                <a:lnTo>
                  <a:pt x="61610" y="61580"/>
                </a:lnTo>
                <a:lnTo>
                  <a:pt x="61610" y="61570"/>
                </a:lnTo>
                <a:lnTo>
                  <a:pt x="61620" y="61560"/>
                </a:lnTo>
                <a:lnTo>
                  <a:pt x="61630" y="61550"/>
                </a:lnTo>
                <a:lnTo>
                  <a:pt x="61650" y="61530"/>
                </a:lnTo>
                <a:lnTo>
                  <a:pt x="61660" y="61510"/>
                </a:lnTo>
                <a:lnTo>
                  <a:pt x="61670" y="61490"/>
                </a:lnTo>
                <a:lnTo>
                  <a:pt x="61680" y="61480"/>
                </a:lnTo>
                <a:lnTo>
                  <a:pt x="61670" y="61470"/>
                </a:lnTo>
                <a:lnTo>
                  <a:pt x="61640" y="61470"/>
                </a:lnTo>
                <a:lnTo>
                  <a:pt x="61560" y="61480"/>
                </a:lnTo>
                <a:lnTo>
                  <a:pt x="61520" y="61480"/>
                </a:lnTo>
                <a:lnTo>
                  <a:pt x="61500" y="61500"/>
                </a:lnTo>
                <a:lnTo>
                  <a:pt x="61510" y="61510"/>
                </a:lnTo>
                <a:lnTo>
                  <a:pt x="61510" y="61520"/>
                </a:lnTo>
                <a:lnTo>
                  <a:pt x="61520" y="61530"/>
                </a:lnTo>
                <a:lnTo>
                  <a:pt x="61550" y="61560"/>
                </a:lnTo>
                <a:lnTo>
                  <a:pt x="61550" y="61570"/>
                </a:lnTo>
                <a:lnTo>
                  <a:pt x="61550" y="61580"/>
                </a:lnTo>
                <a:lnTo>
                  <a:pt x="61560" y="61590"/>
                </a:lnTo>
                <a:lnTo>
                  <a:pt x="61550" y="61610"/>
                </a:lnTo>
                <a:lnTo>
                  <a:pt x="61540" y="61620"/>
                </a:lnTo>
                <a:lnTo>
                  <a:pt x="61370" y="61730"/>
                </a:lnTo>
                <a:lnTo>
                  <a:pt x="61360" y="61730"/>
                </a:lnTo>
                <a:lnTo>
                  <a:pt x="61360" y="61740"/>
                </a:lnTo>
                <a:lnTo>
                  <a:pt x="61360" y="61760"/>
                </a:lnTo>
                <a:lnTo>
                  <a:pt x="61360" y="61770"/>
                </a:lnTo>
                <a:lnTo>
                  <a:pt x="61370" y="61770"/>
                </a:lnTo>
                <a:lnTo>
                  <a:pt x="61380" y="61780"/>
                </a:lnTo>
                <a:lnTo>
                  <a:pt x="61390" y="61780"/>
                </a:lnTo>
                <a:lnTo>
                  <a:pt x="61400" y="61780"/>
                </a:lnTo>
                <a:lnTo>
                  <a:pt x="61450" y="61780"/>
                </a:lnTo>
                <a:lnTo>
                  <a:pt x="61480" y="61780"/>
                </a:lnTo>
                <a:lnTo>
                  <a:pt x="61490" y="61780"/>
                </a:lnTo>
                <a:lnTo>
                  <a:pt x="61500" y="61780"/>
                </a:lnTo>
                <a:lnTo>
                  <a:pt x="61510" y="61790"/>
                </a:lnTo>
                <a:lnTo>
                  <a:pt x="61520" y="61800"/>
                </a:lnTo>
                <a:lnTo>
                  <a:pt x="61520" y="61810"/>
                </a:lnTo>
                <a:lnTo>
                  <a:pt x="61520" y="61820"/>
                </a:lnTo>
                <a:lnTo>
                  <a:pt x="61520" y="61840"/>
                </a:lnTo>
                <a:lnTo>
                  <a:pt x="61520" y="61860"/>
                </a:lnTo>
                <a:lnTo>
                  <a:pt x="61520" y="61900"/>
                </a:lnTo>
                <a:lnTo>
                  <a:pt x="61510" y="61910"/>
                </a:lnTo>
                <a:lnTo>
                  <a:pt x="61500" y="61930"/>
                </a:lnTo>
                <a:lnTo>
                  <a:pt x="61490" y="61940"/>
                </a:lnTo>
                <a:lnTo>
                  <a:pt x="61480" y="61930"/>
                </a:lnTo>
                <a:lnTo>
                  <a:pt x="61460" y="61920"/>
                </a:lnTo>
                <a:lnTo>
                  <a:pt x="61440" y="61920"/>
                </a:lnTo>
                <a:lnTo>
                  <a:pt x="61430" y="61920"/>
                </a:lnTo>
                <a:lnTo>
                  <a:pt x="61430" y="61930"/>
                </a:lnTo>
                <a:lnTo>
                  <a:pt x="61420" y="61940"/>
                </a:lnTo>
                <a:lnTo>
                  <a:pt x="61430" y="61960"/>
                </a:lnTo>
                <a:lnTo>
                  <a:pt x="61430" y="61970"/>
                </a:lnTo>
                <a:lnTo>
                  <a:pt x="61430" y="61980"/>
                </a:lnTo>
                <a:lnTo>
                  <a:pt x="61440" y="61990"/>
                </a:lnTo>
                <a:lnTo>
                  <a:pt x="61440" y="62000"/>
                </a:lnTo>
                <a:lnTo>
                  <a:pt x="61430" y="62020"/>
                </a:lnTo>
                <a:lnTo>
                  <a:pt x="61430" y="62030"/>
                </a:lnTo>
                <a:lnTo>
                  <a:pt x="61410" y="62050"/>
                </a:lnTo>
                <a:lnTo>
                  <a:pt x="61400" y="62050"/>
                </a:lnTo>
                <a:lnTo>
                  <a:pt x="61390" y="62050"/>
                </a:lnTo>
                <a:lnTo>
                  <a:pt x="61380" y="62050"/>
                </a:lnTo>
                <a:lnTo>
                  <a:pt x="61370" y="62040"/>
                </a:lnTo>
                <a:lnTo>
                  <a:pt x="61370" y="62030"/>
                </a:lnTo>
                <a:lnTo>
                  <a:pt x="61360" y="62020"/>
                </a:lnTo>
                <a:lnTo>
                  <a:pt x="61360" y="62010"/>
                </a:lnTo>
                <a:lnTo>
                  <a:pt x="61350" y="62000"/>
                </a:lnTo>
                <a:lnTo>
                  <a:pt x="61330" y="62000"/>
                </a:lnTo>
                <a:lnTo>
                  <a:pt x="61320" y="62010"/>
                </a:lnTo>
                <a:lnTo>
                  <a:pt x="61300" y="62020"/>
                </a:lnTo>
                <a:lnTo>
                  <a:pt x="61280" y="62050"/>
                </a:lnTo>
                <a:lnTo>
                  <a:pt x="61270" y="62060"/>
                </a:lnTo>
                <a:lnTo>
                  <a:pt x="61260" y="62080"/>
                </a:lnTo>
                <a:lnTo>
                  <a:pt x="61240" y="62080"/>
                </a:lnTo>
                <a:lnTo>
                  <a:pt x="61220" y="62060"/>
                </a:lnTo>
                <a:lnTo>
                  <a:pt x="61200" y="62050"/>
                </a:lnTo>
                <a:lnTo>
                  <a:pt x="61180" y="62040"/>
                </a:lnTo>
                <a:lnTo>
                  <a:pt x="61180" y="62030"/>
                </a:lnTo>
                <a:lnTo>
                  <a:pt x="61170" y="62020"/>
                </a:lnTo>
                <a:lnTo>
                  <a:pt x="61160" y="62000"/>
                </a:lnTo>
                <a:lnTo>
                  <a:pt x="61160" y="61990"/>
                </a:lnTo>
                <a:lnTo>
                  <a:pt x="61140" y="61980"/>
                </a:lnTo>
                <a:lnTo>
                  <a:pt x="61130" y="61990"/>
                </a:lnTo>
                <a:lnTo>
                  <a:pt x="61130" y="62000"/>
                </a:lnTo>
                <a:lnTo>
                  <a:pt x="61110" y="62020"/>
                </a:lnTo>
                <a:lnTo>
                  <a:pt x="61100" y="62030"/>
                </a:lnTo>
                <a:lnTo>
                  <a:pt x="61090" y="62030"/>
                </a:lnTo>
                <a:lnTo>
                  <a:pt x="61070" y="62020"/>
                </a:lnTo>
                <a:lnTo>
                  <a:pt x="61050" y="62020"/>
                </a:lnTo>
                <a:lnTo>
                  <a:pt x="61030" y="62020"/>
                </a:lnTo>
                <a:lnTo>
                  <a:pt x="61030" y="62030"/>
                </a:lnTo>
                <a:lnTo>
                  <a:pt x="61010" y="62050"/>
                </a:lnTo>
                <a:lnTo>
                  <a:pt x="61010" y="62060"/>
                </a:lnTo>
                <a:lnTo>
                  <a:pt x="60990" y="62080"/>
                </a:lnTo>
                <a:lnTo>
                  <a:pt x="60970" y="62090"/>
                </a:lnTo>
                <a:lnTo>
                  <a:pt x="60950" y="62100"/>
                </a:lnTo>
                <a:lnTo>
                  <a:pt x="60930" y="62110"/>
                </a:lnTo>
                <a:lnTo>
                  <a:pt x="60880" y="62120"/>
                </a:lnTo>
                <a:lnTo>
                  <a:pt x="60720" y="62150"/>
                </a:lnTo>
                <a:lnTo>
                  <a:pt x="60680" y="62140"/>
                </a:lnTo>
                <a:lnTo>
                  <a:pt x="60670" y="62130"/>
                </a:lnTo>
                <a:lnTo>
                  <a:pt x="60670" y="62120"/>
                </a:lnTo>
                <a:lnTo>
                  <a:pt x="60670" y="62110"/>
                </a:lnTo>
                <a:lnTo>
                  <a:pt x="60680" y="62100"/>
                </a:lnTo>
                <a:lnTo>
                  <a:pt x="60690" y="62090"/>
                </a:lnTo>
                <a:lnTo>
                  <a:pt x="60690" y="62080"/>
                </a:lnTo>
                <a:lnTo>
                  <a:pt x="60690" y="62070"/>
                </a:lnTo>
                <a:lnTo>
                  <a:pt x="60680" y="62060"/>
                </a:lnTo>
                <a:lnTo>
                  <a:pt x="60670" y="62050"/>
                </a:lnTo>
                <a:lnTo>
                  <a:pt x="60660" y="62050"/>
                </a:lnTo>
                <a:lnTo>
                  <a:pt x="60590" y="62060"/>
                </a:lnTo>
                <a:lnTo>
                  <a:pt x="60580" y="62070"/>
                </a:lnTo>
                <a:lnTo>
                  <a:pt x="60570" y="62070"/>
                </a:lnTo>
                <a:lnTo>
                  <a:pt x="60560" y="62080"/>
                </a:lnTo>
                <a:lnTo>
                  <a:pt x="60550" y="62090"/>
                </a:lnTo>
                <a:lnTo>
                  <a:pt x="60530" y="62100"/>
                </a:lnTo>
                <a:lnTo>
                  <a:pt x="60510" y="62110"/>
                </a:lnTo>
                <a:lnTo>
                  <a:pt x="60500" y="62110"/>
                </a:lnTo>
                <a:lnTo>
                  <a:pt x="60480" y="62100"/>
                </a:lnTo>
                <a:lnTo>
                  <a:pt x="60470" y="62090"/>
                </a:lnTo>
                <a:lnTo>
                  <a:pt x="60460" y="62090"/>
                </a:lnTo>
                <a:lnTo>
                  <a:pt x="60450" y="62100"/>
                </a:lnTo>
                <a:lnTo>
                  <a:pt x="60440" y="62110"/>
                </a:lnTo>
                <a:lnTo>
                  <a:pt x="60430" y="62120"/>
                </a:lnTo>
                <a:lnTo>
                  <a:pt x="60410" y="62120"/>
                </a:lnTo>
                <a:lnTo>
                  <a:pt x="60390" y="62120"/>
                </a:lnTo>
                <a:lnTo>
                  <a:pt x="60370" y="62110"/>
                </a:lnTo>
                <a:lnTo>
                  <a:pt x="60350" y="62100"/>
                </a:lnTo>
                <a:lnTo>
                  <a:pt x="60310" y="62100"/>
                </a:lnTo>
                <a:lnTo>
                  <a:pt x="60290" y="62090"/>
                </a:lnTo>
                <a:lnTo>
                  <a:pt x="60280" y="62090"/>
                </a:lnTo>
                <a:lnTo>
                  <a:pt x="60270" y="62080"/>
                </a:lnTo>
                <a:lnTo>
                  <a:pt x="60260" y="62070"/>
                </a:lnTo>
                <a:lnTo>
                  <a:pt x="60250" y="62040"/>
                </a:lnTo>
                <a:lnTo>
                  <a:pt x="60240" y="62020"/>
                </a:lnTo>
                <a:lnTo>
                  <a:pt x="60240" y="61990"/>
                </a:lnTo>
                <a:lnTo>
                  <a:pt x="60240" y="61970"/>
                </a:lnTo>
                <a:lnTo>
                  <a:pt x="60240" y="61920"/>
                </a:lnTo>
                <a:lnTo>
                  <a:pt x="60240" y="61910"/>
                </a:lnTo>
                <a:lnTo>
                  <a:pt x="60240" y="61900"/>
                </a:lnTo>
                <a:lnTo>
                  <a:pt x="60260" y="61870"/>
                </a:lnTo>
                <a:lnTo>
                  <a:pt x="60250" y="61850"/>
                </a:lnTo>
                <a:lnTo>
                  <a:pt x="60230" y="61830"/>
                </a:lnTo>
                <a:lnTo>
                  <a:pt x="60110" y="61760"/>
                </a:lnTo>
                <a:lnTo>
                  <a:pt x="60080" y="61730"/>
                </a:lnTo>
                <a:lnTo>
                  <a:pt x="60020" y="61690"/>
                </a:lnTo>
                <a:lnTo>
                  <a:pt x="60020" y="61680"/>
                </a:lnTo>
                <a:lnTo>
                  <a:pt x="60010" y="61660"/>
                </a:lnTo>
                <a:lnTo>
                  <a:pt x="60020" y="61650"/>
                </a:lnTo>
                <a:lnTo>
                  <a:pt x="60020" y="61640"/>
                </a:lnTo>
                <a:lnTo>
                  <a:pt x="60030" y="61640"/>
                </a:lnTo>
                <a:lnTo>
                  <a:pt x="60050" y="61620"/>
                </a:lnTo>
                <a:lnTo>
                  <a:pt x="60150" y="61590"/>
                </a:lnTo>
                <a:lnTo>
                  <a:pt x="60160" y="61580"/>
                </a:lnTo>
                <a:lnTo>
                  <a:pt x="60170" y="61570"/>
                </a:lnTo>
                <a:lnTo>
                  <a:pt x="60180" y="61550"/>
                </a:lnTo>
                <a:lnTo>
                  <a:pt x="60180" y="61540"/>
                </a:lnTo>
                <a:lnTo>
                  <a:pt x="60150" y="61500"/>
                </a:lnTo>
                <a:lnTo>
                  <a:pt x="60140" y="61490"/>
                </a:lnTo>
                <a:lnTo>
                  <a:pt x="60130" y="61470"/>
                </a:lnTo>
                <a:lnTo>
                  <a:pt x="60130" y="61440"/>
                </a:lnTo>
                <a:lnTo>
                  <a:pt x="60130" y="61430"/>
                </a:lnTo>
                <a:lnTo>
                  <a:pt x="60140" y="61410"/>
                </a:lnTo>
                <a:lnTo>
                  <a:pt x="60150" y="61410"/>
                </a:lnTo>
                <a:lnTo>
                  <a:pt x="60170" y="61400"/>
                </a:lnTo>
                <a:lnTo>
                  <a:pt x="60180" y="61390"/>
                </a:lnTo>
                <a:lnTo>
                  <a:pt x="60180" y="61380"/>
                </a:lnTo>
                <a:lnTo>
                  <a:pt x="60190" y="61360"/>
                </a:lnTo>
                <a:lnTo>
                  <a:pt x="60190" y="61350"/>
                </a:lnTo>
                <a:lnTo>
                  <a:pt x="60180" y="61350"/>
                </a:lnTo>
                <a:lnTo>
                  <a:pt x="60150" y="61350"/>
                </a:lnTo>
                <a:lnTo>
                  <a:pt x="60120" y="61350"/>
                </a:lnTo>
                <a:lnTo>
                  <a:pt x="60080" y="61340"/>
                </a:lnTo>
                <a:lnTo>
                  <a:pt x="60060" y="61330"/>
                </a:lnTo>
                <a:lnTo>
                  <a:pt x="59970" y="61270"/>
                </a:lnTo>
                <a:lnTo>
                  <a:pt x="59930" y="61250"/>
                </a:lnTo>
                <a:lnTo>
                  <a:pt x="59890" y="61250"/>
                </a:lnTo>
                <a:lnTo>
                  <a:pt x="59880" y="61240"/>
                </a:lnTo>
                <a:lnTo>
                  <a:pt x="59870" y="61230"/>
                </a:lnTo>
                <a:lnTo>
                  <a:pt x="59870" y="61210"/>
                </a:lnTo>
                <a:lnTo>
                  <a:pt x="59870" y="61180"/>
                </a:lnTo>
                <a:lnTo>
                  <a:pt x="59870" y="61160"/>
                </a:lnTo>
                <a:lnTo>
                  <a:pt x="59860" y="61150"/>
                </a:lnTo>
                <a:lnTo>
                  <a:pt x="59850" y="61150"/>
                </a:lnTo>
                <a:lnTo>
                  <a:pt x="59780" y="61140"/>
                </a:lnTo>
                <a:lnTo>
                  <a:pt x="59680" y="61100"/>
                </a:lnTo>
                <a:lnTo>
                  <a:pt x="59660" y="61080"/>
                </a:lnTo>
                <a:lnTo>
                  <a:pt x="59640" y="61070"/>
                </a:lnTo>
                <a:lnTo>
                  <a:pt x="59640" y="61050"/>
                </a:lnTo>
                <a:lnTo>
                  <a:pt x="59650" y="61010"/>
                </a:lnTo>
                <a:lnTo>
                  <a:pt x="59640" y="61000"/>
                </a:lnTo>
                <a:lnTo>
                  <a:pt x="59640" y="60980"/>
                </a:lnTo>
                <a:lnTo>
                  <a:pt x="59570" y="60900"/>
                </a:lnTo>
                <a:lnTo>
                  <a:pt x="59560" y="60890"/>
                </a:lnTo>
                <a:lnTo>
                  <a:pt x="59550" y="60870"/>
                </a:lnTo>
                <a:lnTo>
                  <a:pt x="59560" y="60820"/>
                </a:lnTo>
                <a:lnTo>
                  <a:pt x="59630" y="60650"/>
                </a:lnTo>
                <a:lnTo>
                  <a:pt x="59670" y="60590"/>
                </a:lnTo>
                <a:lnTo>
                  <a:pt x="59700" y="60570"/>
                </a:lnTo>
                <a:lnTo>
                  <a:pt x="59750" y="60520"/>
                </a:lnTo>
                <a:lnTo>
                  <a:pt x="59760" y="60500"/>
                </a:lnTo>
                <a:lnTo>
                  <a:pt x="59760" y="60490"/>
                </a:lnTo>
                <a:lnTo>
                  <a:pt x="59710" y="60420"/>
                </a:lnTo>
                <a:lnTo>
                  <a:pt x="59700" y="60410"/>
                </a:lnTo>
                <a:lnTo>
                  <a:pt x="59690" y="60410"/>
                </a:lnTo>
                <a:lnTo>
                  <a:pt x="59680" y="60400"/>
                </a:lnTo>
                <a:lnTo>
                  <a:pt x="59620" y="60400"/>
                </a:lnTo>
                <a:lnTo>
                  <a:pt x="59600" y="60400"/>
                </a:lnTo>
                <a:lnTo>
                  <a:pt x="59590" y="60390"/>
                </a:lnTo>
                <a:lnTo>
                  <a:pt x="59580" y="60380"/>
                </a:lnTo>
                <a:lnTo>
                  <a:pt x="59570" y="60360"/>
                </a:lnTo>
                <a:lnTo>
                  <a:pt x="59560" y="60350"/>
                </a:lnTo>
                <a:lnTo>
                  <a:pt x="59570" y="60340"/>
                </a:lnTo>
                <a:lnTo>
                  <a:pt x="59580" y="60330"/>
                </a:lnTo>
                <a:lnTo>
                  <a:pt x="59620" y="60330"/>
                </a:lnTo>
                <a:lnTo>
                  <a:pt x="59630" y="60320"/>
                </a:lnTo>
                <a:lnTo>
                  <a:pt x="59640" y="60310"/>
                </a:lnTo>
                <a:lnTo>
                  <a:pt x="59640" y="60300"/>
                </a:lnTo>
                <a:lnTo>
                  <a:pt x="59630" y="60290"/>
                </a:lnTo>
                <a:lnTo>
                  <a:pt x="59620" y="60270"/>
                </a:lnTo>
                <a:lnTo>
                  <a:pt x="59620" y="60260"/>
                </a:lnTo>
                <a:lnTo>
                  <a:pt x="59630" y="60250"/>
                </a:lnTo>
                <a:lnTo>
                  <a:pt x="59640" y="60230"/>
                </a:lnTo>
                <a:lnTo>
                  <a:pt x="59650" y="60220"/>
                </a:lnTo>
                <a:lnTo>
                  <a:pt x="59660" y="60220"/>
                </a:lnTo>
                <a:lnTo>
                  <a:pt x="59670" y="60220"/>
                </a:lnTo>
                <a:lnTo>
                  <a:pt x="59680" y="60220"/>
                </a:lnTo>
                <a:lnTo>
                  <a:pt x="59690" y="60220"/>
                </a:lnTo>
                <a:lnTo>
                  <a:pt x="59710" y="60210"/>
                </a:lnTo>
                <a:lnTo>
                  <a:pt x="59720" y="60190"/>
                </a:lnTo>
                <a:lnTo>
                  <a:pt x="59730" y="60180"/>
                </a:lnTo>
                <a:lnTo>
                  <a:pt x="59730" y="60170"/>
                </a:lnTo>
                <a:lnTo>
                  <a:pt x="59690" y="60110"/>
                </a:lnTo>
                <a:lnTo>
                  <a:pt x="59640" y="59990"/>
                </a:lnTo>
                <a:lnTo>
                  <a:pt x="59640" y="59970"/>
                </a:lnTo>
                <a:lnTo>
                  <a:pt x="59640" y="59960"/>
                </a:lnTo>
                <a:lnTo>
                  <a:pt x="59660" y="59940"/>
                </a:lnTo>
                <a:lnTo>
                  <a:pt x="59670" y="59920"/>
                </a:lnTo>
                <a:lnTo>
                  <a:pt x="59670" y="59910"/>
                </a:lnTo>
                <a:lnTo>
                  <a:pt x="59670" y="59900"/>
                </a:lnTo>
                <a:lnTo>
                  <a:pt x="59660" y="59890"/>
                </a:lnTo>
                <a:lnTo>
                  <a:pt x="59660" y="59880"/>
                </a:lnTo>
                <a:lnTo>
                  <a:pt x="59650" y="59880"/>
                </a:lnTo>
                <a:lnTo>
                  <a:pt x="59640" y="59870"/>
                </a:lnTo>
                <a:lnTo>
                  <a:pt x="59630" y="59860"/>
                </a:lnTo>
                <a:lnTo>
                  <a:pt x="59620" y="59830"/>
                </a:lnTo>
                <a:lnTo>
                  <a:pt x="59620" y="59810"/>
                </a:lnTo>
                <a:lnTo>
                  <a:pt x="59620" y="59800"/>
                </a:lnTo>
                <a:lnTo>
                  <a:pt x="59630" y="59790"/>
                </a:lnTo>
                <a:lnTo>
                  <a:pt x="59640" y="59780"/>
                </a:lnTo>
                <a:lnTo>
                  <a:pt x="59650" y="59760"/>
                </a:lnTo>
                <a:lnTo>
                  <a:pt x="59690" y="59740"/>
                </a:lnTo>
                <a:lnTo>
                  <a:pt x="59700" y="59730"/>
                </a:lnTo>
                <a:lnTo>
                  <a:pt x="59700" y="59700"/>
                </a:lnTo>
                <a:lnTo>
                  <a:pt x="59740" y="59530"/>
                </a:lnTo>
                <a:lnTo>
                  <a:pt x="59750" y="59510"/>
                </a:lnTo>
                <a:lnTo>
                  <a:pt x="59760" y="59510"/>
                </a:lnTo>
                <a:lnTo>
                  <a:pt x="59810" y="59520"/>
                </a:lnTo>
                <a:lnTo>
                  <a:pt x="59820" y="59520"/>
                </a:lnTo>
                <a:lnTo>
                  <a:pt x="59830" y="59510"/>
                </a:lnTo>
                <a:lnTo>
                  <a:pt x="59840" y="59500"/>
                </a:lnTo>
                <a:lnTo>
                  <a:pt x="59880" y="59390"/>
                </a:lnTo>
                <a:lnTo>
                  <a:pt x="59890" y="59380"/>
                </a:lnTo>
                <a:lnTo>
                  <a:pt x="59890" y="59370"/>
                </a:lnTo>
                <a:lnTo>
                  <a:pt x="59900" y="59370"/>
                </a:lnTo>
                <a:lnTo>
                  <a:pt x="59920" y="59350"/>
                </a:lnTo>
                <a:lnTo>
                  <a:pt x="59930" y="59340"/>
                </a:lnTo>
                <a:lnTo>
                  <a:pt x="59930" y="59330"/>
                </a:lnTo>
                <a:lnTo>
                  <a:pt x="59920" y="59320"/>
                </a:lnTo>
                <a:lnTo>
                  <a:pt x="59920" y="59260"/>
                </a:lnTo>
                <a:lnTo>
                  <a:pt x="59930" y="59230"/>
                </a:lnTo>
                <a:lnTo>
                  <a:pt x="59940" y="59210"/>
                </a:lnTo>
                <a:lnTo>
                  <a:pt x="59940" y="59200"/>
                </a:lnTo>
                <a:lnTo>
                  <a:pt x="59950" y="59200"/>
                </a:lnTo>
                <a:lnTo>
                  <a:pt x="59970" y="59180"/>
                </a:lnTo>
                <a:lnTo>
                  <a:pt x="59980" y="59170"/>
                </a:lnTo>
                <a:lnTo>
                  <a:pt x="59980" y="59160"/>
                </a:lnTo>
                <a:lnTo>
                  <a:pt x="59970" y="59160"/>
                </a:lnTo>
                <a:lnTo>
                  <a:pt x="59970" y="59140"/>
                </a:lnTo>
                <a:lnTo>
                  <a:pt x="59960" y="59130"/>
                </a:lnTo>
                <a:lnTo>
                  <a:pt x="59950" y="59030"/>
                </a:lnTo>
                <a:lnTo>
                  <a:pt x="59950" y="59020"/>
                </a:lnTo>
                <a:lnTo>
                  <a:pt x="59940" y="59010"/>
                </a:lnTo>
                <a:lnTo>
                  <a:pt x="59930" y="59000"/>
                </a:lnTo>
                <a:lnTo>
                  <a:pt x="59920" y="58990"/>
                </a:lnTo>
                <a:lnTo>
                  <a:pt x="59910" y="58980"/>
                </a:lnTo>
                <a:lnTo>
                  <a:pt x="59900" y="58980"/>
                </a:lnTo>
                <a:lnTo>
                  <a:pt x="59870" y="58970"/>
                </a:lnTo>
                <a:lnTo>
                  <a:pt x="59850" y="58960"/>
                </a:lnTo>
                <a:lnTo>
                  <a:pt x="59830" y="58960"/>
                </a:lnTo>
                <a:lnTo>
                  <a:pt x="59820" y="58960"/>
                </a:lnTo>
                <a:lnTo>
                  <a:pt x="59810" y="58970"/>
                </a:lnTo>
                <a:lnTo>
                  <a:pt x="59790" y="58970"/>
                </a:lnTo>
                <a:lnTo>
                  <a:pt x="59780" y="58970"/>
                </a:lnTo>
                <a:lnTo>
                  <a:pt x="59770" y="58970"/>
                </a:lnTo>
                <a:lnTo>
                  <a:pt x="59760" y="58970"/>
                </a:lnTo>
                <a:lnTo>
                  <a:pt x="59750" y="58950"/>
                </a:lnTo>
                <a:lnTo>
                  <a:pt x="59750" y="58940"/>
                </a:lnTo>
                <a:lnTo>
                  <a:pt x="59740" y="58920"/>
                </a:lnTo>
                <a:lnTo>
                  <a:pt x="59730" y="58920"/>
                </a:lnTo>
                <a:lnTo>
                  <a:pt x="59700" y="58910"/>
                </a:lnTo>
                <a:lnTo>
                  <a:pt x="59690" y="58900"/>
                </a:lnTo>
                <a:lnTo>
                  <a:pt x="59680" y="58880"/>
                </a:lnTo>
                <a:lnTo>
                  <a:pt x="59680" y="58840"/>
                </a:lnTo>
                <a:lnTo>
                  <a:pt x="59670" y="58840"/>
                </a:lnTo>
                <a:lnTo>
                  <a:pt x="59660" y="58840"/>
                </a:lnTo>
                <a:lnTo>
                  <a:pt x="59650" y="58840"/>
                </a:lnTo>
                <a:lnTo>
                  <a:pt x="59630" y="58860"/>
                </a:lnTo>
                <a:lnTo>
                  <a:pt x="59610" y="58890"/>
                </a:lnTo>
                <a:lnTo>
                  <a:pt x="59600" y="58890"/>
                </a:lnTo>
                <a:lnTo>
                  <a:pt x="59590" y="58900"/>
                </a:lnTo>
                <a:lnTo>
                  <a:pt x="59580" y="58890"/>
                </a:lnTo>
                <a:lnTo>
                  <a:pt x="59570" y="58890"/>
                </a:lnTo>
                <a:lnTo>
                  <a:pt x="59530" y="58860"/>
                </a:lnTo>
                <a:lnTo>
                  <a:pt x="59480" y="58830"/>
                </a:lnTo>
                <a:lnTo>
                  <a:pt x="59430" y="58820"/>
                </a:lnTo>
                <a:lnTo>
                  <a:pt x="59420" y="58810"/>
                </a:lnTo>
                <a:lnTo>
                  <a:pt x="59410" y="58810"/>
                </a:lnTo>
                <a:lnTo>
                  <a:pt x="59390" y="58820"/>
                </a:lnTo>
                <a:lnTo>
                  <a:pt x="59330" y="58810"/>
                </a:lnTo>
                <a:lnTo>
                  <a:pt x="59320" y="58820"/>
                </a:lnTo>
                <a:lnTo>
                  <a:pt x="59310" y="58820"/>
                </a:lnTo>
                <a:lnTo>
                  <a:pt x="59310" y="58830"/>
                </a:lnTo>
                <a:lnTo>
                  <a:pt x="59300" y="58850"/>
                </a:lnTo>
                <a:lnTo>
                  <a:pt x="59290" y="58860"/>
                </a:lnTo>
                <a:lnTo>
                  <a:pt x="59280" y="58870"/>
                </a:lnTo>
                <a:lnTo>
                  <a:pt x="59270" y="58870"/>
                </a:lnTo>
                <a:lnTo>
                  <a:pt x="59260" y="58880"/>
                </a:lnTo>
                <a:lnTo>
                  <a:pt x="59240" y="58880"/>
                </a:lnTo>
                <a:lnTo>
                  <a:pt x="59230" y="58880"/>
                </a:lnTo>
                <a:lnTo>
                  <a:pt x="59220" y="58890"/>
                </a:lnTo>
                <a:lnTo>
                  <a:pt x="59200" y="58900"/>
                </a:lnTo>
                <a:lnTo>
                  <a:pt x="59190" y="58910"/>
                </a:lnTo>
                <a:lnTo>
                  <a:pt x="59180" y="58910"/>
                </a:lnTo>
                <a:lnTo>
                  <a:pt x="59170" y="58910"/>
                </a:lnTo>
                <a:lnTo>
                  <a:pt x="59010" y="58930"/>
                </a:lnTo>
                <a:lnTo>
                  <a:pt x="58980" y="58920"/>
                </a:lnTo>
                <a:lnTo>
                  <a:pt x="58960" y="58910"/>
                </a:lnTo>
                <a:lnTo>
                  <a:pt x="58960" y="58900"/>
                </a:lnTo>
                <a:lnTo>
                  <a:pt x="58960" y="58890"/>
                </a:lnTo>
                <a:lnTo>
                  <a:pt x="58960" y="58880"/>
                </a:lnTo>
                <a:lnTo>
                  <a:pt x="58970" y="58830"/>
                </a:lnTo>
                <a:lnTo>
                  <a:pt x="58980" y="58820"/>
                </a:lnTo>
                <a:lnTo>
                  <a:pt x="58970" y="58800"/>
                </a:lnTo>
                <a:lnTo>
                  <a:pt x="58970" y="58790"/>
                </a:lnTo>
                <a:lnTo>
                  <a:pt x="58970" y="58780"/>
                </a:lnTo>
                <a:lnTo>
                  <a:pt x="58930" y="58720"/>
                </a:lnTo>
                <a:lnTo>
                  <a:pt x="58920" y="58700"/>
                </a:lnTo>
                <a:lnTo>
                  <a:pt x="58910" y="58650"/>
                </a:lnTo>
                <a:lnTo>
                  <a:pt x="58900" y="58630"/>
                </a:lnTo>
                <a:lnTo>
                  <a:pt x="58870" y="58540"/>
                </a:lnTo>
                <a:lnTo>
                  <a:pt x="58850" y="58480"/>
                </a:lnTo>
                <a:lnTo>
                  <a:pt x="58850" y="58460"/>
                </a:lnTo>
                <a:lnTo>
                  <a:pt x="58830" y="58460"/>
                </a:lnTo>
                <a:lnTo>
                  <a:pt x="58820" y="58450"/>
                </a:lnTo>
                <a:lnTo>
                  <a:pt x="58800" y="58440"/>
                </a:lnTo>
                <a:lnTo>
                  <a:pt x="58710" y="58320"/>
                </a:lnTo>
                <a:lnTo>
                  <a:pt x="58700" y="58300"/>
                </a:lnTo>
                <a:lnTo>
                  <a:pt x="58690" y="58290"/>
                </a:lnTo>
                <a:lnTo>
                  <a:pt x="58690" y="58230"/>
                </a:lnTo>
                <a:lnTo>
                  <a:pt x="58690" y="58210"/>
                </a:lnTo>
                <a:lnTo>
                  <a:pt x="58650" y="58070"/>
                </a:lnTo>
                <a:lnTo>
                  <a:pt x="58650" y="58050"/>
                </a:lnTo>
                <a:lnTo>
                  <a:pt x="58650" y="58040"/>
                </a:lnTo>
                <a:lnTo>
                  <a:pt x="58650" y="58030"/>
                </a:lnTo>
                <a:lnTo>
                  <a:pt x="58660" y="58010"/>
                </a:lnTo>
                <a:lnTo>
                  <a:pt x="58670" y="58000"/>
                </a:lnTo>
                <a:lnTo>
                  <a:pt x="58660" y="57990"/>
                </a:lnTo>
                <a:lnTo>
                  <a:pt x="58640" y="57970"/>
                </a:lnTo>
                <a:lnTo>
                  <a:pt x="58620" y="57950"/>
                </a:lnTo>
                <a:lnTo>
                  <a:pt x="58600" y="57910"/>
                </a:lnTo>
                <a:lnTo>
                  <a:pt x="58580" y="57890"/>
                </a:lnTo>
                <a:lnTo>
                  <a:pt x="58570" y="57880"/>
                </a:lnTo>
                <a:lnTo>
                  <a:pt x="58560" y="57880"/>
                </a:lnTo>
                <a:lnTo>
                  <a:pt x="58540" y="57880"/>
                </a:lnTo>
                <a:lnTo>
                  <a:pt x="58530" y="57870"/>
                </a:lnTo>
                <a:lnTo>
                  <a:pt x="58510" y="57850"/>
                </a:lnTo>
                <a:lnTo>
                  <a:pt x="58510" y="57840"/>
                </a:lnTo>
                <a:lnTo>
                  <a:pt x="58500" y="57820"/>
                </a:lnTo>
                <a:lnTo>
                  <a:pt x="58520" y="57780"/>
                </a:lnTo>
                <a:lnTo>
                  <a:pt x="58530" y="57620"/>
                </a:lnTo>
                <a:lnTo>
                  <a:pt x="58550" y="57580"/>
                </a:lnTo>
                <a:lnTo>
                  <a:pt x="58580" y="57560"/>
                </a:lnTo>
                <a:lnTo>
                  <a:pt x="58590" y="57550"/>
                </a:lnTo>
                <a:lnTo>
                  <a:pt x="58600" y="57540"/>
                </a:lnTo>
                <a:lnTo>
                  <a:pt x="58620" y="57500"/>
                </a:lnTo>
                <a:lnTo>
                  <a:pt x="58630" y="57470"/>
                </a:lnTo>
                <a:lnTo>
                  <a:pt x="58630" y="57450"/>
                </a:lnTo>
                <a:lnTo>
                  <a:pt x="58640" y="57400"/>
                </a:lnTo>
                <a:lnTo>
                  <a:pt x="58650" y="57390"/>
                </a:lnTo>
                <a:lnTo>
                  <a:pt x="58660" y="57380"/>
                </a:lnTo>
                <a:lnTo>
                  <a:pt x="58680" y="57380"/>
                </a:lnTo>
                <a:lnTo>
                  <a:pt x="58700" y="57370"/>
                </a:lnTo>
                <a:lnTo>
                  <a:pt x="58710" y="57360"/>
                </a:lnTo>
                <a:lnTo>
                  <a:pt x="58730" y="57340"/>
                </a:lnTo>
                <a:lnTo>
                  <a:pt x="58730" y="57320"/>
                </a:lnTo>
                <a:lnTo>
                  <a:pt x="58740" y="57300"/>
                </a:lnTo>
                <a:lnTo>
                  <a:pt x="58740" y="57260"/>
                </a:lnTo>
                <a:lnTo>
                  <a:pt x="58740" y="57250"/>
                </a:lnTo>
                <a:lnTo>
                  <a:pt x="58690" y="57070"/>
                </a:lnTo>
                <a:lnTo>
                  <a:pt x="58680" y="57050"/>
                </a:lnTo>
                <a:lnTo>
                  <a:pt x="58670" y="57040"/>
                </a:lnTo>
                <a:lnTo>
                  <a:pt x="58660" y="57030"/>
                </a:lnTo>
                <a:lnTo>
                  <a:pt x="58660" y="57020"/>
                </a:lnTo>
                <a:lnTo>
                  <a:pt x="58650" y="57010"/>
                </a:lnTo>
                <a:lnTo>
                  <a:pt x="58450" y="56920"/>
                </a:lnTo>
                <a:lnTo>
                  <a:pt x="58430" y="56900"/>
                </a:lnTo>
                <a:lnTo>
                  <a:pt x="58380" y="56840"/>
                </a:lnTo>
                <a:lnTo>
                  <a:pt x="58370" y="56830"/>
                </a:lnTo>
                <a:lnTo>
                  <a:pt x="58370" y="56810"/>
                </a:lnTo>
                <a:lnTo>
                  <a:pt x="58370" y="56800"/>
                </a:lnTo>
                <a:lnTo>
                  <a:pt x="58380" y="56780"/>
                </a:lnTo>
                <a:lnTo>
                  <a:pt x="58380" y="56750"/>
                </a:lnTo>
                <a:lnTo>
                  <a:pt x="58390" y="56700"/>
                </a:lnTo>
                <a:lnTo>
                  <a:pt x="58400" y="56570"/>
                </a:lnTo>
                <a:lnTo>
                  <a:pt x="58400" y="56530"/>
                </a:lnTo>
                <a:lnTo>
                  <a:pt x="58410" y="56510"/>
                </a:lnTo>
                <a:lnTo>
                  <a:pt x="58410" y="56500"/>
                </a:lnTo>
                <a:lnTo>
                  <a:pt x="58420" y="56500"/>
                </a:lnTo>
                <a:lnTo>
                  <a:pt x="58450" y="56470"/>
                </a:lnTo>
                <a:lnTo>
                  <a:pt x="58460" y="56460"/>
                </a:lnTo>
                <a:lnTo>
                  <a:pt x="58460" y="56450"/>
                </a:lnTo>
                <a:lnTo>
                  <a:pt x="58470" y="56430"/>
                </a:lnTo>
                <a:lnTo>
                  <a:pt x="58480" y="56400"/>
                </a:lnTo>
                <a:lnTo>
                  <a:pt x="58480" y="56380"/>
                </a:lnTo>
                <a:lnTo>
                  <a:pt x="58480" y="56370"/>
                </a:lnTo>
                <a:lnTo>
                  <a:pt x="58480" y="56330"/>
                </a:lnTo>
                <a:lnTo>
                  <a:pt x="58460" y="56290"/>
                </a:lnTo>
                <a:lnTo>
                  <a:pt x="58440" y="56240"/>
                </a:lnTo>
                <a:lnTo>
                  <a:pt x="58360" y="56180"/>
                </a:lnTo>
                <a:lnTo>
                  <a:pt x="58340" y="56150"/>
                </a:lnTo>
                <a:lnTo>
                  <a:pt x="58200" y="56050"/>
                </a:lnTo>
                <a:lnTo>
                  <a:pt x="58170" y="56050"/>
                </a:lnTo>
                <a:lnTo>
                  <a:pt x="58150" y="56040"/>
                </a:lnTo>
                <a:lnTo>
                  <a:pt x="58120" y="56020"/>
                </a:lnTo>
                <a:lnTo>
                  <a:pt x="58070" y="55970"/>
                </a:lnTo>
                <a:lnTo>
                  <a:pt x="58070" y="55960"/>
                </a:lnTo>
                <a:lnTo>
                  <a:pt x="58080" y="55950"/>
                </a:lnTo>
                <a:lnTo>
                  <a:pt x="58080" y="55930"/>
                </a:lnTo>
                <a:lnTo>
                  <a:pt x="58080" y="55910"/>
                </a:lnTo>
                <a:lnTo>
                  <a:pt x="58090" y="55900"/>
                </a:lnTo>
                <a:lnTo>
                  <a:pt x="58090" y="55880"/>
                </a:lnTo>
                <a:lnTo>
                  <a:pt x="58080" y="55860"/>
                </a:lnTo>
                <a:lnTo>
                  <a:pt x="58070" y="55850"/>
                </a:lnTo>
                <a:lnTo>
                  <a:pt x="58030" y="55820"/>
                </a:lnTo>
                <a:lnTo>
                  <a:pt x="58010" y="55800"/>
                </a:lnTo>
                <a:lnTo>
                  <a:pt x="57980" y="55820"/>
                </a:lnTo>
                <a:lnTo>
                  <a:pt x="57930" y="55840"/>
                </a:lnTo>
                <a:lnTo>
                  <a:pt x="57890" y="55850"/>
                </a:lnTo>
                <a:lnTo>
                  <a:pt x="57840" y="55860"/>
                </a:lnTo>
                <a:lnTo>
                  <a:pt x="57790" y="55870"/>
                </a:lnTo>
                <a:lnTo>
                  <a:pt x="57770" y="55900"/>
                </a:lnTo>
                <a:lnTo>
                  <a:pt x="57750" y="55930"/>
                </a:lnTo>
                <a:lnTo>
                  <a:pt x="57720" y="55960"/>
                </a:lnTo>
                <a:lnTo>
                  <a:pt x="57680" y="55970"/>
                </a:lnTo>
                <a:lnTo>
                  <a:pt x="57640" y="55950"/>
                </a:lnTo>
                <a:lnTo>
                  <a:pt x="57590" y="55880"/>
                </a:lnTo>
                <a:lnTo>
                  <a:pt x="57550" y="55840"/>
                </a:lnTo>
                <a:lnTo>
                  <a:pt x="57520" y="55830"/>
                </a:lnTo>
                <a:lnTo>
                  <a:pt x="57260" y="55840"/>
                </a:lnTo>
                <a:lnTo>
                  <a:pt x="57240" y="55850"/>
                </a:lnTo>
                <a:lnTo>
                  <a:pt x="57220" y="55870"/>
                </a:lnTo>
                <a:lnTo>
                  <a:pt x="57210" y="55890"/>
                </a:lnTo>
                <a:lnTo>
                  <a:pt x="57190" y="55900"/>
                </a:lnTo>
                <a:lnTo>
                  <a:pt x="57190" y="55920"/>
                </a:lnTo>
                <a:lnTo>
                  <a:pt x="57210" y="55960"/>
                </a:lnTo>
                <a:lnTo>
                  <a:pt x="57210" y="56000"/>
                </a:lnTo>
                <a:lnTo>
                  <a:pt x="57200" y="56050"/>
                </a:lnTo>
                <a:lnTo>
                  <a:pt x="57180" y="56100"/>
                </a:lnTo>
                <a:lnTo>
                  <a:pt x="57150" y="56120"/>
                </a:lnTo>
                <a:lnTo>
                  <a:pt x="57130" y="56130"/>
                </a:lnTo>
                <a:lnTo>
                  <a:pt x="57110" y="56130"/>
                </a:lnTo>
                <a:lnTo>
                  <a:pt x="57090" y="56130"/>
                </a:lnTo>
                <a:lnTo>
                  <a:pt x="57070" y="56120"/>
                </a:lnTo>
                <a:lnTo>
                  <a:pt x="57060" y="56090"/>
                </a:lnTo>
                <a:lnTo>
                  <a:pt x="57050" y="56070"/>
                </a:lnTo>
                <a:lnTo>
                  <a:pt x="57050" y="56040"/>
                </a:lnTo>
                <a:lnTo>
                  <a:pt x="57050" y="56020"/>
                </a:lnTo>
                <a:lnTo>
                  <a:pt x="57030" y="55990"/>
                </a:lnTo>
                <a:lnTo>
                  <a:pt x="57010" y="55970"/>
                </a:lnTo>
                <a:lnTo>
                  <a:pt x="56990" y="55960"/>
                </a:lnTo>
                <a:lnTo>
                  <a:pt x="56960" y="55950"/>
                </a:lnTo>
                <a:lnTo>
                  <a:pt x="56960" y="56050"/>
                </a:lnTo>
                <a:lnTo>
                  <a:pt x="56950" y="56090"/>
                </a:lnTo>
                <a:lnTo>
                  <a:pt x="56930" y="56130"/>
                </a:lnTo>
                <a:lnTo>
                  <a:pt x="56920" y="56140"/>
                </a:lnTo>
                <a:lnTo>
                  <a:pt x="56890" y="56150"/>
                </a:lnTo>
                <a:lnTo>
                  <a:pt x="56880" y="56150"/>
                </a:lnTo>
                <a:lnTo>
                  <a:pt x="56870" y="56160"/>
                </a:lnTo>
                <a:lnTo>
                  <a:pt x="56860" y="56180"/>
                </a:lnTo>
                <a:lnTo>
                  <a:pt x="56850" y="56190"/>
                </a:lnTo>
                <a:lnTo>
                  <a:pt x="56820" y="56210"/>
                </a:lnTo>
                <a:lnTo>
                  <a:pt x="56800" y="56210"/>
                </a:lnTo>
                <a:lnTo>
                  <a:pt x="56780" y="56210"/>
                </a:lnTo>
                <a:lnTo>
                  <a:pt x="56720" y="56170"/>
                </a:lnTo>
                <a:lnTo>
                  <a:pt x="56640" y="56140"/>
                </a:lnTo>
                <a:lnTo>
                  <a:pt x="56600" y="56110"/>
                </a:lnTo>
                <a:lnTo>
                  <a:pt x="56580" y="56060"/>
                </a:lnTo>
                <a:lnTo>
                  <a:pt x="56560" y="56000"/>
                </a:lnTo>
                <a:lnTo>
                  <a:pt x="56540" y="55960"/>
                </a:lnTo>
                <a:lnTo>
                  <a:pt x="56490" y="55920"/>
                </a:lnTo>
                <a:lnTo>
                  <a:pt x="56450" y="55980"/>
                </a:lnTo>
                <a:lnTo>
                  <a:pt x="56500" y="56130"/>
                </a:lnTo>
                <a:lnTo>
                  <a:pt x="56450" y="56180"/>
                </a:lnTo>
                <a:lnTo>
                  <a:pt x="56420" y="56180"/>
                </a:lnTo>
                <a:lnTo>
                  <a:pt x="56350" y="56140"/>
                </a:lnTo>
                <a:lnTo>
                  <a:pt x="56310" y="56120"/>
                </a:lnTo>
                <a:lnTo>
                  <a:pt x="56140" y="56120"/>
                </a:lnTo>
                <a:lnTo>
                  <a:pt x="56050" y="56140"/>
                </a:lnTo>
                <a:lnTo>
                  <a:pt x="56000" y="56150"/>
                </a:lnTo>
                <a:lnTo>
                  <a:pt x="55980" y="56160"/>
                </a:lnTo>
                <a:lnTo>
                  <a:pt x="55960" y="56170"/>
                </a:lnTo>
                <a:lnTo>
                  <a:pt x="55800" y="56150"/>
                </a:lnTo>
                <a:lnTo>
                  <a:pt x="55760" y="56170"/>
                </a:lnTo>
                <a:lnTo>
                  <a:pt x="55690" y="56220"/>
                </a:lnTo>
                <a:lnTo>
                  <a:pt x="55660" y="56230"/>
                </a:lnTo>
                <a:lnTo>
                  <a:pt x="55620" y="56220"/>
                </a:lnTo>
                <a:lnTo>
                  <a:pt x="55500" y="56200"/>
                </a:lnTo>
                <a:lnTo>
                  <a:pt x="55470" y="56200"/>
                </a:lnTo>
                <a:lnTo>
                  <a:pt x="55390" y="56210"/>
                </a:lnTo>
                <a:lnTo>
                  <a:pt x="55290" y="56210"/>
                </a:lnTo>
                <a:lnTo>
                  <a:pt x="55240" y="56240"/>
                </a:lnTo>
                <a:lnTo>
                  <a:pt x="55220" y="56290"/>
                </a:lnTo>
                <a:lnTo>
                  <a:pt x="55200" y="56350"/>
                </a:lnTo>
                <a:lnTo>
                  <a:pt x="55180" y="56410"/>
                </a:lnTo>
                <a:lnTo>
                  <a:pt x="55150" y="56450"/>
                </a:lnTo>
                <a:lnTo>
                  <a:pt x="55150" y="56470"/>
                </a:lnTo>
                <a:lnTo>
                  <a:pt x="55160" y="56490"/>
                </a:lnTo>
                <a:lnTo>
                  <a:pt x="55170" y="56530"/>
                </a:lnTo>
                <a:lnTo>
                  <a:pt x="55170" y="56640"/>
                </a:lnTo>
                <a:lnTo>
                  <a:pt x="55180" y="56670"/>
                </a:lnTo>
                <a:lnTo>
                  <a:pt x="55190" y="56730"/>
                </a:lnTo>
                <a:lnTo>
                  <a:pt x="55200" y="56760"/>
                </a:lnTo>
                <a:lnTo>
                  <a:pt x="55190" y="56780"/>
                </a:lnTo>
                <a:lnTo>
                  <a:pt x="55130" y="56830"/>
                </a:lnTo>
                <a:lnTo>
                  <a:pt x="55100" y="56810"/>
                </a:lnTo>
                <a:lnTo>
                  <a:pt x="55010" y="56770"/>
                </a:lnTo>
                <a:lnTo>
                  <a:pt x="54990" y="56750"/>
                </a:lnTo>
                <a:lnTo>
                  <a:pt x="54980" y="56580"/>
                </a:lnTo>
                <a:lnTo>
                  <a:pt x="54990" y="56380"/>
                </a:lnTo>
                <a:lnTo>
                  <a:pt x="54970" y="56280"/>
                </a:lnTo>
                <a:lnTo>
                  <a:pt x="54920" y="56210"/>
                </a:lnTo>
                <a:lnTo>
                  <a:pt x="54850" y="56200"/>
                </a:lnTo>
                <a:lnTo>
                  <a:pt x="54790" y="56250"/>
                </a:lnTo>
                <a:lnTo>
                  <a:pt x="54730" y="56400"/>
                </a:lnTo>
                <a:lnTo>
                  <a:pt x="54690" y="56460"/>
                </a:lnTo>
                <a:lnTo>
                  <a:pt x="54630" y="56520"/>
                </a:lnTo>
                <a:lnTo>
                  <a:pt x="54560" y="56550"/>
                </a:lnTo>
                <a:lnTo>
                  <a:pt x="54490" y="56520"/>
                </a:lnTo>
                <a:lnTo>
                  <a:pt x="54470" y="56490"/>
                </a:lnTo>
                <a:lnTo>
                  <a:pt x="54440" y="56410"/>
                </a:lnTo>
                <a:lnTo>
                  <a:pt x="54390" y="56340"/>
                </a:lnTo>
                <a:lnTo>
                  <a:pt x="54340" y="56240"/>
                </a:lnTo>
                <a:lnTo>
                  <a:pt x="54330" y="56200"/>
                </a:lnTo>
                <a:lnTo>
                  <a:pt x="54310" y="56100"/>
                </a:lnTo>
                <a:lnTo>
                  <a:pt x="54310" y="56050"/>
                </a:lnTo>
                <a:lnTo>
                  <a:pt x="54330" y="55990"/>
                </a:lnTo>
                <a:lnTo>
                  <a:pt x="54330" y="55970"/>
                </a:lnTo>
                <a:lnTo>
                  <a:pt x="54340" y="55940"/>
                </a:lnTo>
                <a:lnTo>
                  <a:pt x="54350" y="55930"/>
                </a:lnTo>
                <a:lnTo>
                  <a:pt x="54360" y="55930"/>
                </a:lnTo>
                <a:lnTo>
                  <a:pt x="54430" y="55900"/>
                </a:lnTo>
                <a:lnTo>
                  <a:pt x="54440" y="55860"/>
                </a:lnTo>
                <a:lnTo>
                  <a:pt x="54420" y="55840"/>
                </a:lnTo>
                <a:lnTo>
                  <a:pt x="54380" y="55820"/>
                </a:lnTo>
                <a:lnTo>
                  <a:pt x="54340" y="55810"/>
                </a:lnTo>
                <a:lnTo>
                  <a:pt x="54290" y="55820"/>
                </a:lnTo>
                <a:lnTo>
                  <a:pt x="54150" y="55850"/>
                </a:lnTo>
                <a:lnTo>
                  <a:pt x="54110" y="55820"/>
                </a:lnTo>
                <a:lnTo>
                  <a:pt x="53930" y="55760"/>
                </a:lnTo>
                <a:lnTo>
                  <a:pt x="53830" y="55740"/>
                </a:lnTo>
                <a:lnTo>
                  <a:pt x="53150" y="55740"/>
                </a:lnTo>
                <a:lnTo>
                  <a:pt x="52880" y="55700"/>
                </a:lnTo>
                <a:lnTo>
                  <a:pt x="52230" y="55610"/>
                </a:lnTo>
                <a:lnTo>
                  <a:pt x="52180" y="55580"/>
                </a:lnTo>
                <a:lnTo>
                  <a:pt x="52110" y="55490"/>
                </a:lnTo>
                <a:lnTo>
                  <a:pt x="52060" y="55440"/>
                </a:lnTo>
                <a:lnTo>
                  <a:pt x="52000" y="55420"/>
                </a:lnTo>
                <a:lnTo>
                  <a:pt x="51930" y="55420"/>
                </a:lnTo>
                <a:lnTo>
                  <a:pt x="51860" y="55440"/>
                </a:lnTo>
                <a:lnTo>
                  <a:pt x="51790" y="55480"/>
                </a:lnTo>
                <a:lnTo>
                  <a:pt x="51750" y="55560"/>
                </a:lnTo>
                <a:lnTo>
                  <a:pt x="51600" y="55710"/>
                </a:lnTo>
                <a:lnTo>
                  <a:pt x="51560" y="55730"/>
                </a:lnTo>
                <a:lnTo>
                  <a:pt x="51510" y="55750"/>
                </a:lnTo>
                <a:lnTo>
                  <a:pt x="51160" y="55880"/>
                </a:lnTo>
                <a:lnTo>
                  <a:pt x="51120" y="55900"/>
                </a:lnTo>
                <a:lnTo>
                  <a:pt x="51000" y="56000"/>
                </a:lnTo>
                <a:lnTo>
                  <a:pt x="50910" y="5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