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Mato Grosso do Sul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Mato Grosso do Sul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37360" y="51070"/>
                </a:moveTo>
                <a:lnTo>
                  <a:pt x="37380" y="51060"/>
                </a:lnTo>
                <a:lnTo>
                  <a:pt x="37440" y="51080"/>
                </a:lnTo>
                <a:lnTo>
                  <a:pt x="37460" y="51080"/>
                </a:lnTo>
                <a:lnTo>
                  <a:pt x="37520" y="51070"/>
                </a:lnTo>
                <a:lnTo>
                  <a:pt x="37530" y="51080"/>
                </a:lnTo>
                <a:lnTo>
                  <a:pt x="37540" y="51080"/>
                </a:lnTo>
                <a:lnTo>
                  <a:pt x="37590" y="51130"/>
                </a:lnTo>
                <a:lnTo>
                  <a:pt x="37590" y="51160"/>
                </a:lnTo>
                <a:lnTo>
                  <a:pt x="37600" y="51160"/>
                </a:lnTo>
                <a:lnTo>
                  <a:pt x="37600" y="51170"/>
                </a:lnTo>
                <a:lnTo>
                  <a:pt x="37600" y="51210"/>
                </a:lnTo>
                <a:lnTo>
                  <a:pt x="37600" y="51220"/>
                </a:lnTo>
                <a:lnTo>
                  <a:pt x="37600" y="51230"/>
                </a:lnTo>
                <a:lnTo>
                  <a:pt x="37600" y="51240"/>
                </a:lnTo>
                <a:lnTo>
                  <a:pt x="37610" y="51240"/>
                </a:lnTo>
                <a:lnTo>
                  <a:pt x="37610" y="51250"/>
                </a:lnTo>
                <a:lnTo>
                  <a:pt x="37620" y="51250"/>
                </a:lnTo>
                <a:lnTo>
                  <a:pt x="37660" y="51260"/>
                </a:lnTo>
                <a:lnTo>
                  <a:pt x="37670" y="51270"/>
                </a:lnTo>
                <a:lnTo>
                  <a:pt x="37700" y="51290"/>
                </a:lnTo>
                <a:lnTo>
                  <a:pt x="37720" y="51300"/>
                </a:lnTo>
                <a:lnTo>
                  <a:pt x="37750" y="51330"/>
                </a:lnTo>
                <a:lnTo>
                  <a:pt x="37760" y="51330"/>
                </a:lnTo>
                <a:lnTo>
                  <a:pt x="37770" y="51340"/>
                </a:lnTo>
                <a:lnTo>
                  <a:pt x="37810" y="51340"/>
                </a:lnTo>
                <a:lnTo>
                  <a:pt x="37820" y="51350"/>
                </a:lnTo>
                <a:lnTo>
                  <a:pt x="37830" y="51350"/>
                </a:lnTo>
                <a:lnTo>
                  <a:pt x="37830" y="51360"/>
                </a:lnTo>
                <a:lnTo>
                  <a:pt x="37840" y="51380"/>
                </a:lnTo>
                <a:lnTo>
                  <a:pt x="37860" y="51400"/>
                </a:lnTo>
                <a:lnTo>
                  <a:pt x="37870" y="51410"/>
                </a:lnTo>
                <a:lnTo>
                  <a:pt x="37870" y="51420"/>
                </a:lnTo>
                <a:lnTo>
                  <a:pt x="37870" y="51430"/>
                </a:lnTo>
                <a:lnTo>
                  <a:pt x="37870" y="51440"/>
                </a:lnTo>
                <a:lnTo>
                  <a:pt x="37860" y="51470"/>
                </a:lnTo>
                <a:lnTo>
                  <a:pt x="37860" y="51480"/>
                </a:lnTo>
                <a:lnTo>
                  <a:pt x="37860" y="51500"/>
                </a:lnTo>
                <a:lnTo>
                  <a:pt x="37860" y="51510"/>
                </a:lnTo>
                <a:lnTo>
                  <a:pt x="37870" y="51520"/>
                </a:lnTo>
                <a:lnTo>
                  <a:pt x="37870" y="51510"/>
                </a:lnTo>
                <a:lnTo>
                  <a:pt x="37880" y="51490"/>
                </a:lnTo>
                <a:lnTo>
                  <a:pt x="37900" y="51460"/>
                </a:lnTo>
                <a:lnTo>
                  <a:pt x="37930" y="51390"/>
                </a:lnTo>
                <a:lnTo>
                  <a:pt x="37940" y="51370"/>
                </a:lnTo>
                <a:lnTo>
                  <a:pt x="37940" y="51360"/>
                </a:lnTo>
                <a:lnTo>
                  <a:pt x="37950" y="51350"/>
                </a:lnTo>
                <a:lnTo>
                  <a:pt x="37960" y="51350"/>
                </a:lnTo>
                <a:lnTo>
                  <a:pt x="37980" y="51340"/>
                </a:lnTo>
                <a:lnTo>
                  <a:pt x="38310" y="51250"/>
                </a:lnTo>
                <a:lnTo>
                  <a:pt x="38370" y="51210"/>
                </a:lnTo>
                <a:lnTo>
                  <a:pt x="38410" y="51200"/>
                </a:lnTo>
                <a:lnTo>
                  <a:pt x="38550" y="51180"/>
                </a:lnTo>
                <a:lnTo>
                  <a:pt x="38570" y="51170"/>
                </a:lnTo>
                <a:lnTo>
                  <a:pt x="38620" y="51150"/>
                </a:lnTo>
                <a:lnTo>
                  <a:pt x="38650" y="51130"/>
                </a:lnTo>
                <a:lnTo>
                  <a:pt x="38860" y="50900"/>
                </a:lnTo>
                <a:lnTo>
                  <a:pt x="38870" y="50890"/>
                </a:lnTo>
                <a:lnTo>
                  <a:pt x="38870" y="50880"/>
                </a:lnTo>
                <a:lnTo>
                  <a:pt x="38870" y="50870"/>
                </a:lnTo>
                <a:lnTo>
                  <a:pt x="38870" y="50860"/>
                </a:lnTo>
                <a:lnTo>
                  <a:pt x="38860" y="50780"/>
                </a:lnTo>
                <a:lnTo>
                  <a:pt x="38860" y="50770"/>
                </a:lnTo>
                <a:lnTo>
                  <a:pt x="38860" y="50760"/>
                </a:lnTo>
                <a:lnTo>
                  <a:pt x="38870" y="50750"/>
                </a:lnTo>
                <a:lnTo>
                  <a:pt x="38870" y="50740"/>
                </a:lnTo>
                <a:lnTo>
                  <a:pt x="38880" y="50730"/>
                </a:lnTo>
                <a:lnTo>
                  <a:pt x="38930" y="50710"/>
                </a:lnTo>
                <a:lnTo>
                  <a:pt x="38960" y="50690"/>
                </a:lnTo>
                <a:lnTo>
                  <a:pt x="38980" y="50670"/>
                </a:lnTo>
                <a:lnTo>
                  <a:pt x="38990" y="50670"/>
                </a:lnTo>
                <a:lnTo>
                  <a:pt x="39020" y="50650"/>
                </a:lnTo>
                <a:lnTo>
                  <a:pt x="39030" y="50640"/>
                </a:lnTo>
                <a:lnTo>
                  <a:pt x="39040" y="50630"/>
                </a:lnTo>
                <a:lnTo>
                  <a:pt x="39070" y="50590"/>
                </a:lnTo>
                <a:lnTo>
                  <a:pt x="39100" y="50560"/>
                </a:lnTo>
                <a:lnTo>
                  <a:pt x="39100" y="50550"/>
                </a:lnTo>
                <a:lnTo>
                  <a:pt x="39120" y="50540"/>
                </a:lnTo>
                <a:lnTo>
                  <a:pt x="39120" y="50530"/>
                </a:lnTo>
                <a:lnTo>
                  <a:pt x="39130" y="50520"/>
                </a:lnTo>
                <a:lnTo>
                  <a:pt x="39140" y="50460"/>
                </a:lnTo>
                <a:lnTo>
                  <a:pt x="39140" y="50450"/>
                </a:lnTo>
                <a:lnTo>
                  <a:pt x="39130" y="50390"/>
                </a:lnTo>
                <a:lnTo>
                  <a:pt x="39130" y="50380"/>
                </a:lnTo>
                <a:lnTo>
                  <a:pt x="39130" y="50370"/>
                </a:lnTo>
                <a:lnTo>
                  <a:pt x="39140" y="50360"/>
                </a:lnTo>
                <a:lnTo>
                  <a:pt x="39140" y="50350"/>
                </a:lnTo>
                <a:lnTo>
                  <a:pt x="39150" y="50350"/>
                </a:lnTo>
                <a:lnTo>
                  <a:pt x="39170" y="50340"/>
                </a:lnTo>
                <a:lnTo>
                  <a:pt x="39210" y="50320"/>
                </a:lnTo>
                <a:lnTo>
                  <a:pt x="39230" y="50310"/>
                </a:lnTo>
                <a:lnTo>
                  <a:pt x="39240" y="50300"/>
                </a:lnTo>
                <a:lnTo>
                  <a:pt x="39240" y="50290"/>
                </a:lnTo>
                <a:lnTo>
                  <a:pt x="39240" y="50280"/>
                </a:lnTo>
                <a:lnTo>
                  <a:pt x="39250" y="50250"/>
                </a:lnTo>
                <a:lnTo>
                  <a:pt x="39250" y="50240"/>
                </a:lnTo>
                <a:lnTo>
                  <a:pt x="39260" y="50230"/>
                </a:lnTo>
                <a:lnTo>
                  <a:pt x="39310" y="50190"/>
                </a:lnTo>
                <a:lnTo>
                  <a:pt x="39330" y="50180"/>
                </a:lnTo>
                <a:lnTo>
                  <a:pt x="39490" y="50200"/>
                </a:lnTo>
                <a:lnTo>
                  <a:pt x="39770" y="50170"/>
                </a:lnTo>
                <a:lnTo>
                  <a:pt x="39800" y="50170"/>
                </a:lnTo>
                <a:lnTo>
                  <a:pt x="39820" y="50160"/>
                </a:lnTo>
                <a:lnTo>
                  <a:pt x="39830" y="50160"/>
                </a:lnTo>
                <a:lnTo>
                  <a:pt x="39850" y="50160"/>
                </a:lnTo>
                <a:lnTo>
                  <a:pt x="39920" y="50180"/>
                </a:lnTo>
                <a:lnTo>
                  <a:pt x="39950" y="50190"/>
                </a:lnTo>
                <a:lnTo>
                  <a:pt x="39990" y="50180"/>
                </a:lnTo>
                <a:lnTo>
                  <a:pt x="40020" y="50170"/>
                </a:lnTo>
                <a:lnTo>
                  <a:pt x="40060" y="50150"/>
                </a:lnTo>
                <a:lnTo>
                  <a:pt x="40100" y="50110"/>
                </a:lnTo>
                <a:lnTo>
                  <a:pt x="40120" y="50110"/>
                </a:lnTo>
                <a:lnTo>
                  <a:pt x="40150" y="50120"/>
                </a:lnTo>
                <a:lnTo>
                  <a:pt x="40170" y="50120"/>
                </a:lnTo>
                <a:lnTo>
                  <a:pt x="40200" y="50110"/>
                </a:lnTo>
                <a:lnTo>
                  <a:pt x="40220" y="50100"/>
                </a:lnTo>
                <a:lnTo>
                  <a:pt x="40230" y="50080"/>
                </a:lnTo>
                <a:lnTo>
                  <a:pt x="40300" y="50000"/>
                </a:lnTo>
                <a:lnTo>
                  <a:pt x="40310" y="49990"/>
                </a:lnTo>
                <a:lnTo>
                  <a:pt x="40330" y="49980"/>
                </a:lnTo>
                <a:lnTo>
                  <a:pt x="40350" y="49970"/>
                </a:lnTo>
                <a:lnTo>
                  <a:pt x="40370" y="49960"/>
                </a:lnTo>
                <a:lnTo>
                  <a:pt x="40420" y="49950"/>
                </a:lnTo>
                <a:lnTo>
                  <a:pt x="40520" y="49930"/>
                </a:lnTo>
                <a:lnTo>
                  <a:pt x="40560" y="49920"/>
                </a:lnTo>
                <a:lnTo>
                  <a:pt x="40590" y="49910"/>
                </a:lnTo>
                <a:lnTo>
                  <a:pt x="40630" y="49910"/>
                </a:lnTo>
                <a:lnTo>
                  <a:pt x="40710" y="49920"/>
                </a:lnTo>
                <a:lnTo>
                  <a:pt x="40740" y="49930"/>
                </a:lnTo>
                <a:lnTo>
                  <a:pt x="40780" y="49960"/>
                </a:lnTo>
                <a:lnTo>
                  <a:pt x="40800" y="49990"/>
                </a:lnTo>
                <a:lnTo>
                  <a:pt x="40810" y="50010"/>
                </a:lnTo>
                <a:lnTo>
                  <a:pt x="40820" y="50030"/>
                </a:lnTo>
                <a:lnTo>
                  <a:pt x="40820" y="50040"/>
                </a:lnTo>
                <a:lnTo>
                  <a:pt x="40830" y="50050"/>
                </a:lnTo>
                <a:lnTo>
                  <a:pt x="40840" y="50060"/>
                </a:lnTo>
                <a:lnTo>
                  <a:pt x="40870" y="50080"/>
                </a:lnTo>
                <a:lnTo>
                  <a:pt x="41020" y="50110"/>
                </a:lnTo>
                <a:lnTo>
                  <a:pt x="41080" y="50140"/>
                </a:lnTo>
                <a:lnTo>
                  <a:pt x="41140" y="50160"/>
                </a:lnTo>
                <a:lnTo>
                  <a:pt x="41170" y="50180"/>
                </a:lnTo>
                <a:lnTo>
                  <a:pt x="41180" y="50190"/>
                </a:lnTo>
                <a:lnTo>
                  <a:pt x="41210" y="50230"/>
                </a:lnTo>
                <a:lnTo>
                  <a:pt x="41230" y="50240"/>
                </a:lnTo>
                <a:lnTo>
                  <a:pt x="41260" y="50260"/>
                </a:lnTo>
                <a:lnTo>
                  <a:pt x="41380" y="50280"/>
                </a:lnTo>
                <a:lnTo>
                  <a:pt x="41420" y="50270"/>
                </a:lnTo>
                <a:lnTo>
                  <a:pt x="41480" y="50300"/>
                </a:lnTo>
                <a:lnTo>
                  <a:pt x="41540" y="50310"/>
                </a:lnTo>
                <a:lnTo>
                  <a:pt x="41570" y="50320"/>
                </a:lnTo>
                <a:lnTo>
                  <a:pt x="41620" y="50350"/>
                </a:lnTo>
                <a:lnTo>
                  <a:pt x="41650" y="50380"/>
                </a:lnTo>
                <a:lnTo>
                  <a:pt x="41660" y="50400"/>
                </a:lnTo>
                <a:lnTo>
                  <a:pt x="41670" y="50440"/>
                </a:lnTo>
                <a:lnTo>
                  <a:pt x="41680" y="50450"/>
                </a:lnTo>
                <a:lnTo>
                  <a:pt x="41690" y="50470"/>
                </a:lnTo>
                <a:lnTo>
                  <a:pt x="41750" y="50540"/>
                </a:lnTo>
                <a:lnTo>
                  <a:pt x="41770" y="50570"/>
                </a:lnTo>
                <a:lnTo>
                  <a:pt x="41820" y="50610"/>
                </a:lnTo>
                <a:lnTo>
                  <a:pt x="41950" y="50670"/>
                </a:lnTo>
                <a:lnTo>
                  <a:pt x="42030" y="50690"/>
                </a:lnTo>
                <a:lnTo>
                  <a:pt x="42060" y="50710"/>
                </a:lnTo>
                <a:lnTo>
                  <a:pt x="42090" y="50730"/>
                </a:lnTo>
                <a:lnTo>
                  <a:pt x="42140" y="50740"/>
                </a:lnTo>
                <a:lnTo>
                  <a:pt x="42160" y="50750"/>
                </a:lnTo>
                <a:lnTo>
                  <a:pt x="42200" y="50780"/>
                </a:lnTo>
                <a:lnTo>
                  <a:pt x="42220" y="50800"/>
                </a:lnTo>
                <a:lnTo>
                  <a:pt x="42260" y="50840"/>
                </a:lnTo>
                <a:lnTo>
                  <a:pt x="42480" y="50960"/>
                </a:lnTo>
                <a:lnTo>
                  <a:pt x="42610" y="50950"/>
                </a:lnTo>
                <a:lnTo>
                  <a:pt x="42640" y="50950"/>
                </a:lnTo>
                <a:lnTo>
                  <a:pt x="42690" y="50950"/>
                </a:lnTo>
                <a:lnTo>
                  <a:pt x="42900" y="50900"/>
                </a:lnTo>
                <a:lnTo>
                  <a:pt x="42930" y="50900"/>
                </a:lnTo>
                <a:lnTo>
                  <a:pt x="42990" y="50900"/>
                </a:lnTo>
                <a:lnTo>
                  <a:pt x="43020" y="50900"/>
                </a:lnTo>
                <a:lnTo>
                  <a:pt x="43050" y="50890"/>
                </a:lnTo>
                <a:lnTo>
                  <a:pt x="43230" y="50790"/>
                </a:lnTo>
                <a:lnTo>
                  <a:pt x="43250" y="50770"/>
                </a:lnTo>
                <a:lnTo>
                  <a:pt x="43260" y="50750"/>
                </a:lnTo>
                <a:lnTo>
                  <a:pt x="43280" y="50710"/>
                </a:lnTo>
                <a:lnTo>
                  <a:pt x="43290" y="50690"/>
                </a:lnTo>
                <a:lnTo>
                  <a:pt x="43310" y="50670"/>
                </a:lnTo>
                <a:lnTo>
                  <a:pt x="43350" y="50650"/>
                </a:lnTo>
                <a:lnTo>
                  <a:pt x="43460" y="50610"/>
                </a:lnTo>
                <a:lnTo>
                  <a:pt x="43640" y="50580"/>
                </a:lnTo>
                <a:lnTo>
                  <a:pt x="43660" y="50580"/>
                </a:lnTo>
                <a:lnTo>
                  <a:pt x="43680" y="50590"/>
                </a:lnTo>
                <a:lnTo>
                  <a:pt x="43760" y="50590"/>
                </a:lnTo>
                <a:lnTo>
                  <a:pt x="43780" y="50590"/>
                </a:lnTo>
                <a:lnTo>
                  <a:pt x="43800" y="50600"/>
                </a:lnTo>
                <a:lnTo>
                  <a:pt x="43840" y="50620"/>
                </a:lnTo>
                <a:lnTo>
                  <a:pt x="43890" y="50660"/>
                </a:lnTo>
                <a:lnTo>
                  <a:pt x="44000" y="50730"/>
                </a:lnTo>
                <a:lnTo>
                  <a:pt x="44010" y="50740"/>
                </a:lnTo>
                <a:lnTo>
                  <a:pt x="44020" y="50760"/>
                </a:lnTo>
                <a:lnTo>
                  <a:pt x="44030" y="50780"/>
                </a:lnTo>
                <a:lnTo>
                  <a:pt x="44030" y="50800"/>
                </a:lnTo>
                <a:lnTo>
                  <a:pt x="44030" y="50840"/>
                </a:lnTo>
                <a:lnTo>
                  <a:pt x="44040" y="50860"/>
                </a:lnTo>
                <a:lnTo>
                  <a:pt x="44050" y="50900"/>
                </a:lnTo>
                <a:lnTo>
                  <a:pt x="44050" y="50920"/>
                </a:lnTo>
                <a:lnTo>
                  <a:pt x="44070" y="50930"/>
                </a:lnTo>
                <a:lnTo>
                  <a:pt x="44090" y="50940"/>
                </a:lnTo>
                <a:lnTo>
                  <a:pt x="44150" y="50950"/>
                </a:lnTo>
                <a:lnTo>
                  <a:pt x="44180" y="50950"/>
                </a:lnTo>
                <a:lnTo>
                  <a:pt x="44220" y="50940"/>
                </a:lnTo>
                <a:lnTo>
                  <a:pt x="44390" y="50860"/>
                </a:lnTo>
                <a:lnTo>
                  <a:pt x="44480" y="50840"/>
                </a:lnTo>
                <a:lnTo>
                  <a:pt x="44530" y="50830"/>
                </a:lnTo>
                <a:lnTo>
                  <a:pt x="44570" y="50840"/>
                </a:lnTo>
                <a:lnTo>
                  <a:pt x="44600" y="50830"/>
                </a:lnTo>
                <a:lnTo>
                  <a:pt x="44640" y="50810"/>
                </a:lnTo>
                <a:lnTo>
                  <a:pt x="44690" y="50750"/>
                </a:lnTo>
                <a:lnTo>
                  <a:pt x="44710" y="50720"/>
                </a:lnTo>
                <a:lnTo>
                  <a:pt x="44730" y="50680"/>
                </a:lnTo>
                <a:lnTo>
                  <a:pt x="44730" y="50660"/>
                </a:lnTo>
                <a:lnTo>
                  <a:pt x="44740" y="50640"/>
                </a:lnTo>
                <a:lnTo>
                  <a:pt x="44760" y="50610"/>
                </a:lnTo>
                <a:lnTo>
                  <a:pt x="44780" y="50590"/>
                </a:lnTo>
                <a:lnTo>
                  <a:pt x="44900" y="50530"/>
                </a:lnTo>
                <a:lnTo>
                  <a:pt x="44960" y="50480"/>
                </a:lnTo>
                <a:lnTo>
                  <a:pt x="45140" y="50280"/>
                </a:lnTo>
                <a:lnTo>
                  <a:pt x="45170" y="50230"/>
                </a:lnTo>
                <a:lnTo>
                  <a:pt x="45180" y="50210"/>
                </a:lnTo>
                <a:lnTo>
                  <a:pt x="45200" y="50190"/>
                </a:lnTo>
                <a:lnTo>
                  <a:pt x="45220" y="50160"/>
                </a:lnTo>
                <a:lnTo>
                  <a:pt x="45320" y="50080"/>
                </a:lnTo>
                <a:lnTo>
                  <a:pt x="45350" y="50060"/>
                </a:lnTo>
                <a:lnTo>
                  <a:pt x="45380" y="50050"/>
                </a:lnTo>
                <a:lnTo>
                  <a:pt x="45490" y="50040"/>
                </a:lnTo>
                <a:lnTo>
                  <a:pt x="45500" y="50060"/>
                </a:lnTo>
                <a:lnTo>
                  <a:pt x="45500" y="50080"/>
                </a:lnTo>
                <a:lnTo>
                  <a:pt x="45500" y="50120"/>
                </a:lnTo>
                <a:lnTo>
                  <a:pt x="45500" y="50140"/>
                </a:lnTo>
                <a:lnTo>
                  <a:pt x="45500" y="50170"/>
                </a:lnTo>
                <a:lnTo>
                  <a:pt x="45430" y="50430"/>
                </a:lnTo>
                <a:lnTo>
                  <a:pt x="45430" y="50570"/>
                </a:lnTo>
                <a:lnTo>
                  <a:pt x="45420" y="50590"/>
                </a:lnTo>
                <a:lnTo>
                  <a:pt x="45400" y="50660"/>
                </a:lnTo>
                <a:lnTo>
                  <a:pt x="45360" y="50870"/>
                </a:lnTo>
                <a:lnTo>
                  <a:pt x="45360" y="50890"/>
                </a:lnTo>
                <a:lnTo>
                  <a:pt x="45340" y="50910"/>
                </a:lnTo>
                <a:lnTo>
                  <a:pt x="45330" y="50910"/>
                </a:lnTo>
                <a:lnTo>
                  <a:pt x="45240" y="50930"/>
                </a:lnTo>
                <a:lnTo>
                  <a:pt x="45170" y="50960"/>
                </a:lnTo>
                <a:lnTo>
                  <a:pt x="45140" y="50970"/>
                </a:lnTo>
                <a:lnTo>
                  <a:pt x="45130" y="50990"/>
                </a:lnTo>
                <a:lnTo>
                  <a:pt x="45110" y="51000"/>
                </a:lnTo>
                <a:lnTo>
                  <a:pt x="45100" y="51030"/>
                </a:lnTo>
                <a:lnTo>
                  <a:pt x="45090" y="51090"/>
                </a:lnTo>
                <a:lnTo>
                  <a:pt x="45080" y="51110"/>
                </a:lnTo>
                <a:lnTo>
                  <a:pt x="45030" y="51170"/>
                </a:lnTo>
                <a:lnTo>
                  <a:pt x="45010" y="51230"/>
                </a:lnTo>
                <a:lnTo>
                  <a:pt x="45000" y="51250"/>
                </a:lnTo>
                <a:lnTo>
                  <a:pt x="44930" y="51320"/>
                </a:lnTo>
                <a:lnTo>
                  <a:pt x="44900" y="51360"/>
                </a:lnTo>
                <a:lnTo>
                  <a:pt x="44890" y="51400"/>
                </a:lnTo>
                <a:lnTo>
                  <a:pt x="44880" y="51420"/>
                </a:lnTo>
                <a:lnTo>
                  <a:pt x="44880" y="51440"/>
                </a:lnTo>
                <a:lnTo>
                  <a:pt x="44890" y="51460"/>
                </a:lnTo>
                <a:lnTo>
                  <a:pt x="44910" y="51490"/>
                </a:lnTo>
                <a:lnTo>
                  <a:pt x="44980" y="51480"/>
                </a:lnTo>
                <a:lnTo>
                  <a:pt x="45120" y="51520"/>
                </a:lnTo>
                <a:lnTo>
                  <a:pt x="45330" y="51630"/>
                </a:lnTo>
                <a:lnTo>
                  <a:pt x="45410" y="51640"/>
                </a:lnTo>
                <a:lnTo>
                  <a:pt x="45660" y="51610"/>
                </a:lnTo>
                <a:lnTo>
                  <a:pt x="45710" y="51610"/>
                </a:lnTo>
                <a:lnTo>
                  <a:pt x="45880" y="51650"/>
                </a:lnTo>
                <a:lnTo>
                  <a:pt x="45940" y="51660"/>
                </a:lnTo>
                <a:lnTo>
                  <a:pt x="46000" y="51650"/>
                </a:lnTo>
                <a:lnTo>
                  <a:pt x="46020" y="51630"/>
                </a:lnTo>
                <a:lnTo>
                  <a:pt x="46060" y="51630"/>
                </a:lnTo>
                <a:lnTo>
                  <a:pt x="46250" y="51620"/>
                </a:lnTo>
                <a:lnTo>
                  <a:pt x="46290" y="51630"/>
                </a:lnTo>
                <a:lnTo>
                  <a:pt x="46450" y="51660"/>
                </a:lnTo>
                <a:lnTo>
                  <a:pt x="46500" y="51680"/>
                </a:lnTo>
                <a:lnTo>
                  <a:pt x="46580" y="51690"/>
                </a:lnTo>
                <a:lnTo>
                  <a:pt x="46740" y="51670"/>
                </a:lnTo>
                <a:lnTo>
                  <a:pt x="46770" y="51660"/>
                </a:lnTo>
                <a:lnTo>
                  <a:pt x="46770" y="51720"/>
                </a:lnTo>
                <a:lnTo>
                  <a:pt x="46790" y="51770"/>
                </a:lnTo>
                <a:lnTo>
                  <a:pt x="46790" y="51830"/>
                </a:lnTo>
                <a:lnTo>
                  <a:pt x="46760" y="52250"/>
                </a:lnTo>
                <a:lnTo>
                  <a:pt x="46760" y="52290"/>
                </a:lnTo>
                <a:lnTo>
                  <a:pt x="46770" y="52320"/>
                </a:lnTo>
                <a:lnTo>
                  <a:pt x="46790" y="52350"/>
                </a:lnTo>
                <a:lnTo>
                  <a:pt x="46810" y="52390"/>
                </a:lnTo>
                <a:lnTo>
                  <a:pt x="46850" y="52430"/>
                </a:lnTo>
                <a:lnTo>
                  <a:pt x="46870" y="52450"/>
                </a:lnTo>
                <a:lnTo>
                  <a:pt x="46900" y="52450"/>
                </a:lnTo>
                <a:lnTo>
                  <a:pt x="46920" y="52440"/>
                </a:lnTo>
                <a:lnTo>
                  <a:pt x="46940" y="52430"/>
                </a:lnTo>
                <a:lnTo>
                  <a:pt x="47020" y="52370"/>
                </a:lnTo>
                <a:lnTo>
                  <a:pt x="47040" y="52360"/>
                </a:lnTo>
                <a:lnTo>
                  <a:pt x="47060" y="52360"/>
                </a:lnTo>
                <a:lnTo>
                  <a:pt x="47070" y="52360"/>
                </a:lnTo>
                <a:lnTo>
                  <a:pt x="47090" y="52360"/>
                </a:lnTo>
                <a:lnTo>
                  <a:pt x="47130" y="52380"/>
                </a:lnTo>
                <a:lnTo>
                  <a:pt x="47310" y="52460"/>
                </a:lnTo>
                <a:lnTo>
                  <a:pt x="47330" y="52480"/>
                </a:lnTo>
                <a:lnTo>
                  <a:pt x="47340" y="52500"/>
                </a:lnTo>
                <a:lnTo>
                  <a:pt x="47330" y="52550"/>
                </a:lnTo>
                <a:lnTo>
                  <a:pt x="47320" y="52580"/>
                </a:lnTo>
                <a:lnTo>
                  <a:pt x="47300" y="52610"/>
                </a:lnTo>
                <a:lnTo>
                  <a:pt x="47190" y="52760"/>
                </a:lnTo>
                <a:lnTo>
                  <a:pt x="47160" y="52810"/>
                </a:lnTo>
                <a:lnTo>
                  <a:pt x="47090" y="52980"/>
                </a:lnTo>
                <a:lnTo>
                  <a:pt x="47080" y="53020"/>
                </a:lnTo>
                <a:lnTo>
                  <a:pt x="47080" y="53030"/>
                </a:lnTo>
                <a:lnTo>
                  <a:pt x="47080" y="53040"/>
                </a:lnTo>
                <a:lnTo>
                  <a:pt x="47140" y="53070"/>
                </a:lnTo>
                <a:lnTo>
                  <a:pt x="47360" y="53130"/>
                </a:lnTo>
                <a:lnTo>
                  <a:pt x="47500" y="53130"/>
                </a:lnTo>
                <a:lnTo>
                  <a:pt x="47590" y="53160"/>
                </a:lnTo>
                <a:lnTo>
                  <a:pt x="47650" y="53160"/>
                </a:lnTo>
                <a:lnTo>
                  <a:pt x="47890" y="53120"/>
                </a:lnTo>
                <a:lnTo>
                  <a:pt x="47920" y="53130"/>
                </a:lnTo>
                <a:lnTo>
                  <a:pt x="47940" y="53140"/>
                </a:lnTo>
                <a:lnTo>
                  <a:pt x="48000" y="53180"/>
                </a:lnTo>
                <a:lnTo>
                  <a:pt x="48150" y="53330"/>
                </a:lnTo>
                <a:lnTo>
                  <a:pt x="48170" y="53350"/>
                </a:lnTo>
                <a:lnTo>
                  <a:pt x="48200" y="53360"/>
                </a:lnTo>
                <a:lnTo>
                  <a:pt x="48240" y="53360"/>
                </a:lnTo>
                <a:lnTo>
                  <a:pt x="48340" y="53350"/>
                </a:lnTo>
                <a:lnTo>
                  <a:pt x="48370" y="53360"/>
                </a:lnTo>
                <a:lnTo>
                  <a:pt x="48420" y="53370"/>
                </a:lnTo>
                <a:lnTo>
                  <a:pt x="48540" y="53430"/>
                </a:lnTo>
                <a:lnTo>
                  <a:pt x="48690" y="53530"/>
                </a:lnTo>
                <a:lnTo>
                  <a:pt x="48720" y="53560"/>
                </a:lnTo>
                <a:lnTo>
                  <a:pt x="48730" y="53580"/>
                </a:lnTo>
                <a:lnTo>
                  <a:pt x="48740" y="53600"/>
                </a:lnTo>
                <a:lnTo>
                  <a:pt x="48750" y="53610"/>
                </a:lnTo>
                <a:lnTo>
                  <a:pt x="48770" y="53630"/>
                </a:lnTo>
                <a:lnTo>
                  <a:pt x="48810" y="53650"/>
                </a:lnTo>
                <a:lnTo>
                  <a:pt x="48880" y="53680"/>
                </a:lnTo>
                <a:lnTo>
                  <a:pt x="48990" y="53700"/>
                </a:lnTo>
                <a:lnTo>
                  <a:pt x="49060" y="53730"/>
                </a:lnTo>
                <a:lnTo>
                  <a:pt x="49130" y="53780"/>
                </a:lnTo>
                <a:lnTo>
                  <a:pt x="49180" y="53840"/>
                </a:lnTo>
                <a:lnTo>
                  <a:pt x="49210" y="53850"/>
                </a:lnTo>
                <a:lnTo>
                  <a:pt x="49610" y="54030"/>
                </a:lnTo>
                <a:lnTo>
                  <a:pt x="49630" y="54030"/>
                </a:lnTo>
                <a:lnTo>
                  <a:pt x="49730" y="54050"/>
                </a:lnTo>
                <a:lnTo>
                  <a:pt x="49810" y="54040"/>
                </a:lnTo>
                <a:lnTo>
                  <a:pt x="49830" y="54040"/>
                </a:lnTo>
                <a:lnTo>
                  <a:pt x="49960" y="54080"/>
                </a:lnTo>
                <a:lnTo>
                  <a:pt x="50040" y="54090"/>
                </a:lnTo>
                <a:lnTo>
                  <a:pt x="50060" y="54100"/>
                </a:lnTo>
                <a:lnTo>
                  <a:pt x="50080" y="54110"/>
                </a:lnTo>
                <a:lnTo>
                  <a:pt x="50210" y="54230"/>
                </a:lnTo>
                <a:lnTo>
                  <a:pt x="50260" y="54270"/>
                </a:lnTo>
                <a:lnTo>
                  <a:pt x="50280" y="54290"/>
                </a:lnTo>
                <a:lnTo>
                  <a:pt x="50310" y="54300"/>
                </a:lnTo>
                <a:lnTo>
                  <a:pt x="50330" y="54310"/>
                </a:lnTo>
                <a:lnTo>
                  <a:pt x="50360" y="54320"/>
                </a:lnTo>
                <a:lnTo>
                  <a:pt x="50440" y="54320"/>
                </a:lnTo>
                <a:lnTo>
                  <a:pt x="50460" y="54330"/>
                </a:lnTo>
                <a:lnTo>
                  <a:pt x="50530" y="54360"/>
                </a:lnTo>
                <a:lnTo>
                  <a:pt x="50550" y="54360"/>
                </a:lnTo>
                <a:lnTo>
                  <a:pt x="50600" y="54360"/>
                </a:lnTo>
                <a:lnTo>
                  <a:pt x="50620" y="54360"/>
                </a:lnTo>
                <a:lnTo>
                  <a:pt x="50650" y="54360"/>
                </a:lnTo>
                <a:lnTo>
                  <a:pt x="50670" y="54380"/>
                </a:lnTo>
                <a:lnTo>
                  <a:pt x="50700" y="54400"/>
                </a:lnTo>
                <a:lnTo>
                  <a:pt x="50730" y="54420"/>
                </a:lnTo>
                <a:lnTo>
                  <a:pt x="50830" y="54540"/>
                </a:lnTo>
                <a:lnTo>
                  <a:pt x="50980" y="54760"/>
                </a:lnTo>
                <a:lnTo>
                  <a:pt x="50970" y="54810"/>
                </a:lnTo>
                <a:lnTo>
                  <a:pt x="50990" y="54850"/>
                </a:lnTo>
                <a:lnTo>
                  <a:pt x="51020" y="54890"/>
                </a:lnTo>
                <a:lnTo>
                  <a:pt x="51030" y="54920"/>
                </a:lnTo>
                <a:lnTo>
                  <a:pt x="51000" y="54960"/>
                </a:lnTo>
                <a:lnTo>
                  <a:pt x="50990" y="54970"/>
                </a:lnTo>
                <a:lnTo>
                  <a:pt x="50950" y="54970"/>
                </a:lnTo>
                <a:lnTo>
                  <a:pt x="50930" y="54980"/>
                </a:lnTo>
                <a:lnTo>
                  <a:pt x="50920" y="54990"/>
                </a:lnTo>
                <a:lnTo>
                  <a:pt x="50920" y="55010"/>
                </a:lnTo>
                <a:lnTo>
                  <a:pt x="50920" y="55130"/>
                </a:lnTo>
                <a:lnTo>
                  <a:pt x="50910" y="55180"/>
                </a:lnTo>
                <a:lnTo>
                  <a:pt x="50860" y="55240"/>
                </a:lnTo>
                <a:lnTo>
                  <a:pt x="50850" y="55300"/>
                </a:lnTo>
                <a:lnTo>
                  <a:pt x="50850" y="55360"/>
                </a:lnTo>
                <a:lnTo>
                  <a:pt x="50890" y="55680"/>
                </a:lnTo>
                <a:lnTo>
                  <a:pt x="50890" y="55950"/>
                </a:lnTo>
                <a:lnTo>
                  <a:pt x="50910" y="56110"/>
                </a:lnTo>
                <a:lnTo>
                  <a:pt x="50840" y="56290"/>
                </a:lnTo>
                <a:lnTo>
                  <a:pt x="50790" y="56380"/>
                </a:lnTo>
                <a:lnTo>
                  <a:pt x="50730" y="56450"/>
                </a:lnTo>
                <a:lnTo>
                  <a:pt x="50670" y="56500"/>
                </a:lnTo>
                <a:lnTo>
                  <a:pt x="50630" y="56530"/>
                </a:lnTo>
                <a:lnTo>
                  <a:pt x="50360" y="56610"/>
                </a:lnTo>
                <a:lnTo>
                  <a:pt x="50240" y="56670"/>
                </a:lnTo>
                <a:lnTo>
                  <a:pt x="50210" y="56700"/>
                </a:lnTo>
                <a:lnTo>
                  <a:pt x="50130" y="56780"/>
                </a:lnTo>
                <a:lnTo>
                  <a:pt x="50100" y="56840"/>
                </a:lnTo>
                <a:lnTo>
                  <a:pt x="50020" y="56940"/>
                </a:lnTo>
                <a:lnTo>
                  <a:pt x="49970" y="57010"/>
                </a:lnTo>
                <a:lnTo>
                  <a:pt x="49870" y="57120"/>
                </a:lnTo>
                <a:lnTo>
                  <a:pt x="49770" y="57140"/>
                </a:lnTo>
                <a:lnTo>
                  <a:pt x="49730" y="57170"/>
                </a:lnTo>
                <a:lnTo>
                  <a:pt x="49720" y="57210"/>
                </a:lnTo>
                <a:lnTo>
                  <a:pt x="49700" y="57310"/>
                </a:lnTo>
                <a:lnTo>
                  <a:pt x="49650" y="57390"/>
                </a:lnTo>
                <a:lnTo>
                  <a:pt x="49650" y="57440"/>
                </a:lnTo>
                <a:lnTo>
                  <a:pt x="49650" y="57540"/>
                </a:lnTo>
                <a:lnTo>
                  <a:pt x="49630" y="57770"/>
                </a:lnTo>
                <a:lnTo>
                  <a:pt x="49610" y="57810"/>
                </a:lnTo>
                <a:lnTo>
                  <a:pt x="49470" y="57970"/>
                </a:lnTo>
                <a:lnTo>
                  <a:pt x="49430" y="58000"/>
                </a:lnTo>
                <a:lnTo>
                  <a:pt x="49420" y="58010"/>
                </a:lnTo>
                <a:lnTo>
                  <a:pt x="49400" y="58030"/>
                </a:lnTo>
                <a:lnTo>
                  <a:pt x="49350" y="58160"/>
                </a:lnTo>
                <a:lnTo>
                  <a:pt x="49310" y="58220"/>
                </a:lnTo>
                <a:lnTo>
                  <a:pt x="49300" y="58230"/>
                </a:lnTo>
                <a:lnTo>
                  <a:pt x="49290" y="58240"/>
                </a:lnTo>
                <a:lnTo>
                  <a:pt x="49260" y="58260"/>
                </a:lnTo>
                <a:lnTo>
                  <a:pt x="49210" y="58300"/>
                </a:lnTo>
                <a:lnTo>
                  <a:pt x="49170" y="58320"/>
                </a:lnTo>
                <a:lnTo>
                  <a:pt x="49150" y="58350"/>
                </a:lnTo>
                <a:lnTo>
                  <a:pt x="49140" y="58410"/>
                </a:lnTo>
                <a:lnTo>
                  <a:pt x="49180" y="58590"/>
                </a:lnTo>
                <a:lnTo>
                  <a:pt x="49190" y="58680"/>
                </a:lnTo>
                <a:lnTo>
                  <a:pt x="49150" y="58780"/>
                </a:lnTo>
                <a:lnTo>
                  <a:pt x="49030" y="58910"/>
                </a:lnTo>
                <a:lnTo>
                  <a:pt x="49020" y="58950"/>
                </a:lnTo>
                <a:lnTo>
                  <a:pt x="48960" y="59050"/>
                </a:lnTo>
                <a:lnTo>
                  <a:pt x="48930" y="59070"/>
                </a:lnTo>
                <a:lnTo>
                  <a:pt x="48890" y="59090"/>
                </a:lnTo>
                <a:lnTo>
                  <a:pt x="48860" y="59080"/>
                </a:lnTo>
                <a:lnTo>
                  <a:pt x="48830" y="59070"/>
                </a:lnTo>
                <a:lnTo>
                  <a:pt x="48790" y="59070"/>
                </a:lnTo>
                <a:lnTo>
                  <a:pt x="48760" y="59070"/>
                </a:lnTo>
                <a:lnTo>
                  <a:pt x="48750" y="59080"/>
                </a:lnTo>
                <a:lnTo>
                  <a:pt x="48730" y="59090"/>
                </a:lnTo>
                <a:lnTo>
                  <a:pt x="48720" y="59110"/>
                </a:lnTo>
                <a:lnTo>
                  <a:pt x="48720" y="59120"/>
                </a:lnTo>
                <a:lnTo>
                  <a:pt x="48720" y="59130"/>
                </a:lnTo>
                <a:lnTo>
                  <a:pt x="48720" y="59140"/>
                </a:lnTo>
                <a:lnTo>
                  <a:pt x="48710" y="59150"/>
                </a:lnTo>
                <a:lnTo>
                  <a:pt x="48700" y="59160"/>
                </a:lnTo>
                <a:lnTo>
                  <a:pt x="48690" y="59160"/>
                </a:lnTo>
                <a:lnTo>
                  <a:pt x="48680" y="59170"/>
                </a:lnTo>
                <a:lnTo>
                  <a:pt x="48670" y="59230"/>
                </a:lnTo>
                <a:lnTo>
                  <a:pt x="48760" y="59380"/>
                </a:lnTo>
                <a:lnTo>
                  <a:pt x="48790" y="59390"/>
                </a:lnTo>
                <a:lnTo>
                  <a:pt x="48800" y="59410"/>
                </a:lnTo>
                <a:lnTo>
                  <a:pt x="48810" y="59430"/>
                </a:lnTo>
                <a:lnTo>
                  <a:pt x="48800" y="59480"/>
                </a:lnTo>
                <a:lnTo>
                  <a:pt x="48770" y="59520"/>
                </a:lnTo>
                <a:lnTo>
                  <a:pt x="48730" y="59550"/>
                </a:lnTo>
                <a:lnTo>
                  <a:pt x="48680" y="59590"/>
                </a:lnTo>
                <a:lnTo>
                  <a:pt x="48610" y="59620"/>
                </a:lnTo>
                <a:lnTo>
                  <a:pt x="48580" y="59640"/>
                </a:lnTo>
                <a:lnTo>
                  <a:pt x="48520" y="59740"/>
                </a:lnTo>
                <a:lnTo>
                  <a:pt x="48510" y="59770"/>
                </a:lnTo>
                <a:lnTo>
                  <a:pt x="48510" y="59810"/>
                </a:lnTo>
                <a:lnTo>
                  <a:pt x="48500" y="59840"/>
                </a:lnTo>
                <a:lnTo>
                  <a:pt x="48480" y="59860"/>
                </a:lnTo>
                <a:lnTo>
                  <a:pt x="48470" y="59880"/>
                </a:lnTo>
                <a:lnTo>
                  <a:pt x="48450" y="59900"/>
                </a:lnTo>
                <a:lnTo>
                  <a:pt x="48430" y="59920"/>
                </a:lnTo>
                <a:lnTo>
                  <a:pt x="48390" y="59930"/>
                </a:lnTo>
                <a:lnTo>
                  <a:pt x="48380" y="59940"/>
                </a:lnTo>
                <a:lnTo>
                  <a:pt x="48280" y="60040"/>
                </a:lnTo>
                <a:lnTo>
                  <a:pt x="48260" y="60070"/>
                </a:lnTo>
                <a:lnTo>
                  <a:pt x="48250" y="60100"/>
                </a:lnTo>
                <a:lnTo>
                  <a:pt x="48240" y="60170"/>
                </a:lnTo>
                <a:lnTo>
                  <a:pt x="48230" y="60200"/>
                </a:lnTo>
                <a:lnTo>
                  <a:pt x="48170" y="60330"/>
                </a:lnTo>
                <a:lnTo>
                  <a:pt x="48170" y="60340"/>
                </a:lnTo>
                <a:lnTo>
                  <a:pt x="48150" y="60400"/>
                </a:lnTo>
                <a:lnTo>
                  <a:pt x="48140" y="60420"/>
                </a:lnTo>
                <a:lnTo>
                  <a:pt x="48010" y="60540"/>
                </a:lnTo>
                <a:lnTo>
                  <a:pt x="47970" y="60590"/>
                </a:lnTo>
                <a:lnTo>
                  <a:pt x="47960" y="60600"/>
                </a:lnTo>
                <a:lnTo>
                  <a:pt x="47910" y="60630"/>
                </a:lnTo>
                <a:lnTo>
                  <a:pt x="47890" y="60640"/>
                </a:lnTo>
                <a:lnTo>
                  <a:pt x="47840" y="60690"/>
                </a:lnTo>
                <a:lnTo>
                  <a:pt x="47820" y="60700"/>
                </a:lnTo>
                <a:lnTo>
                  <a:pt x="47800" y="60710"/>
                </a:lnTo>
                <a:lnTo>
                  <a:pt x="47760" y="60710"/>
                </a:lnTo>
                <a:lnTo>
                  <a:pt x="47740" y="60720"/>
                </a:lnTo>
                <a:lnTo>
                  <a:pt x="47700" y="60740"/>
                </a:lnTo>
                <a:lnTo>
                  <a:pt x="47640" y="60800"/>
                </a:lnTo>
                <a:lnTo>
                  <a:pt x="47530" y="60840"/>
                </a:lnTo>
                <a:lnTo>
                  <a:pt x="47490" y="60860"/>
                </a:lnTo>
                <a:lnTo>
                  <a:pt x="47430" y="60920"/>
                </a:lnTo>
                <a:lnTo>
                  <a:pt x="47240" y="61030"/>
                </a:lnTo>
                <a:lnTo>
                  <a:pt x="47230" y="61040"/>
                </a:lnTo>
                <a:lnTo>
                  <a:pt x="47220" y="61050"/>
                </a:lnTo>
                <a:lnTo>
                  <a:pt x="47200" y="61110"/>
                </a:lnTo>
                <a:lnTo>
                  <a:pt x="47190" y="61120"/>
                </a:lnTo>
                <a:lnTo>
                  <a:pt x="47040" y="61190"/>
                </a:lnTo>
                <a:lnTo>
                  <a:pt x="47000" y="61210"/>
                </a:lnTo>
                <a:lnTo>
                  <a:pt x="46970" y="61210"/>
                </a:lnTo>
                <a:lnTo>
                  <a:pt x="46950" y="61190"/>
                </a:lnTo>
                <a:lnTo>
                  <a:pt x="46940" y="61200"/>
                </a:lnTo>
                <a:lnTo>
                  <a:pt x="46900" y="61260"/>
                </a:lnTo>
                <a:lnTo>
                  <a:pt x="46870" y="61330"/>
                </a:lnTo>
                <a:lnTo>
                  <a:pt x="46850" y="61350"/>
                </a:lnTo>
                <a:lnTo>
                  <a:pt x="46830" y="61360"/>
                </a:lnTo>
                <a:lnTo>
                  <a:pt x="46800" y="61370"/>
                </a:lnTo>
                <a:lnTo>
                  <a:pt x="46780" y="61380"/>
                </a:lnTo>
                <a:lnTo>
                  <a:pt x="46770" y="61390"/>
                </a:lnTo>
                <a:lnTo>
                  <a:pt x="46650" y="61610"/>
                </a:lnTo>
                <a:lnTo>
                  <a:pt x="46600" y="61670"/>
                </a:lnTo>
                <a:lnTo>
                  <a:pt x="46540" y="61730"/>
                </a:lnTo>
                <a:lnTo>
                  <a:pt x="45910" y="62010"/>
                </a:lnTo>
                <a:lnTo>
                  <a:pt x="45760" y="62100"/>
                </a:lnTo>
                <a:lnTo>
                  <a:pt x="45700" y="62170"/>
                </a:lnTo>
                <a:lnTo>
                  <a:pt x="45670" y="62210"/>
                </a:lnTo>
                <a:lnTo>
                  <a:pt x="45620" y="62340"/>
                </a:lnTo>
                <a:lnTo>
                  <a:pt x="45600" y="62420"/>
                </a:lnTo>
                <a:lnTo>
                  <a:pt x="45580" y="62610"/>
                </a:lnTo>
                <a:lnTo>
                  <a:pt x="45550" y="62700"/>
                </a:lnTo>
                <a:lnTo>
                  <a:pt x="45510" y="62780"/>
                </a:lnTo>
                <a:lnTo>
                  <a:pt x="45450" y="62950"/>
                </a:lnTo>
                <a:lnTo>
                  <a:pt x="45410" y="63030"/>
                </a:lnTo>
                <a:lnTo>
                  <a:pt x="45360" y="63100"/>
                </a:lnTo>
                <a:lnTo>
                  <a:pt x="45140" y="63240"/>
                </a:lnTo>
                <a:lnTo>
                  <a:pt x="44970" y="63310"/>
                </a:lnTo>
                <a:lnTo>
                  <a:pt x="44920" y="63350"/>
                </a:lnTo>
                <a:lnTo>
                  <a:pt x="44920" y="63370"/>
                </a:lnTo>
                <a:lnTo>
                  <a:pt x="44920" y="63450"/>
                </a:lnTo>
                <a:lnTo>
                  <a:pt x="44820" y="63780"/>
                </a:lnTo>
                <a:lnTo>
                  <a:pt x="44810" y="63910"/>
                </a:lnTo>
                <a:lnTo>
                  <a:pt x="44740" y="64080"/>
                </a:lnTo>
                <a:lnTo>
                  <a:pt x="44720" y="64170"/>
                </a:lnTo>
                <a:lnTo>
                  <a:pt x="44720" y="64370"/>
                </a:lnTo>
                <a:lnTo>
                  <a:pt x="44700" y="64470"/>
                </a:lnTo>
                <a:lnTo>
                  <a:pt x="44660" y="64510"/>
                </a:lnTo>
                <a:lnTo>
                  <a:pt x="44500" y="64590"/>
                </a:lnTo>
                <a:lnTo>
                  <a:pt x="44490" y="64620"/>
                </a:lnTo>
                <a:lnTo>
                  <a:pt x="44450" y="64650"/>
                </a:lnTo>
                <a:lnTo>
                  <a:pt x="44370" y="64690"/>
                </a:lnTo>
                <a:lnTo>
                  <a:pt x="44310" y="64660"/>
                </a:lnTo>
                <a:lnTo>
                  <a:pt x="44120" y="64540"/>
                </a:lnTo>
                <a:lnTo>
                  <a:pt x="44010" y="64390"/>
                </a:lnTo>
                <a:lnTo>
                  <a:pt x="43970" y="64360"/>
                </a:lnTo>
                <a:lnTo>
                  <a:pt x="43630" y="64160"/>
                </a:lnTo>
                <a:lnTo>
                  <a:pt x="43570" y="64150"/>
                </a:lnTo>
                <a:lnTo>
                  <a:pt x="43540" y="64160"/>
                </a:lnTo>
                <a:lnTo>
                  <a:pt x="43490" y="64220"/>
                </a:lnTo>
                <a:lnTo>
                  <a:pt x="43460" y="64240"/>
                </a:lnTo>
                <a:lnTo>
                  <a:pt x="43190" y="64330"/>
                </a:lnTo>
                <a:lnTo>
                  <a:pt x="43060" y="64400"/>
                </a:lnTo>
                <a:lnTo>
                  <a:pt x="43040" y="64430"/>
                </a:lnTo>
                <a:lnTo>
                  <a:pt x="42990" y="64490"/>
                </a:lnTo>
                <a:lnTo>
                  <a:pt x="42960" y="64510"/>
                </a:lnTo>
                <a:lnTo>
                  <a:pt x="42920" y="64520"/>
                </a:lnTo>
                <a:lnTo>
                  <a:pt x="42860" y="64520"/>
                </a:lnTo>
                <a:lnTo>
                  <a:pt x="42820" y="64540"/>
                </a:lnTo>
                <a:lnTo>
                  <a:pt x="42760" y="64550"/>
                </a:lnTo>
                <a:lnTo>
                  <a:pt x="42630" y="64550"/>
                </a:lnTo>
                <a:lnTo>
                  <a:pt x="42580" y="64580"/>
                </a:lnTo>
                <a:lnTo>
                  <a:pt x="42510" y="64620"/>
                </a:lnTo>
                <a:lnTo>
                  <a:pt x="42440" y="64620"/>
                </a:lnTo>
                <a:lnTo>
                  <a:pt x="42370" y="64610"/>
                </a:lnTo>
                <a:lnTo>
                  <a:pt x="42300" y="64580"/>
                </a:lnTo>
                <a:lnTo>
                  <a:pt x="42230" y="64570"/>
                </a:lnTo>
                <a:lnTo>
                  <a:pt x="42110" y="64560"/>
                </a:lnTo>
                <a:lnTo>
                  <a:pt x="42040" y="64530"/>
                </a:lnTo>
                <a:lnTo>
                  <a:pt x="42000" y="64480"/>
                </a:lnTo>
                <a:lnTo>
                  <a:pt x="41980" y="64420"/>
                </a:lnTo>
                <a:lnTo>
                  <a:pt x="41950" y="64000"/>
                </a:lnTo>
                <a:lnTo>
                  <a:pt x="41910" y="63860"/>
                </a:lnTo>
                <a:lnTo>
                  <a:pt x="41820" y="63760"/>
                </a:lnTo>
                <a:lnTo>
                  <a:pt x="41780" y="63710"/>
                </a:lnTo>
                <a:lnTo>
                  <a:pt x="41770" y="63630"/>
                </a:lnTo>
                <a:lnTo>
                  <a:pt x="41770" y="63550"/>
                </a:lnTo>
                <a:lnTo>
                  <a:pt x="41760" y="63480"/>
                </a:lnTo>
                <a:lnTo>
                  <a:pt x="41750" y="63400"/>
                </a:lnTo>
                <a:lnTo>
                  <a:pt x="41810" y="63280"/>
                </a:lnTo>
                <a:lnTo>
                  <a:pt x="41810" y="63210"/>
                </a:lnTo>
                <a:lnTo>
                  <a:pt x="41790" y="63170"/>
                </a:lnTo>
                <a:lnTo>
                  <a:pt x="41730" y="63110"/>
                </a:lnTo>
                <a:lnTo>
                  <a:pt x="41710" y="63060"/>
                </a:lnTo>
                <a:lnTo>
                  <a:pt x="41720" y="63020"/>
                </a:lnTo>
                <a:lnTo>
                  <a:pt x="41770" y="62920"/>
                </a:lnTo>
                <a:lnTo>
                  <a:pt x="41770" y="62880"/>
                </a:lnTo>
                <a:lnTo>
                  <a:pt x="41720" y="62720"/>
                </a:lnTo>
                <a:lnTo>
                  <a:pt x="41720" y="62700"/>
                </a:lnTo>
                <a:lnTo>
                  <a:pt x="41660" y="62670"/>
                </a:lnTo>
                <a:lnTo>
                  <a:pt x="41640" y="62640"/>
                </a:lnTo>
                <a:lnTo>
                  <a:pt x="41640" y="62600"/>
                </a:lnTo>
                <a:lnTo>
                  <a:pt x="41650" y="62520"/>
                </a:lnTo>
                <a:lnTo>
                  <a:pt x="41640" y="62480"/>
                </a:lnTo>
                <a:lnTo>
                  <a:pt x="41610" y="62450"/>
                </a:lnTo>
                <a:lnTo>
                  <a:pt x="41560" y="62380"/>
                </a:lnTo>
                <a:lnTo>
                  <a:pt x="41560" y="62350"/>
                </a:lnTo>
                <a:lnTo>
                  <a:pt x="41570" y="62270"/>
                </a:lnTo>
                <a:lnTo>
                  <a:pt x="41570" y="62240"/>
                </a:lnTo>
                <a:lnTo>
                  <a:pt x="41520" y="62070"/>
                </a:lnTo>
                <a:lnTo>
                  <a:pt x="41520" y="61990"/>
                </a:lnTo>
                <a:lnTo>
                  <a:pt x="41550" y="61920"/>
                </a:lnTo>
                <a:lnTo>
                  <a:pt x="41580" y="61860"/>
                </a:lnTo>
                <a:lnTo>
                  <a:pt x="41600" y="61780"/>
                </a:lnTo>
                <a:lnTo>
                  <a:pt x="41600" y="61760"/>
                </a:lnTo>
                <a:lnTo>
                  <a:pt x="41590" y="61730"/>
                </a:lnTo>
                <a:lnTo>
                  <a:pt x="41580" y="61710"/>
                </a:lnTo>
                <a:lnTo>
                  <a:pt x="41580" y="61690"/>
                </a:lnTo>
                <a:lnTo>
                  <a:pt x="41590" y="61650"/>
                </a:lnTo>
                <a:lnTo>
                  <a:pt x="41600" y="61640"/>
                </a:lnTo>
                <a:lnTo>
                  <a:pt x="41590" y="61590"/>
                </a:lnTo>
                <a:lnTo>
                  <a:pt x="41580" y="61570"/>
                </a:lnTo>
                <a:lnTo>
                  <a:pt x="41550" y="61550"/>
                </a:lnTo>
                <a:lnTo>
                  <a:pt x="41510" y="61540"/>
                </a:lnTo>
                <a:lnTo>
                  <a:pt x="41440" y="61500"/>
                </a:lnTo>
                <a:lnTo>
                  <a:pt x="41390" y="61440"/>
                </a:lnTo>
                <a:lnTo>
                  <a:pt x="41350" y="61370"/>
                </a:lnTo>
                <a:lnTo>
                  <a:pt x="41340" y="61290"/>
                </a:lnTo>
                <a:lnTo>
                  <a:pt x="41330" y="61110"/>
                </a:lnTo>
                <a:lnTo>
                  <a:pt x="41320" y="61050"/>
                </a:lnTo>
                <a:lnTo>
                  <a:pt x="41300" y="61030"/>
                </a:lnTo>
                <a:lnTo>
                  <a:pt x="41210" y="60970"/>
                </a:lnTo>
                <a:lnTo>
                  <a:pt x="41110" y="60830"/>
                </a:lnTo>
                <a:lnTo>
                  <a:pt x="41090" y="60880"/>
                </a:lnTo>
                <a:lnTo>
                  <a:pt x="41090" y="60890"/>
                </a:lnTo>
                <a:lnTo>
                  <a:pt x="41050" y="60870"/>
                </a:lnTo>
                <a:lnTo>
                  <a:pt x="40920" y="60860"/>
                </a:lnTo>
                <a:lnTo>
                  <a:pt x="40890" y="60840"/>
                </a:lnTo>
                <a:lnTo>
                  <a:pt x="40860" y="60820"/>
                </a:lnTo>
                <a:lnTo>
                  <a:pt x="40840" y="60810"/>
                </a:lnTo>
                <a:lnTo>
                  <a:pt x="40810" y="60820"/>
                </a:lnTo>
                <a:lnTo>
                  <a:pt x="40780" y="60830"/>
                </a:lnTo>
                <a:lnTo>
                  <a:pt x="40440" y="60810"/>
                </a:lnTo>
                <a:lnTo>
                  <a:pt x="40400" y="60800"/>
                </a:lnTo>
                <a:lnTo>
                  <a:pt x="40370" y="60780"/>
                </a:lnTo>
                <a:lnTo>
                  <a:pt x="40310" y="60720"/>
                </a:lnTo>
                <a:lnTo>
                  <a:pt x="40190" y="60650"/>
                </a:lnTo>
                <a:lnTo>
                  <a:pt x="40130" y="60590"/>
                </a:lnTo>
                <a:lnTo>
                  <a:pt x="40090" y="60520"/>
                </a:lnTo>
                <a:lnTo>
                  <a:pt x="40030" y="60390"/>
                </a:lnTo>
                <a:lnTo>
                  <a:pt x="40010" y="60370"/>
                </a:lnTo>
                <a:lnTo>
                  <a:pt x="39980" y="60360"/>
                </a:lnTo>
                <a:lnTo>
                  <a:pt x="39840" y="60390"/>
                </a:lnTo>
                <a:lnTo>
                  <a:pt x="39800" y="60400"/>
                </a:lnTo>
                <a:lnTo>
                  <a:pt x="39780" y="60420"/>
                </a:lnTo>
                <a:lnTo>
                  <a:pt x="39760" y="60440"/>
                </a:lnTo>
                <a:lnTo>
                  <a:pt x="39730" y="60490"/>
                </a:lnTo>
                <a:lnTo>
                  <a:pt x="39730" y="60500"/>
                </a:lnTo>
                <a:lnTo>
                  <a:pt x="39720" y="60530"/>
                </a:lnTo>
                <a:lnTo>
                  <a:pt x="39710" y="60540"/>
                </a:lnTo>
                <a:lnTo>
                  <a:pt x="39690" y="60550"/>
                </a:lnTo>
                <a:lnTo>
                  <a:pt x="39690" y="60560"/>
                </a:lnTo>
                <a:lnTo>
                  <a:pt x="39650" y="60620"/>
                </a:lnTo>
                <a:lnTo>
                  <a:pt x="39630" y="60640"/>
                </a:lnTo>
                <a:lnTo>
                  <a:pt x="39570" y="60690"/>
                </a:lnTo>
                <a:lnTo>
                  <a:pt x="39550" y="60700"/>
                </a:lnTo>
                <a:lnTo>
                  <a:pt x="39530" y="60710"/>
                </a:lnTo>
                <a:lnTo>
                  <a:pt x="39510" y="60720"/>
                </a:lnTo>
                <a:lnTo>
                  <a:pt x="39540" y="60760"/>
                </a:lnTo>
                <a:lnTo>
                  <a:pt x="39530" y="60780"/>
                </a:lnTo>
                <a:lnTo>
                  <a:pt x="39490" y="60770"/>
                </a:lnTo>
                <a:lnTo>
                  <a:pt x="39430" y="60690"/>
                </a:lnTo>
                <a:lnTo>
                  <a:pt x="39390" y="60670"/>
                </a:lnTo>
                <a:lnTo>
                  <a:pt x="39380" y="60680"/>
                </a:lnTo>
                <a:lnTo>
                  <a:pt x="39370" y="60720"/>
                </a:lnTo>
                <a:lnTo>
                  <a:pt x="39360" y="60730"/>
                </a:lnTo>
                <a:lnTo>
                  <a:pt x="39330" y="60750"/>
                </a:lnTo>
                <a:lnTo>
                  <a:pt x="39330" y="60740"/>
                </a:lnTo>
                <a:lnTo>
                  <a:pt x="39330" y="60730"/>
                </a:lnTo>
                <a:lnTo>
                  <a:pt x="39310" y="60730"/>
                </a:lnTo>
                <a:lnTo>
                  <a:pt x="39250" y="60750"/>
                </a:lnTo>
                <a:lnTo>
                  <a:pt x="39230" y="60750"/>
                </a:lnTo>
                <a:lnTo>
                  <a:pt x="39200" y="60740"/>
                </a:lnTo>
                <a:lnTo>
                  <a:pt x="39200" y="60750"/>
                </a:lnTo>
                <a:lnTo>
                  <a:pt x="39190" y="60760"/>
                </a:lnTo>
                <a:lnTo>
                  <a:pt x="39180" y="60780"/>
                </a:lnTo>
                <a:lnTo>
                  <a:pt x="39130" y="60830"/>
                </a:lnTo>
                <a:lnTo>
                  <a:pt x="39110" y="60840"/>
                </a:lnTo>
                <a:lnTo>
                  <a:pt x="39060" y="60830"/>
                </a:lnTo>
                <a:lnTo>
                  <a:pt x="39060" y="60810"/>
                </a:lnTo>
                <a:lnTo>
                  <a:pt x="39040" y="60750"/>
                </a:lnTo>
                <a:lnTo>
                  <a:pt x="39010" y="60720"/>
                </a:lnTo>
                <a:lnTo>
                  <a:pt x="38990" y="60770"/>
                </a:lnTo>
                <a:lnTo>
                  <a:pt x="38970" y="60770"/>
                </a:lnTo>
                <a:lnTo>
                  <a:pt x="38930" y="60750"/>
                </a:lnTo>
                <a:lnTo>
                  <a:pt x="38910" y="60750"/>
                </a:lnTo>
                <a:lnTo>
                  <a:pt x="38900" y="60760"/>
                </a:lnTo>
                <a:lnTo>
                  <a:pt x="38890" y="60750"/>
                </a:lnTo>
                <a:lnTo>
                  <a:pt x="38890" y="60710"/>
                </a:lnTo>
                <a:lnTo>
                  <a:pt x="38870" y="60730"/>
                </a:lnTo>
                <a:lnTo>
                  <a:pt x="38850" y="60730"/>
                </a:lnTo>
                <a:lnTo>
                  <a:pt x="38800" y="60710"/>
                </a:lnTo>
                <a:lnTo>
                  <a:pt x="38760" y="60710"/>
                </a:lnTo>
                <a:lnTo>
                  <a:pt x="38700" y="60710"/>
                </a:lnTo>
                <a:lnTo>
                  <a:pt x="38670" y="60710"/>
                </a:lnTo>
                <a:lnTo>
                  <a:pt x="38660" y="60720"/>
                </a:lnTo>
                <a:lnTo>
                  <a:pt x="38650" y="60720"/>
                </a:lnTo>
                <a:lnTo>
                  <a:pt x="38640" y="60720"/>
                </a:lnTo>
                <a:lnTo>
                  <a:pt x="38600" y="60710"/>
                </a:lnTo>
                <a:lnTo>
                  <a:pt x="38590" y="60700"/>
                </a:lnTo>
                <a:lnTo>
                  <a:pt x="38590" y="60690"/>
                </a:lnTo>
                <a:lnTo>
                  <a:pt x="38570" y="60680"/>
                </a:lnTo>
                <a:lnTo>
                  <a:pt x="38510" y="60650"/>
                </a:lnTo>
                <a:lnTo>
                  <a:pt x="38480" y="60650"/>
                </a:lnTo>
                <a:lnTo>
                  <a:pt x="38460" y="60650"/>
                </a:lnTo>
                <a:lnTo>
                  <a:pt x="38450" y="60660"/>
                </a:lnTo>
                <a:lnTo>
                  <a:pt x="38440" y="60670"/>
                </a:lnTo>
                <a:lnTo>
                  <a:pt x="38420" y="60670"/>
                </a:lnTo>
                <a:lnTo>
                  <a:pt x="38400" y="60650"/>
                </a:lnTo>
                <a:lnTo>
                  <a:pt x="38400" y="60620"/>
                </a:lnTo>
                <a:lnTo>
                  <a:pt x="38390" y="60610"/>
                </a:lnTo>
                <a:lnTo>
                  <a:pt x="38360" y="60620"/>
                </a:lnTo>
                <a:lnTo>
                  <a:pt x="38310" y="60660"/>
                </a:lnTo>
                <a:lnTo>
                  <a:pt x="38270" y="60670"/>
                </a:lnTo>
                <a:lnTo>
                  <a:pt x="38180" y="60650"/>
                </a:lnTo>
                <a:lnTo>
                  <a:pt x="38150" y="60640"/>
                </a:lnTo>
                <a:lnTo>
                  <a:pt x="38150" y="60650"/>
                </a:lnTo>
                <a:lnTo>
                  <a:pt x="38140" y="60660"/>
                </a:lnTo>
                <a:lnTo>
                  <a:pt x="38130" y="60670"/>
                </a:lnTo>
                <a:lnTo>
                  <a:pt x="38110" y="60670"/>
                </a:lnTo>
                <a:lnTo>
                  <a:pt x="38080" y="60660"/>
                </a:lnTo>
                <a:lnTo>
                  <a:pt x="38060" y="60650"/>
                </a:lnTo>
                <a:lnTo>
                  <a:pt x="38060" y="60670"/>
                </a:lnTo>
                <a:lnTo>
                  <a:pt x="38040" y="60670"/>
                </a:lnTo>
                <a:lnTo>
                  <a:pt x="37980" y="60620"/>
                </a:lnTo>
                <a:lnTo>
                  <a:pt x="37950" y="60610"/>
                </a:lnTo>
                <a:lnTo>
                  <a:pt x="37930" y="60610"/>
                </a:lnTo>
                <a:lnTo>
                  <a:pt x="37880" y="60590"/>
                </a:lnTo>
                <a:lnTo>
                  <a:pt x="37870" y="60590"/>
                </a:lnTo>
                <a:lnTo>
                  <a:pt x="37790" y="60610"/>
                </a:lnTo>
                <a:lnTo>
                  <a:pt x="37740" y="60580"/>
                </a:lnTo>
                <a:lnTo>
                  <a:pt x="37730" y="60580"/>
                </a:lnTo>
                <a:lnTo>
                  <a:pt x="37700" y="60570"/>
                </a:lnTo>
                <a:lnTo>
                  <a:pt x="37690" y="60580"/>
                </a:lnTo>
                <a:lnTo>
                  <a:pt x="37680" y="60580"/>
                </a:lnTo>
                <a:lnTo>
                  <a:pt x="37670" y="60590"/>
                </a:lnTo>
                <a:lnTo>
                  <a:pt x="37620" y="60600"/>
                </a:lnTo>
                <a:lnTo>
                  <a:pt x="37580" y="60590"/>
                </a:lnTo>
                <a:lnTo>
                  <a:pt x="37560" y="60560"/>
                </a:lnTo>
                <a:lnTo>
                  <a:pt x="37530" y="60520"/>
                </a:lnTo>
                <a:lnTo>
                  <a:pt x="37500" y="60430"/>
                </a:lnTo>
                <a:lnTo>
                  <a:pt x="37480" y="60420"/>
                </a:lnTo>
                <a:lnTo>
                  <a:pt x="37470" y="60420"/>
                </a:lnTo>
                <a:lnTo>
                  <a:pt x="37450" y="60430"/>
                </a:lnTo>
                <a:lnTo>
                  <a:pt x="37430" y="60440"/>
                </a:lnTo>
                <a:lnTo>
                  <a:pt x="37390" y="60440"/>
                </a:lnTo>
                <a:lnTo>
                  <a:pt x="37360" y="60430"/>
                </a:lnTo>
                <a:lnTo>
                  <a:pt x="37340" y="60430"/>
                </a:lnTo>
                <a:lnTo>
                  <a:pt x="37300" y="60440"/>
                </a:lnTo>
                <a:lnTo>
                  <a:pt x="37290" y="60440"/>
                </a:lnTo>
                <a:lnTo>
                  <a:pt x="37270" y="60440"/>
                </a:lnTo>
                <a:lnTo>
                  <a:pt x="37260" y="60440"/>
                </a:lnTo>
                <a:lnTo>
                  <a:pt x="37250" y="60460"/>
                </a:lnTo>
                <a:lnTo>
                  <a:pt x="37250" y="60470"/>
                </a:lnTo>
                <a:lnTo>
                  <a:pt x="37260" y="60470"/>
                </a:lnTo>
                <a:lnTo>
                  <a:pt x="37230" y="60480"/>
                </a:lnTo>
                <a:lnTo>
                  <a:pt x="37220" y="60490"/>
                </a:lnTo>
                <a:lnTo>
                  <a:pt x="37200" y="60480"/>
                </a:lnTo>
                <a:lnTo>
                  <a:pt x="37180" y="60480"/>
                </a:lnTo>
                <a:lnTo>
                  <a:pt x="37140" y="60510"/>
                </a:lnTo>
                <a:lnTo>
                  <a:pt x="37120" y="60510"/>
                </a:lnTo>
                <a:lnTo>
                  <a:pt x="37110" y="60510"/>
                </a:lnTo>
                <a:lnTo>
                  <a:pt x="37080" y="60480"/>
                </a:lnTo>
                <a:lnTo>
                  <a:pt x="37060" y="60470"/>
                </a:lnTo>
                <a:lnTo>
                  <a:pt x="37050" y="60470"/>
                </a:lnTo>
                <a:lnTo>
                  <a:pt x="37020" y="60480"/>
                </a:lnTo>
                <a:lnTo>
                  <a:pt x="36990" y="60480"/>
                </a:lnTo>
                <a:lnTo>
                  <a:pt x="36930" y="60460"/>
                </a:lnTo>
                <a:lnTo>
                  <a:pt x="36900" y="60430"/>
                </a:lnTo>
                <a:lnTo>
                  <a:pt x="36880" y="60400"/>
                </a:lnTo>
                <a:lnTo>
                  <a:pt x="36860" y="60380"/>
                </a:lnTo>
                <a:lnTo>
                  <a:pt x="36830" y="60360"/>
                </a:lnTo>
                <a:lnTo>
                  <a:pt x="36830" y="60340"/>
                </a:lnTo>
                <a:lnTo>
                  <a:pt x="36830" y="60310"/>
                </a:lnTo>
                <a:lnTo>
                  <a:pt x="36830" y="60280"/>
                </a:lnTo>
                <a:lnTo>
                  <a:pt x="36880" y="60150"/>
                </a:lnTo>
                <a:lnTo>
                  <a:pt x="36880" y="60130"/>
                </a:lnTo>
                <a:lnTo>
                  <a:pt x="36900" y="60110"/>
                </a:lnTo>
                <a:lnTo>
                  <a:pt x="36950" y="60020"/>
                </a:lnTo>
                <a:lnTo>
                  <a:pt x="36950" y="60000"/>
                </a:lnTo>
                <a:lnTo>
                  <a:pt x="36940" y="59950"/>
                </a:lnTo>
                <a:lnTo>
                  <a:pt x="36910" y="59910"/>
                </a:lnTo>
                <a:lnTo>
                  <a:pt x="36890" y="59880"/>
                </a:lnTo>
                <a:lnTo>
                  <a:pt x="36910" y="59840"/>
                </a:lnTo>
                <a:lnTo>
                  <a:pt x="36930" y="59790"/>
                </a:lnTo>
                <a:lnTo>
                  <a:pt x="36940" y="59750"/>
                </a:lnTo>
                <a:lnTo>
                  <a:pt x="36930" y="59710"/>
                </a:lnTo>
                <a:lnTo>
                  <a:pt x="36930" y="59670"/>
                </a:lnTo>
                <a:lnTo>
                  <a:pt x="37010" y="59530"/>
                </a:lnTo>
                <a:lnTo>
                  <a:pt x="37000" y="59510"/>
                </a:lnTo>
                <a:lnTo>
                  <a:pt x="36980" y="59490"/>
                </a:lnTo>
                <a:lnTo>
                  <a:pt x="36960" y="59460"/>
                </a:lnTo>
                <a:lnTo>
                  <a:pt x="36940" y="59420"/>
                </a:lnTo>
                <a:lnTo>
                  <a:pt x="36930" y="59390"/>
                </a:lnTo>
                <a:lnTo>
                  <a:pt x="36940" y="59350"/>
                </a:lnTo>
                <a:lnTo>
                  <a:pt x="36970" y="59300"/>
                </a:lnTo>
                <a:lnTo>
                  <a:pt x="36980" y="59260"/>
                </a:lnTo>
                <a:lnTo>
                  <a:pt x="36960" y="59240"/>
                </a:lnTo>
                <a:lnTo>
                  <a:pt x="36930" y="59220"/>
                </a:lnTo>
                <a:lnTo>
                  <a:pt x="36910" y="59180"/>
                </a:lnTo>
                <a:lnTo>
                  <a:pt x="36910" y="59140"/>
                </a:lnTo>
                <a:lnTo>
                  <a:pt x="36910" y="59090"/>
                </a:lnTo>
                <a:lnTo>
                  <a:pt x="36950" y="59020"/>
                </a:lnTo>
                <a:lnTo>
                  <a:pt x="37080" y="58810"/>
                </a:lnTo>
                <a:lnTo>
                  <a:pt x="37100" y="58750"/>
                </a:lnTo>
                <a:lnTo>
                  <a:pt x="37070" y="58730"/>
                </a:lnTo>
                <a:lnTo>
                  <a:pt x="37040" y="58720"/>
                </a:lnTo>
                <a:lnTo>
                  <a:pt x="37020" y="58700"/>
                </a:lnTo>
                <a:lnTo>
                  <a:pt x="37020" y="58690"/>
                </a:lnTo>
                <a:lnTo>
                  <a:pt x="37010" y="58680"/>
                </a:lnTo>
                <a:lnTo>
                  <a:pt x="37000" y="58660"/>
                </a:lnTo>
                <a:lnTo>
                  <a:pt x="37000" y="58630"/>
                </a:lnTo>
                <a:lnTo>
                  <a:pt x="37010" y="58610"/>
                </a:lnTo>
                <a:lnTo>
                  <a:pt x="37070" y="58570"/>
                </a:lnTo>
                <a:lnTo>
                  <a:pt x="37110" y="58500"/>
                </a:lnTo>
                <a:lnTo>
                  <a:pt x="37140" y="58410"/>
                </a:lnTo>
                <a:lnTo>
                  <a:pt x="37150" y="58310"/>
                </a:lnTo>
                <a:lnTo>
                  <a:pt x="37130" y="58220"/>
                </a:lnTo>
                <a:lnTo>
                  <a:pt x="37100" y="58150"/>
                </a:lnTo>
                <a:lnTo>
                  <a:pt x="37100" y="58120"/>
                </a:lnTo>
                <a:lnTo>
                  <a:pt x="37160" y="58030"/>
                </a:lnTo>
                <a:lnTo>
                  <a:pt x="37180" y="57980"/>
                </a:lnTo>
                <a:lnTo>
                  <a:pt x="37170" y="57940"/>
                </a:lnTo>
                <a:lnTo>
                  <a:pt x="37130" y="57910"/>
                </a:lnTo>
                <a:lnTo>
                  <a:pt x="37130" y="57940"/>
                </a:lnTo>
                <a:lnTo>
                  <a:pt x="37110" y="57940"/>
                </a:lnTo>
                <a:lnTo>
                  <a:pt x="37070" y="57890"/>
                </a:lnTo>
                <a:lnTo>
                  <a:pt x="37020" y="57850"/>
                </a:lnTo>
                <a:lnTo>
                  <a:pt x="37010" y="57850"/>
                </a:lnTo>
                <a:lnTo>
                  <a:pt x="37000" y="57850"/>
                </a:lnTo>
                <a:lnTo>
                  <a:pt x="36990" y="57840"/>
                </a:lnTo>
                <a:lnTo>
                  <a:pt x="36980" y="57830"/>
                </a:lnTo>
                <a:lnTo>
                  <a:pt x="36970" y="57810"/>
                </a:lnTo>
                <a:lnTo>
                  <a:pt x="36990" y="57780"/>
                </a:lnTo>
                <a:lnTo>
                  <a:pt x="37070" y="57740"/>
                </a:lnTo>
                <a:lnTo>
                  <a:pt x="37090" y="57710"/>
                </a:lnTo>
                <a:lnTo>
                  <a:pt x="37090" y="57670"/>
                </a:lnTo>
                <a:lnTo>
                  <a:pt x="37070" y="57640"/>
                </a:lnTo>
                <a:lnTo>
                  <a:pt x="37030" y="57620"/>
                </a:lnTo>
                <a:lnTo>
                  <a:pt x="36990" y="57610"/>
                </a:lnTo>
                <a:lnTo>
                  <a:pt x="36940" y="57610"/>
                </a:lnTo>
                <a:lnTo>
                  <a:pt x="36920" y="57590"/>
                </a:lnTo>
                <a:lnTo>
                  <a:pt x="36940" y="57570"/>
                </a:lnTo>
                <a:lnTo>
                  <a:pt x="36970" y="57550"/>
                </a:lnTo>
                <a:lnTo>
                  <a:pt x="36990" y="57530"/>
                </a:lnTo>
                <a:lnTo>
                  <a:pt x="37010" y="57510"/>
                </a:lnTo>
                <a:lnTo>
                  <a:pt x="37050" y="57500"/>
                </a:lnTo>
                <a:lnTo>
                  <a:pt x="37080" y="57490"/>
                </a:lnTo>
                <a:lnTo>
                  <a:pt x="37090" y="57480"/>
                </a:lnTo>
                <a:lnTo>
                  <a:pt x="37090" y="57460"/>
                </a:lnTo>
                <a:lnTo>
                  <a:pt x="37070" y="57440"/>
                </a:lnTo>
                <a:lnTo>
                  <a:pt x="37040" y="57420"/>
                </a:lnTo>
                <a:lnTo>
                  <a:pt x="37020" y="57410"/>
                </a:lnTo>
                <a:lnTo>
                  <a:pt x="37020" y="57390"/>
                </a:lnTo>
                <a:lnTo>
                  <a:pt x="37010" y="57360"/>
                </a:lnTo>
                <a:lnTo>
                  <a:pt x="37000" y="57350"/>
                </a:lnTo>
                <a:lnTo>
                  <a:pt x="36970" y="57330"/>
                </a:lnTo>
                <a:lnTo>
                  <a:pt x="36940" y="57320"/>
                </a:lnTo>
                <a:lnTo>
                  <a:pt x="36910" y="57340"/>
                </a:lnTo>
                <a:lnTo>
                  <a:pt x="36890" y="57410"/>
                </a:lnTo>
                <a:lnTo>
                  <a:pt x="36880" y="57420"/>
                </a:lnTo>
                <a:lnTo>
                  <a:pt x="36860" y="57400"/>
                </a:lnTo>
                <a:lnTo>
                  <a:pt x="36840" y="57380"/>
                </a:lnTo>
                <a:lnTo>
                  <a:pt x="36840" y="57350"/>
                </a:lnTo>
                <a:lnTo>
                  <a:pt x="36860" y="57310"/>
                </a:lnTo>
                <a:lnTo>
                  <a:pt x="36860" y="57290"/>
                </a:lnTo>
                <a:lnTo>
                  <a:pt x="36850" y="57260"/>
                </a:lnTo>
                <a:lnTo>
                  <a:pt x="36820" y="57220"/>
                </a:lnTo>
                <a:lnTo>
                  <a:pt x="36820" y="57190"/>
                </a:lnTo>
                <a:lnTo>
                  <a:pt x="36820" y="57140"/>
                </a:lnTo>
                <a:lnTo>
                  <a:pt x="36820" y="57120"/>
                </a:lnTo>
                <a:lnTo>
                  <a:pt x="36800" y="57070"/>
                </a:lnTo>
                <a:lnTo>
                  <a:pt x="36790" y="57020"/>
                </a:lnTo>
                <a:lnTo>
                  <a:pt x="36780" y="56960"/>
                </a:lnTo>
                <a:lnTo>
                  <a:pt x="36790" y="56920"/>
                </a:lnTo>
                <a:lnTo>
                  <a:pt x="36820" y="56860"/>
                </a:lnTo>
                <a:lnTo>
                  <a:pt x="36830" y="56820"/>
                </a:lnTo>
                <a:lnTo>
                  <a:pt x="36800" y="56800"/>
                </a:lnTo>
                <a:lnTo>
                  <a:pt x="36760" y="56790"/>
                </a:lnTo>
                <a:lnTo>
                  <a:pt x="36710" y="56770"/>
                </a:lnTo>
                <a:lnTo>
                  <a:pt x="36670" y="56730"/>
                </a:lnTo>
                <a:lnTo>
                  <a:pt x="36640" y="56700"/>
                </a:lnTo>
                <a:lnTo>
                  <a:pt x="36620" y="56660"/>
                </a:lnTo>
                <a:lnTo>
                  <a:pt x="36610" y="56610"/>
                </a:lnTo>
                <a:lnTo>
                  <a:pt x="36600" y="56550"/>
                </a:lnTo>
                <a:lnTo>
                  <a:pt x="36620" y="56490"/>
                </a:lnTo>
                <a:lnTo>
                  <a:pt x="36610" y="56470"/>
                </a:lnTo>
                <a:lnTo>
                  <a:pt x="36600" y="56460"/>
                </a:lnTo>
                <a:lnTo>
                  <a:pt x="36580" y="56450"/>
                </a:lnTo>
                <a:lnTo>
                  <a:pt x="36560" y="56450"/>
                </a:lnTo>
                <a:lnTo>
                  <a:pt x="36550" y="56460"/>
                </a:lnTo>
                <a:lnTo>
                  <a:pt x="36540" y="56470"/>
                </a:lnTo>
                <a:lnTo>
                  <a:pt x="36530" y="56480"/>
                </a:lnTo>
                <a:lnTo>
                  <a:pt x="36490" y="56450"/>
                </a:lnTo>
                <a:lnTo>
                  <a:pt x="36480" y="56410"/>
                </a:lnTo>
                <a:lnTo>
                  <a:pt x="36490" y="56370"/>
                </a:lnTo>
                <a:lnTo>
                  <a:pt x="36570" y="56350"/>
                </a:lnTo>
                <a:lnTo>
                  <a:pt x="36560" y="56330"/>
                </a:lnTo>
                <a:lnTo>
                  <a:pt x="36540" y="56300"/>
                </a:lnTo>
                <a:lnTo>
                  <a:pt x="36530" y="56290"/>
                </a:lnTo>
                <a:lnTo>
                  <a:pt x="36510" y="56280"/>
                </a:lnTo>
                <a:lnTo>
                  <a:pt x="36500" y="56280"/>
                </a:lnTo>
                <a:lnTo>
                  <a:pt x="36490" y="56280"/>
                </a:lnTo>
                <a:lnTo>
                  <a:pt x="36480" y="56240"/>
                </a:lnTo>
                <a:lnTo>
                  <a:pt x="36570" y="56210"/>
                </a:lnTo>
                <a:lnTo>
                  <a:pt x="36600" y="56200"/>
                </a:lnTo>
                <a:lnTo>
                  <a:pt x="36610" y="56180"/>
                </a:lnTo>
                <a:lnTo>
                  <a:pt x="36630" y="56150"/>
                </a:lnTo>
                <a:lnTo>
                  <a:pt x="36640" y="56140"/>
                </a:lnTo>
                <a:lnTo>
                  <a:pt x="36700" y="56120"/>
                </a:lnTo>
                <a:lnTo>
                  <a:pt x="36760" y="56030"/>
                </a:lnTo>
                <a:lnTo>
                  <a:pt x="36810" y="56010"/>
                </a:lnTo>
                <a:lnTo>
                  <a:pt x="36830" y="56000"/>
                </a:lnTo>
                <a:lnTo>
                  <a:pt x="36850" y="55990"/>
                </a:lnTo>
                <a:lnTo>
                  <a:pt x="36870" y="55970"/>
                </a:lnTo>
                <a:lnTo>
                  <a:pt x="36870" y="55950"/>
                </a:lnTo>
                <a:lnTo>
                  <a:pt x="36890" y="55940"/>
                </a:lnTo>
                <a:lnTo>
                  <a:pt x="36920" y="55950"/>
                </a:lnTo>
                <a:lnTo>
                  <a:pt x="36970" y="55960"/>
                </a:lnTo>
                <a:lnTo>
                  <a:pt x="37010" y="55940"/>
                </a:lnTo>
                <a:lnTo>
                  <a:pt x="37040" y="55910"/>
                </a:lnTo>
                <a:lnTo>
                  <a:pt x="37070" y="55870"/>
                </a:lnTo>
                <a:lnTo>
                  <a:pt x="37090" y="55850"/>
                </a:lnTo>
                <a:lnTo>
                  <a:pt x="36880" y="55660"/>
                </a:lnTo>
                <a:lnTo>
                  <a:pt x="36720" y="55510"/>
                </a:lnTo>
                <a:lnTo>
                  <a:pt x="36570" y="55370"/>
                </a:lnTo>
                <a:lnTo>
                  <a:pt x="36550" y="55310"/>
                </a:lnTo>
                <a:lnTo>
                  <a:pt x="36620" y="55160"/>
                </a:lnTo>
                <a:lnTo>
                  <a:pt x="36650" y="55110"/>
                </a:lnTo>
                <a:lnTo>
                  <a:pt x="36700" y="54990"/>
                </a:lnTo>
                <a:lnTo>
                  <a:pt x="36760" y="54870"/>
                </a:lnTo>
                <a:lnTo>
                  <a:pt x="36780" y="54820"/>
                </a:lnTo>
                <a:lnTo>
                  <a:pt x="36840" y="54690"/>
                </a:lnTo>
                <a:lnTo>
                  <a:pt x="36980" y="54400"/>
                </a:lnTo>
                <a:lnTo>
                  <a:pt x="37120" y="54110"/>
                </a:lnTo>
                <a:lnTo>
                  <a:pt x="37180" y="53980"/>
                </a:lnTo>
                <a:lnTo>
                  <a:pt x="37230" y="53880"/>
                </a:lnTo>
                <a:lnTo>
                  <a:pt x="37260" y="53860"/>
                </a:lnTo>
                <a:lnTo>
                  <a:pt x="37380" y="53850"/>
                </a:lnTo>
                <a:lnTo>
                  <a:pt x="37360" y="53750"/>
                </a:lnTo>
                <a:lnTo>
                  <a:pt x="37350" y="53630"/>
                </a:lnTo>
                <a:lnTo>
                  <a:pt x="37340" y="53590"/>
                </a:lnTo>
                <a:lnTo>
                  <a:pt x="37320" y="53570"/>
                </a:lnTo>
                <a:lnTo>
                  <a:pt x="37240" y="53560"/>
                </a:lnTo>
                <a:lnTo>
                  <a:pt x="37270" y="53490"/>
                </a:lnTo>
                <a:lnTo>
                  <a:pt x="37360" y="53180"/>
                </a:lnTo>
                <a:lnTo>
                  <a:pt x="37460" y="52880"/>
                </a:lnTo>
                <a:lnTo>
                  <a:pt x="37550" y="52580"/>
                </a:lnTo>
                <a:lnTo>
                  <a:pt x="37640" y="52280"/>
                </a:lnTo>
                <a:lnTo>
                  <a:pt x="37680" y="52170"/>
                </a:lnTo>
                <a:lnTo>
                  <a:pt x="37700" y="52150"/>
                </a:lnTo>
                <a:lnTo>
                  <a:pt x="37740" y="52140"/>
                </a:lnTo>
                <a:lnTo>
                  <a:pt x="37880" y="52140"/>
                </a:lnTo>
                <a:lnTo>
                  <a:pt x="37880" y="52090"/>
                </a:lnTo>
                <a:lnTo>
                  <a:pt x="37860" y="52070"/>
                </a:lnTo>
                <a:lnTo>
                  <a:pt x="37830" y="52060"/>
                </a:lnTo>
                <a:lnTo>
                  <a:pt x="37790" y="52060"/>
                </a:lnTo>
                <a:lnTo>
                  <a:pt x="37710" y="52020"/>
                </a:lnTo>
                <a:lnTo>
                  <a:pt x="37640" y="51890"/>
                </a:lnTo>
                <a:lnTo>
                  <a:pt x="37540" y="51630"/>
                </a:lnTo>
                <a:lnTo>
                  <a:pt x="37350" y="51300"/>
                </a:lnTo>
                <a:lnTo>
                  <a:pt x="37410" y="51300"/>
                </a:lnTo>
                <a:lnTo>
                  <a:pt x="37420" y="51260"/>
                </a:lnTo>
                <a:lnTo>
                  <a:pt x="37390" y="51210"/>
                </a:lnTo>
                <a:lnTo>
                  <a:pt x="37350" y="51160"/>
                </a:lnTo>
                <a:lnTo>
                  <a:pt x="37340" y="51140"/>
                </a:lnTo>
                <a:lnTo>
                  <a:pt x="37360" y="5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