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Mato Grosso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Brazil • State Map | Fully Editable Vector Shape</a:t>
            </a:r>
          </a:p>
        </p:txBody>
      </p:sp>
      <p:sp>
        <p:nvSpPr>
          <p:cNvPr id="101" name="Mato Grosso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36530" y="29590"/>
                </a:moveTo>
                <a:lnTo>
                  <a:pt x="36690" y="29730"/>
                </a:lnTo>
                <a:lnTo>
                  <a:pt x="36850" y="29980"/>
                </a:lnTo>
                <a:lnTo>
                  <a:pt x="36890" y="30060"/>
                </a:lnTo>
                <a:lnTo>
                  <a:pt x="36910" y="30160"/>
                </a:lnTo>
                <a:lnTo>
                  <a:pt x="36920" y="30180"/>
                </a:lnTo>
                <a:lnTo>
                  <a:pt x="36940" y="30210"/>
                </a:lnTo>
                <a:lnTo>
                  <a:pt x="36980" y="30250"/>
                </a:lnTo>
                <a:lnTo>
                  <a:pt x="37000" y="30280"/>
                </a:lnTo>
                <a:lnTo>
                  <a:pt x="37020" y="30310"/>
                </a:lnTo>
                <a:lnTo>
                  <a:pt x="37050" y="30460"/>
                </a:lnTo>
                <a:lnTo>
                  <a:pt x="37080" y="30560"/>
                </a:lnTo>
                <a:lnTo>
                  <a:pt x="37130" y="30660"/>
                </a:lnTo>
                <a:lnTo>
                  <a:pt x="37140" y="30680"/>
                </a:lnTo>
                <a:lnTo>
                  <a:pt x="37140" y="30750"/>
                </a:lnTo>
                <a:lnTo>
                  <a:pt x="37150" y="30790"/>
                </a:lnTo>
                <a:lnTo>
                  <a:pt x="37170" y="30840"/>
                </a:lnTo>
                <a:lnTo>
                  <a:pt x="37200" y="30900"/>
                </a:lnTo>
                <a:lnTo>
                  <a:pt x="37210" y="30960"/>
                </a:lnTo>
                <a:lnTo>
                  <a:pt x="37220" y="30980"/>
                </a:lnTo>
                <a:lnTo>
                  <a:pt x="37230" y="31000"/>
                </a:lnTo>
                <a:lnTo>
                  <a:pt x="37250" y="31020"/>
                </a:lnTo>
                <a:lnTo>
                  <a:pt x="37340" y="31120"/>
                </a:lnTo>
                <a:lnTo>
                  <a:pt x="37360" y="31140"/>
                </a:lnTo>
                <a:lnTo>
                  <a:pt x="37370" y="31170"/>
                </a:lnTo>
                <a:lnTo>
                  <a:pt x="37380" y="31210"/>
                </a:lnTo>
                <a:lnTo>
                  <a:pt x="37390" y="31230"/>
                </a:lnTo>
                <a:lnTo>
                  <a:pt x="37410" y="31250"/>
                </a:lnTo>
                <a:lnTo>
                  <a:pt x="37500" y="31340"/>
                </a:lnTo>
                <a:lnTo>
                  <a:pt x="37520" y="31370"/>
                </a:lnTo>
                <a:lnTo>
                  <a:pt x="37530" y="31400"/>
                </a:lnTo>
                <a:lnTo>
                  <a:pt x="37500" y="31460"/>
                </a:lnTo>
                <a:lnTo>
                  <a:pt x="37500" y="31520"/>
                </a:lnTo>
                <a:lnTo>
                  <a:pt x="37490" y="31540"/>
                </a:lnTo>
                <a:lnTo>
                  <a:pt x="37480" y="31580"/>
                </a:lnTo>
                <a:lnTo>
                  <a:pt x="37470" y="31600"/>
                </a:lnTo>
                <a:lnTo>
                  <a:pt x="37470" y="31640"/>
                </a:lnTo>
                <a:lnTo>
                  <a:pt x="37470" y="31730"/>
                </a:lnTo>
                <a:lnTo>
                  <a:pt x="37470" y="31750"/>
                </a:lnTo>
                <a:lnTo>
                  <a:pt x="37460" y="31780"/>
                </a:lnTo>
                <a:lnTo>
                  <a:pt x="37450" y="31800"/>
                </a:lnTo>
                <a:lnTo>
                  <a:pt x="37450" y="31820"/>
                </a:lnTo>
                <a:lnTo>
                  <a:pt x="37450" y="31840"/>
                </a:lnTo>
                <a:lnTo>
                  <a:pt x="37460" y="31860"/>
                </a:lnTo>
                <a:lnTo>
                  <a:pt x="37500" y="31920"/>
                </a:lnTo>
                <a:lnTo>
                  <a:pt x="37500" y="31930"/>
                </a:lnTo>
                <a:lnTo>
                  <a:pt x="37510" y="31940"/>
                </a:lnTo>
                <a:lnTo>
                  <a:pt x="37510" y="31970"/>
                </a:lnTo>
                <a:lnTo>
                  <a:pt x="37500" y="31980"/>
                </a:lnTo>
                <a:lnTo>
                  <a:pt x="37510" y="32000"/>
                </a:lnTo>
                <a:lnTo>
                  <a:pt x="37530" y="32070"/>
                </a:lnTo>
                <a:lnTo>
                  <a:pt x="37530" y="32090"/>
                </a:lnTo>
                <a:lnTo>
                  <a:pt x="37520" y="32130"/>
                </a:lnTo>
                <a:lnTo>
                  <a:pt x="37520" y="32160"/>
                </a:lnTo>
                <a:lnTo>
                  <a:pt x="37530" y="32180"/>
                </a:lnTo>
                <a:lnTo>
                  <a:pt x="37550" y="32200"/>
                </a:lnTo>
                <a:lnTo>
                  <a:pt x="37560" y="32220"/>
                </a:lnTo>
                <a:lnTo>
                  <a:pt x="37580" y="32240"/>
                </a:lnTo>
                <a:lnTo>
                  <a:pt x="37590" y="32260"/>
                </a:lnTo>
                <a:lnTo>
                  <a:pt x="37610" y="32300"/>
                </a:lnTo>
                <a:lnTo>
                  <a:pt x="37620" y="32350"/>
                </a:lnTo>
                <a:lnTo>
                  <a:pt x="37620" y="32370"/>
                </a:lnTo>
                <a:lnTo>
                  <a:pt x="37620" y="32420"/>
                </a:lnTo>
                <a:lnTo>
                  <a:pt x="37630" y="32450"/>
                </a:lnTo>
                <a:lnTo>
                  <a:pt x="37650" y="32470"/>
                </a:lnTo>
                <a:lnTo>
                  <a:pt x="37790" y="32510"/>
                </a:lnTo>
                <a:lnTo>
                  <a:pt x="37810" y="32520"/>
                </a:lnTo>
                <a:lnTo>
                  <a:pt x="37850" y="32540"/>
                </a:lnTo>
                <a:lnTo>
                  <a:pt x="37920" y="32610"/>
                </a:lnTo>
                <a:lnTo>
                  <a:pt x="37960" y="32640"/>
                </a:lnTo>
                <a:lnTo>
                  <a:pt x="38040" y="32690"/>
                </a:lnTo>
                <a:lnTo>
                  <a:pt x="38060" y="32710"/>
                </a:lnTo>
                <a:lnTo>
                  <a:pt x="38080" y="32730"/>
                </a:lnTo>
                <a:lnTo>
                  <a:pt x="38090" y="32770"/>
                </a:lnTo>
                <a:lnTo>
                  <a:pt x="38100" y="32790"/>
                </a:lnTo>
                <a:lnTo>
                  <a:pt x="38200" y="32870"/>
                </a:lnTo>
                <a:lnTo>
                  <a:pt x="38220" y="32880"/>
                </a:lnTo>
                <a:lnTo>
                  <a:pt x="38360" y="32940"/>
                </a:lnTo>
                <a:lnTo>
                  <a:pt x="38420" y="32970"/>
                </a:lnTo>
                <a:lnTo>
                  <a:pt x="38440" y="32990"/>
                </a:lnTo>
                <a:lnTo>
                  <a:pt x="38460" y="33010"/>
                </a:lnTo>
                <a:lnTo>
                  <a:pt x="38610" y="33070"/>
                </a:lnTo>
                <a:lnTo>
                  <a:pt x="38630" y="33080"/>
                </a:lnTo>
                <a:lnTo>
                  <a:pt x="38640" y="33100"/>
                </a:lnTo>
                <a:lnTo>
                  <a:pt x="38650" y="33120"/>
                </a:lnTo>
                <a:lnTo>
                  <a:pt x="38670" y="33220"/>
                </a:lnTo>
                <a:lnTo>
                  <a:pt x="38670" y="33350"/>
                </a:lnTo>
                <a:lnTo>
                  <a:pt x="38670" y="33370"/>
                </a:lnTo>
                <a:lnTo>
                  <a:pt x="38680" y="33390"/>
                </a:lnTo>
                <a:lnTo>
                  <a:pt x="38700" y="33410"/>
                </a:lnTo>
                <a:lnTo>
                  <a:pt x="38730" y="33440"/>
                </a:lnTo>
                <a:lnTo>
                  <a:pt x="38790" y="33460"/>
                </a:lnTo>
                <a:lnTo>
                  <a:pt x="38820" y="33470"/>
                </a:lnTo>
                <a:lnTo>
                  <a:pt x="38850" y="33460"/>
                </a:lnTo>
                <a:lnTo>
                  <a:pt x="38860" y="33460"/>
                </a:lnTo>
                <a:lnTo>
                  <a:pt x="38890" y="33450"/>
                </a:lnTo>
                <a:lnTo>
                  <a:pt x="38920" y="33460"/>
                </a:lnTo>
                <a:lnTo>
                  <a:pt x="38970" y="33470"/>
                </a:lnTo>
                <a:lnTo>
                  <a:pt x="39110" y="33500"/>
                </a:lnTo>
                <a:lnTo>
                  <a:pt x="39150" y="33520"/>
                </a:lnTo>
                <a:lnTo>
                  <a:pt x="39170" y="33540"/>
                </a:lnTo>
                <a:lnTo>
                  <a:pt x="39180" y="33560"/>
                </a:lnTo>
                <a:lnTo>
                  <a:pt x="39190" y="33580"/>
                </a:lnTo>
                <a:lnTo>
                  <a:pt x="39200" y="33610"/>
                </a:lnTo>
                <a:lnTo>
                  <a:pt x="39210" y="33670"/>
                </a:lnTo>
                <a:lnTo>
                  <a:pt x="39230" y="33730"/>
                </a:lnTo>
                <a:lnTo>
                  <a:pt x="39240" y="33750"/>
                </a:lnTo>
                <a:lnTo>
                  <a:pt x="39260" y="33770"/>
                </a:lnTo>
                <a:lnTo>
                  <a:pt x="39280" y="33780"/>
                </a:lnTo>
                <a:lnTo>
                  <a:pt x="39320" y="33780"/>
                </a:lnTo>
                <a:lnTo>
                  <a:pt x="39350" y="33770"/>
                </a:lnTo>
                <a:lnTo>
                  <a:pt x="39400" y="33740"/>
                </a:lnTo>
                <a:lnTo>
                  <a:pt x="39420" y="33740"/>
                </a:lnTo>
                <a:lnTo>
                  <a:pt x="39440" y="33730"/>
                </a:lnTo>
                <a:lnTo>
                  <a:pt x="39470" y="33740"/>
                </a:lnTo>
                <a:lnTo>
                  <a:pt x="39490" y="33750"/>
                </a:lnTo>
                <a:lnTo>
                  <a:pt x="39510" y="33760"/>
                </a:lnTo>
                <a:lnTo>
                  <a:pt x="39540" y="33780"/>
                </a:lnTo>
                <a:lnTo>
                  <a:pt x="39630" y="33800"/>
                </a:lnTo>
                <a:lnTo>
                  <a:pt x="39660" y="33810"/>
                </a:lnTo>
                <a:lnTo>
                  <a:pt x="39730" y="33870"/>
                </a:lnTo>
                <a:lnTo>
                  <a:pt x="39850" y="33920"/>
                </a:lnTo>
                <a:lnTo>
                  <a:pt x="39890" y="33940"/>
                </a:lnTo>
                <a:lnTo>
                  <a:pt x="39900" y="33920"/>
                </a:lnTo>
                <a:lnTo>
                  <a:pt x="42660" y="34120"/>
                </a:lnTo>
                <a:lnTo>
                  <a:pt x="50300" y="34580"/>
                </a:lnTo>
                <a:lnTo>
                  <a:pt x="50560" y="34590"/>
                </a:lnTo>
                <a:lnTo>
                  <a:pt x="52440" y="34690"/>
                </a:lnTo>
                <a:lnTo>
                  <a:pt x="52390" y="34760"/>
                </a:lnTo>
                <a:lnTo>
                  <a:pt x="52350" y="34840"/>
                </a:lnTo>
                <a:lnTo>
                  <a:pt x="52320" y="34980"/>
                </a:lnTo>
                <a:lnTo>
                  <a:pt x="52310" y="35020"/>
                </a:lnTo>
                <a:lnTo>
                  <a:pt x="52300" y="35050"/>
                </a:lnTo>
                <a:lnTo>
                  <a:pt x="52280" y="35080"/>
                </a:lnTo>
                <a:lnTo>
                  <a:pt x="52170" y="35200"/>
                </a:lnTo>
                <a:lnTo>
                  <a:pt x="52150" y="35220"/>
                </a:lnTo>
                <a:lnTo>
                  <a:pt x="52140" y="35270"/>
                </a:lnTo>
                <a:lnTo>
                  <a:pt x="52130" y="35290"/>
                </a:lnTo>
                <a:lnTo>
                  <a:pt x="52110" y="35320"/>
                </a:lnTo>
                <a:lnTo>
                  <a:pt x="52120" y="35370"/>
                </a:lnTo>
                <a:lnTo>
                  <a:pt x="52130" y="35450"/>
                </a:lnTo>
                <a:lnTo>
                  <a:pt x="52120" y="35530"/>
                </a:lnTo>
                <a:lnTo>
                  <a:pt x="52100" y="35620"/>
                </a:lnTo>
                <a:lnTo>
                  <a:pt x="52060" y="35710"/>
                </a:lnTo>
                <a:lnTo>
                  <a:pt x="52010" y="35770"/>
                </a:lnTo>
                <a:lnTo>
                  <a:pt x="51950" y="35830"/>
                </a:lnTo>
                <a:lnTo>
                  <a:pt x="51920" y="35860"/>
                </a:lnTo>
                <a:lnTo>
                  <a:pt x="51910" y="35900"/>
                </a:lnTo>
                <a:lnTo>
                  <a:pt x="51920" y="35970"/>
                </a:lnTo>
                <a:lnTo>
                  <a:pt x="51910" y="35990"/>
                </a:lnTo>
                <a:lnTo>
                  <a:pt x="51900" y="36020"/>
                </a:lnTo>
                <a:lnTo>
                  <a:pt x="51870" y="36060"/>
                </a:lnTo>
                <a:lnTo>
                  <a:pt x="51860" y="36080"/>
                </a:lnTo>
                <a:lnTo>
                  <a:pt x="51870" y="36120"/>
                </a:lnTo>
                <a:lnTo>
                  <a:pt x="51870" y="36150"/>
                </a:lnTo>
                <a:lnTo>
                  <a:pt x="51850" y="36160"/>
                </a:lnTo>
                <a:lnTo>
                  <a:pt x="51840" y="36170"/>
                </a:lnTo>
                <a:lnTo>
                  <a:pt x="51810" y="36240"/>
                </a:lnTo>
                <a:lnTo>
                  <a:pt x="51800" y="36250"/>
                </a:lnTo>
                <a:lnTo>
                  <a:pt x="51780" y="36250"/>
                </a:lnTo>
                <a:lnTo>
                  <a:pt x="51760" y="36260"/>
                </a:lnTo>
                <a:lnTo>
                  <a:pt x="51750" y="36270"/>
                </a:lnTo>
                <a:lnTo>
                  <a:pt x="51740" y="36300"/>
                </a:lnTo>
                <a:lnTo>
                  <a:pt x="51730" y="36320"/>
                </a:lnTo>
                <a:lnTo>
                  <a:pt x="51710" y="36350"/>
                </a:lnTo>
                <a:lnTo>
                  <a:pt x="51710" y="36360"/>
                </a:lnTo>
                <a:lnTo>
                  <a:pt x="51710" y="36390"/>
                </a:lnTo>
                <a:lnTo>
                  <a:pt x="51730" y="36450"/>
                </a:lnTo>
                <a:lnTo>
                  <a:pt x="51730" y="36470"/>
                </a:lnTo>
                <a:lnTo>
                  <a:pt x="51730" y="36550"/>
                </a:lnTo>
                <a:lnTo>
                  <a:pt x="51730" y="36590"/>
                </a:lnTo>
                <a:lnTo>
                  <a:pt x="51710" y="36620"/>
                </a:lnTo>
                <a:lnTo>
                  <a:pt x="51710" y="36630"/>
                </a:lnTo>
                <a:lnTo>
                  <a:pt x="51690" y="36640"/>
                </a:lnTo>
                <a:lnTo>
                  <a:pt x="51680" y="36650"/>
                </a:lnTo>
                <a:lnTo>
                  <a:pt x="51670" y="36670"/>
                </a:lnTo>
                <a:lnTo>
                  <a:pt x="51650" y="36690"/>
                </a:lnTo>
                <a:lnTo>
                  <a:pt x="51650" y="36700"/>
                </a:lnTo>
                <a:lnTo>
                  <a:pt x="51650" y="36720"/>
                </a:lnTo>
                <a:lnTo>
                  <a:pt x="51660" y="36750"/>
                </a:lnTo>
                <a:lnTo>
                  <a:pt x="51680" y="36790"/>
                </a:lnTo>
                <a:lnTo>
                  <a:pt x="51680" y="36800"/>
                </a:lnTo>
                <a:lnTo>
                  <a:pt x="51680" y="36820"/>
                </a:lnTo>
                <a:lnTo>
                  <a:pt x="51680" y="36840"/>
                </a:lnTo>
                <a:lnTo>
                  <a:pt x="51670" y="36850"/>
                </a:lnTo>
                <a:lnTo>
                  <a:pt x="51660" y="36860"/>
                </a:lnTo>
                <a:lnTo>
                  <a:pt x="51640" y="36900"/>
                </a:lnTo>
                <a:lnTo>
                  <a:pt x="51640" y="36910"/>
                </a:lnTo>
                <a:lnTo>
                  <a:pt x="51640" y="36930"/>
                </a:lnTo>
                <a:lnTo>
                  <a:pt x="51650" y="36980"/>
                </a:lnTo>
                <a:lnTo>
                  <a:pt x="51670" y="37080"/>
                </a:lnTo>
                <a:lnTo>
                  <a:pt x="51680" y="37110"/>
                </a:lnTo>
                <a:lnTo>
                  <a:pt x="51680" y="37120"/>
                </a:lnTo>
                <a:lnTo>
                  <a:pt x="51680" y="37180"/>
                </a:lnTo>
                <a:lnTo>
                  <a:pt x="51680" y="37210"/>
                </a:lnTo>
                <a:lnTo>
                  <a:pt x="51670" y="37230"/>
                </a:lnTo>
                <a:lnTo>
                  <a:pt x="51660" y="37240"/>
                </a:lnTo>
                <a:lnTo>
                  <a:pt x="51650" y="37250"/>
                </a:lnTo>
                <a:lnTo>
                  <a:pt x="51630" y="37260"/>
                </a:lnTo>
                <a:lnTo>
                  <a:pt x="51620" y="37270"/>
                </a:lnTo>
                <a:lnTo>
                  <a:pt x="51590" y="37330"/>
                </a:lnTo>
                <a:lnTo>
                  <a:pt x="51580" y="37350"/>
                </a:lnTo>
                <a:lnTo>
                  <a:pt x="51570" y="37520"/>
                </a:lnTo>
                <a:lnTo>
                  <a:pt x="51560" y="37590"/>
                </a:lnTo>
                <a:lnTo>
                  <a:pt x="51560" y="37600"/>
                </a:lnTo>
                <a:lnTo>
                  <a:pt x="51540" y="37640"/>
                </a:lnTo>
                <a:lnTo>
                  <a:pt x="51530" y="37660"/>
                </a:lnTo>
                <a:lnTo>
                  <a:pt x="51530" y="37670"/>
                </a:lnTo>
                <a:lnTo>
                  <a:pt x="51520" y="37680"/>
                </a:lnTo>
                <a:lnTo>
                  <a:pt x="51450" y="37880"/>
                </a:lnTo>
                <a:lnTo>
                  <a:pt x="51450" y="37930"/>
                </a:lnTo>
                <a:lnTo>
                  <a:pt x="51440" y="37960"/>
                </a:lnTo>
                <a:lnTo>
                  <a:pt x="51430" y="37990"/>
                </a:lnTo>
                <a:lnTo>
                  <a:pt x="51420" y="38020"/>
                </a:lnTo>
                <a:lnTo>
                  <a:pt x="51420" y="38090"/>
                </a:lnTo>
                <a:lnTo>
                  <a:pt x="51430" y="38110"/>
                </a:lnTo>
                <a:lnTo>
                  <a:pt x="51440" y="38150"/>
                </a:lnTo>
                <a:lnTo>
                  <a:pt x="51460" y="38170"/>
                </a:lnTo>
                <a:lnTo>
                  <a:pt x="51470" y="38180"/>
                </a:lnTo>
                <a:lnTo>
                  <a:pt x="51480" y="38200"/>
                </a:lnTo>
                <a:lnTo>
                  <a:pt x="51490" y="38200"/>
                </a:lnTo>
                <a:lnTo>
                  <a:pt x="51500" y="38210"/>
                </a:lnTo>
                <a:lnTo>
                  <a:pt x="51580" y="38250"/>
                </a:lnTo>
                <a:lnTo>
                  <a:pt x="51590" y="38260"/>
                </a:lnTo>
                <a:lnTo>
                  <a:pt x="51600" y="38270"/>
                </a:lnTo>
                <a:lnTo>
                  <a:pt x="51600" y="38280"/>
                </a:lnTo>
                <a:lnTo>
                  <a:pt x="51610" y="38290"/>
                </a:lnTo>
                <a:lnTo>
                  <a:pt x="51610" y="38310"/>
                </a:lnTo>
                <a:lnTo>
                  <a:pt x="51600" y="38400"/>
                </a:lnTo>
                <a:lnTo>
                  <a:pt x="51590" y="38410"/>
                </a:lnTo>
                <a:lnTo>
                  <a:pt x="51590" y="38420"/>
                </a:lnTo>
                <a:lnTo>
                  <a:pt x="51580" y="38430"/>
                </a:lnTo>
                <a:lnTo>
                  <a:pt x="51560" y="38450"/>
                </a:lnTo>
                <a:lnTo>
                  <a:pt x="51540" y="38470"/>
                </a:lnTo>
                <a:lnTo>
                  <a:pt x="51530" y="38480"/>
                </a:lnTo>
                <a:lnTo>
                  <a:pt x="51510" y="38500"/>
                </a:lnTo>
                <a:lnTo>
                  <a:pt x="51490" y="38520"/>
                </a:lnTo>
                <a:lnTo>
                  <a:pt x="51490" y="38530"/>
                </a:lnTo>
                <a:lnTo>
                  <a:pt x="51480" y="38540"/>
                </a:lnTo>
                <a:lnTo>
                  <a:pt x="51480" y="38570"/>
                </a:lnTo>
                <a:lnTo>
                  <a:pt x="51480" y="38590"/>
                </a:lnTo>
                <a:lnTo>
                  <a:pt x="51480" y="38600"/>
                </a:lnTo>
                <a:lnTo>
                  <a:pt x="51490" y="38610"/>
                </a:lnTo>
                <a:lnTo>
                  <a:pt x="51510" y="38630"/>
                </a:lnTo>
                <a:lnTo>
                  <a:pt x="51510" y="38650"/>
                </a:lnTo>
                <a:lnTo>
                  <a:pt x="51520" y="38660"/>
                </a:lnTo>
                <a:lnTo>
                  <a:pt x="51520" y="38690"/>
                </a:lnTo>
                <a:lnTo>
                  <a:pt x="51540" y="38730"/>
                </a:lnTo>
                <a:lnTo>
                  <a:pt x="51540" y="38750"/>
                </a:lnTo>
                <a:lnTo>
                  <a:pt x="51540" y="38760"/>
                </a:lnTo>
                <a:lnTo>
                  <a:pt x="51550" y="38810"/>
                </a:lnTo>
                <a:lnTo>
                  <a:pt x="51550" y="38830"/>
                </a:lnTo>
                <a:lnTo>
                  <a:pt x="51560" y="38850"/>
                </a:lnTo>
                <a:lnTo>
                  <a:pt x="51580" y="38850"/>
                </a:lnTo>
                <a:lnTo>
                  <a:pt x="51600" y="38860"/>
                </a:lnTo>
                <a:lnTo>
                  <a:pt x="51610" y="38860"/>
                </a:lnTo>
                <a:lnTo>
                  <a:pt x="51610" y="38870"/>
                </a:lnTo>
                <a:lnTo>
                  <a:pt x="51620" y="38880"/>
                </a:lnTo>
                <a:lnTo>
                  <a:pt x="51620" y="38910"/>
                </a:lnTo>
                <a:lnTo>
                  <a:pt x="51610" y="38930"/>
                </a:lnTo>
                <a:lnTo>
                  <a:pt x="51610" y="38940"/>
                </a:lnTo>
                <a:lnTo>
                  <a:pt x="51600" y="38940"/>
                </a:lnTo>
                <a:lnTo>
                  <a:pt x="51590" y="38950"/>
                </a:lnTo>
                <a:lnTo>
                  <a:pt x="51580" y="38950"/>
                </a:lnTo>
                <a:lnTo>
                  <a:pt x="51580" y="38960"/>
                </a:lnTo>
                <a:lnTo>
                  <a:pt x="51580" y="38980"/>
                </a:lnTo>
                <a:lnTo>
                  <a:pt x="51580" y="38990"/>
                </a:lnTo>
                <a:lnTo>
                  <a:pt x="51590" y="39010"/>
                </a:lnTo>
                <a:lnTo>
                  <a:pt x="51590" y="39030"/>
                </a:lnTo>
                <a:lnTo>
                  <a:pt x="51590" y="39050"/>
                </a:lnTo>
                <a:lnTo>
                  <a:pt x="51590" y="39070"/>
                </a:lnTo>
                <a:lnTo>
                  <a:pt x="51580" y="39080"/>
                </a:lnTo>
                <a:lnTo>
                  <a:pt x="51550" y="39100"/>
                </a:lnTo>
                <a:lnTo>
                  <a:pt x="51540" y="39110"/>
                </a:lnTo>
                <a:lnTo>
                  <a:pt x="51540" y="39150"/>
                </a:lnTo>
                <a:lnTo>
                  <a:pt x="51540" y="39200"/>
                </a:lnTo>
                <a:lnTo>
                  <a:pt x="51560" y="39510"/>
                </a:lnTo>
                <a:lnTo>
                  <a:pt x="51570" y="39530"/>
                </a:lnTo>
                <a:lnTo>
                  <a:pt x="51590" y="39560"/>
                </a:lnTo>
                <a:lnTo>
                  <a:pt x="51620" y="39590"/>
                </a:lnTo>
                <a:lnTo>
                  <a:pt x="51630" y="39600"/>
                </a:lnTo>
                <a:lnTo>
                  <a:pt x="51660" y="39670"/>
                </a:lnTo>
                <a:lnTo>
                  <a:pt x="51660" y="39690"/>
                </a:lnTo>
                <a:lnTo>
                  <a:pt x="51660" y="39710"/>
                </a:lnTo>
                <a:lnTo>
                  <a:pt x="51650" y="39740"/>
                </a:lnTo>
                <a:lnTo>
                  <a:pt x="51650" y="39750"/>
                </a:lnTo>
                <a:lnTo>
                  <a:pt x="51680" y="40000"/>
                </a:lnTo>
                <a:lnTo>
                  <a:pt x="51680" y="40010"/>
                </a:lnTo>
                <a:lnTo>
                  <a:pt x="51680" y="40020"/>
                </a:lnTo>
                <a:lnTo>
                  <a:pt x="51670" y="40030"/>
                </a:lnTo>
                <a:lnTo>
                  <a:pt x="51670" y="40040"/>
                </a:lnTo>
                <a:lnTo>
                  <a:pt x="51650" y="40040"/>
                </a:lnTo>
                <a:lnTo>
                  <a:pt x="51640" y="40040"/>
                </a:lnTo>
                <a:lnTo>
                  <a:pt x="51640" y="40050"/>
                </a:lnTo>
                <a:lnTo>
                  <a:pt x="51640" y="40070"/>
                </a:lnTo>
                <a:lnTo>
                  <a:pt x="51640" y="40110"/>
                </a:lnTo>
                <a:lnTo>
                  <a:pt x="51640" y="40140"/>
                </a:lnTo>
                <a:lnTo>
                  <a:pt x="51630" y="40170"/>
                </a:lnTo>
                <a:lnTo>
                  <a:pt x="51630" y="40200"/>
                </a:lnTo>
                <a:lnTo>
                  <a:pt x="51630" y="40210"/>
                </a:lnTo>
                <a:lnTo>
                  <a:pt x="51610" y="40250"/>
                </a:lnTo>
                <a:lnTo>
                  <a:pt x="51610" y="40260"/>
                </a:lnTo>
                <a:lnTo>
                  <a:pt x="51600" y="40270"/>
                </a:lnTo>
                <a:lnTo>
                  <a:pt x="51600" y="40290"/>
                </a:lnTo>
                <a:lnTo>
                  <a:pt x="51610" y="40330"/>
                </a:lnTo>
                <a:lnTo>
                  <a:pt x="51610" y="40350"/>
                </a:lnTo>
                <a:lnTo>
                  <a:pt x="51600" y="40360"/>
                </a:lnTo>
                <a:lnTo>
                  <a:pt x="51590" y="40360"/>
                </a:lnTo>
                <a:lnTo>
                  <a:pt x="51590" y="40350"/>
                </a:lnTo>
                <a:lnTo>
                  <a:pt x="51580" y="40350"/>
                </a:lnTo>
                <a:lnTo>
                  <a:pt x="51570" y="40350"/>
                </a:lnTo>
                <a:lnTo>
                  <a:pt x="51560" y="40350"/>
                </a:lnTo>
                <a:lnTo>
                  <a:pt x="51560" y="40360"/>
                </a:lnTo>
                <a:lnTo>
                  <a:pt x="51560" y="40380"/>
                </a:lnTo>
                <a:lnTo>
                  <a:pt x="51560" y="40400"/>
                </a:lnTo>
                <a:lnTo>
                  <a:pt x="51580" y="40410"/>
                </a:lnTo>
                <a:lnTo>
                  <a:pt x="51610" y="40440"/>
                </a:lnTo>
                <a:lnTo>
                  <a:pt x="51640" y="40450"/>
                </a:lnTo>
                <a:lnTo>
                  <a:pt x="51650" y="40460"/>
                </a:lnTo>
                <a:lnTo>
                  <a:pt x="51650" y="40470"/>
                </a:lnTo>
                <a:lnTo>
                  <a:pt x="51660" y="40520"/>
                </a:lnTo>
                <a:lnTo>
                  <a:pt x="51660" y="40530"/>
                </a:lnTo>
                <a:lnTo>
                  <a:pt x="51680" y="40560"/>
                </a:lnTo>
                <a:lnTo>
                  <a:pt x="51680" y="40570"/>
                </a:lnTo>
                <a:lnTo>
                  <a:pt x="51690" y="40600"/>
                </a:lnTo>
                <a:lnTo>
                  <a:pt x="51690" y="40630"/>
                </a:lnTo>
                <a:lnTo>
                  <a:pt x="51690" y="40660"/>
                </a:lnTo>
                <a:lnTo>
                  <a:pt x="51690" y="40690"/>
                </a:lnTo>
                <a:lnTo>
                  <a:pt x="51690" y="40700"/>
                </a:lnTo>
                <a:lnTo>
                  <a:pt x="51690" y="40710"/>
                </a:lnTo>
                <a:lnTo>
                  <a:pt x="51700" y="40730"/>
                </a:lnTo>
                <a:lnTo>
                  <a:pt x="51710" y="40760"/>
                </a:lnTo>
                <a:lnTo>
                  <a:pt x="51710" y="40770"/>
                </a:lnTo>
                <a:lnTo>
                  <a:pt x="51720" y="40780"/>
                </a:lnTo>
                <a:lnTo>
                  <a:pt x="51730" y="40770"/>
                </a:lnTo>
                <a:lnTo>
                  <a:pt x="51750" y="40770"/>
                </a:lnTo>
                <a:lnTo>
                  <a:pt x="51760" y="40770"/>
                </a:lnTo>
                <a:lnTo>
                  <a:pt x="51770" y="40770"/>
                </a:lnTo>
                <a:lnTo>
                  <a:pt x="51780" y="40770"/>
                </a:lnTo>
                <a:lnTo>
                  <a:pt x="51780" y="40780"/>
                </a:lnTo>
                <a:lnTo>
                  <a:pt x="51770" y="40790"/>
                </a:lnTo>
                <a:lnTo>
                  <a:pt x="51770" y="40800"/>
                </a:lnTo>
                <a:lnTo>
                  <a:pt x="51770" y="40810"/>
                </a:lnTo>
                <a:lnTo>
                  <a:pt x="51780" y="40810"/>
                </a:lnTo>
                <a:lnTo>
                  <a:pt x="51780" y="40820"/>
                </a:lnTo>
                <a:lnTo>
                  <a:pt x="51800" y="40830"/>
                </a:lnTo>
                <a:lnTo>
                  <a:pt x="51830" y="40840"/>
                </a:lnTo>
                <a:lnTo>
                  <a:pt x="51850" y="40850"/>
                </a:lnTo>
                <a:lnTo>
                  <a:pt x="51910" y="40840"/>
                </a:lnTo>
                <a:lnTo>
                  <a:pt x="51940" y="40850"/>
                </a:lnTo>
                <a:lnTo>
                  <a:pt x="51950" y="40870"/>
                </a:lnTo>
                <a:lnTo>
                  <a:pt x="51950" y="40890"/>
                </a:lnTo>
                <a:lnTo>
                  <a:pt x="51950" y="40920"/>
                </a:lnTo>
                <a:lnTo>
                  <a:pt x="51920" y="41070"/>
                </a:lnTo>
                <a:lnTo>
                  <a:pt x="51910" y="41090"/>
                </a:lnTo>
                <a:lnTo>
                  <a:pt x="51900" y="41110"/>
                </a:lnTo>
                <a:lnTo>
                  <a:pt x="51880" y="41130"/>
                </a:lnTo>
                <a:lnTo>
                  <a:pt x="51870" y="41140"/>
                </a:lnTo>
                <a:lnTo>
                  <a:pt x="51800" y="41180"/>
                </a:lnTo>
                <a:lnTo>
                  <a:pt x="51790" y="41200"/>
                </a:lnTo>
                <a:lnTo>
                  <a:pt x="51780" y="41200"/>
                </a:lnTo>
                <a:lnTo>
                  <a:pt x="51780" y="41210"/>
                </a:lnTo>
                <a:lnTo>
                  <a:pt x="51780" y="41230"/>
                </a:lnTo>
                <a:lnTo>
                  <a:pt x="51800" y="41240"/>
                </a:lnTo>
                <a:lnTo>
                  <a:pt x="51810" y="41250"/>
                </a:lnTo>
                <a:lnTo>
                  <a:pt x="51810" y="41260"/>
                </a:lnTo>
                <a:lnTo>
                  <a:pt x="51810" y="41270"/>
                </a:lnTo>
                <a:lnTo>
                  <a:pt x="51810" y="41280"/>
                </a:lnTo>
                <a:lnTo>
                  <a:pt x="51800" y="41290"/>
                </a:lnTo>
                <a:lnTo>
                  <a:pt x="51790" y="41290"/>
                </a:lnTo>
                <a:lnTo>
                  <a:pt x="51760" y="41310"/>
                </a:lnTo>
                <a:lnTo>
                  <a:pt x="51750" y="41310"/>
                </a:lnTo>
                <a:lnTo>
                  <a:pt x="51740" y="41320"/>
                </a:lnTo>
                <a:lnTo>
                  <a:pt x="51730" y="41330"/>
                </a:lnTo>
                <a:lnTo>
                  <a:pt x="51730" y="41340"/>
                </a:lnTo>
                <a:lnTo>
                  <a:pt x="51740" y="41350"/>
                </a:lnTo>
                <a:lnTo>
                  <a:pt x="51750" y="41380"/>
                </a:lnTo>
                <a:lnTo>
                  <a:pt x="51760" y="41400"/>
                </a:lnTo>
                <a:lnTo>
                  <a:pt x="51760" y="41430"/>
                </a:lnTo>
                <a:lnTo>
                  <a:pt x="51750" y="41510"/>
                </a:lnTo>
                <a:lnTo>
                  <a:pt x="51750" y="41540"/>
                </a:lnTo>
                <a:lnTo>
                  <a:pt x="51750" y="41580"/>
                </a:lnTo>
                <a:lnTo>
                  <a:pt x="51750" y="41590"/>
                </a:lnTo>
                <a:lnTo>
                  <a:pt x="51770" y="41620"/>
                </a:lnTo>
                <a:lnTo>
                  <a:pt x="51770" y="41630"/>
                </a:lnTo>
                <a:lnTo>
                  <a:pt x="51770" y="41650"/>
                </a:lnTo>
                <a:lnTo>
                  <a:pt x="51770" y="41660"/>
                </a:lnTo>
                <a:lnTo>
                  <a:pt x="51760" y="41680"/>
                </a:lnTo>
                <a:lnTo>
                  <a:pt x="51710" y="41800"/>
                </a:lnTo>
                <a:lnTo>
                  <a:pt x="51680" y="41860"/>
                </a:lnTo>
                <a:lnTo>
                  <a:pt x="51650" y="41900"/>
                </a:lnTo>
                <a:lnTo>
                  <a:pt x="51620" y="41930"/>
                </a:lnTo>
                <a:lnTo>
                  <a:pt x="51600" y="41960"/>
                </a:lnTo>
                <a:lnTo>
                  <a:pt x="51590" y="41970"/>
                </a:lnTo>
                <a:lnTo>
                  <a:pt x="51590" y="41990"/>
                </a:lnTo>
                <a:lnTo>
                  <a:pt x="51580" y="42050"/>
                </a:lnTo>
                <a:lnTo>
                  <a:pt x="51580" y="42060"/>
                </a:lnTo>
                <a:lnTo>
                  <a:pt x="51570" y="42080"/>
                </a:lnTo>
                <a:lnTo>
                  <a:pt x="51550" y="42100"/>
                </a:lnTo>
                <a:lnTo>
                  <a:pt x="51530" y="42130"/>
                </a:lnTo>
                <a:lnTo>
                  <a:pt x="51510" y="42150"/>
                </a:lnTo>
                <a:lnTo>
                  <a:pt x="51500" y="42160"/>
                </a:lnTo>
                <a:lnTo>
                  <a:pt x="51500" y="42170"/>
                </a:lnTo>
                <a:lnTo>
                  <a:pt x="51480" y="42200"/>
                </a:lnTo>
                <a:lnTo>
                  <a:pt x="51470" y="42210"/>
                </a:lnTo>
                <a:lnTo>
                  <a:pt x="51440" y="42220"/>
                </a:lnTo>
                <a:lnTo>
                  <a:pt x="51430" y="42230"/>
                </a:lnTo>
                <a:lnTo>
                  <a:pt x="51420" y="42240"/>
                </a:lnTo>
                <a:lnTo>
                  <a:pt x="51390" y="42280"/>
                </a:lnTo>
                <a:lnTo>
                  <a:pt x="51390" y="42290"/>
                </a:lnTo>
                <a:lnTo>
                  <a:pt x="51370" y="42420"/>
                </a:lnTo>
                <a:lnTo>
                  <a:pt x="51330" y="42550"/>
                </a:lnTo>
                <a:lnTo>
                  <a:pt x="51320" y="42560"/>
                </a:lnTo>
                <a:lnTo>
                  <a:pt x="51310" y="42570"/>
                </a:lnTo>
                <a:lnTo>
                  <a:pt x="51310" y="42580"/>
                </a:lnTo>
                <a:lnTo>
                  <a:pt x="51290" y="42590"/>
                </a:lnTo>
                <a:lnTo>
                  <a:pt x="51260" y="42620"/>
                </a:lnTo>
                <a:lnTo>
                  <a:pt x="51250" y="42630"/>
                </a:lnTo>
                <a:lnTo>
                  <a:pt x="51240" y="42630"/>
                </a:lnTo>
                <a:lnTo>
                  <a:pt x="51220" y="42630"/>
                </a:lnTo>
                <a:lnTo>
                  <a:pt x="51190" y="42640"/>
                </a:lnTo>
                <a:lnTo>
                  <a:pt x="51180" y="42650"/>
                </a:lnTo>
                <a:lnTo>
                  <a:pt x="51170" y="42660"/>
                </a:lnTo>
                <a:lnTo>
                  <a:pt x="51170" y="42670"/>
                </a:lnTo>
                <a:lnTo>
                  <a:pt x="51170" y="42690"/>
                </a:lnTo>
                <a:lnTo>
                  <a:pt x="51180" y="42720"/>
                </a:lnTo>
                <a:lnTo>
                  <a:pt x="51190" y="42730"/>
                </a:lnTo>
                <a:lnTo>
                  <a:pt x="51190" y="42750"/>
                </a:lnTo>
                <a:lnTo>
                  <a:pt x="51190" y="42860"/>
                </a:lnTo>
                <a:lnTo>
                  <a:pt x="51190" y="42880"/>
                </a:lnTo>
                <a:lnTo>
                  <a:pt x="51200" y="42910"/>
                </a:lnTo>
                <a:lnTo>
                  <a:pt x="51210" y="42950"/>
                </a:lnTo>
                <a:lnTo>
                  <a:pt x="51210" y="42970"/>
                </a:lnTo>
                <a:lnTo>
                  <a:pt x="51210" y="43000"/>
                </a:lnTo>
                <a:lnTo>
                  <a:pt x="51200" y="43080"/>
                </a:lnTo>
                <a:lnTo>
                  <a:pt x="51180" y="43150"/>
                </a:lnTo>
                <a:lnTo>
                  <a:pt x="51170" y="43170"/>
                </a:lnTo>
                <a:lnTo>
                  <a:pt x="51170" y="43200"/>
                </a:lnTo>
                <a:lnTo>
                  <a:pt x="51180" y="43210"/>
                </a:lnTo>
                <a:lnTo>
                  <a:pt x="51190" y="43250"/>
                </a:lnTo>
                <a:lnTo>
                  <a:pt x="51180" y="43300"/>
                </a:lnTo>
                <a:lnTo>
                  <a:pt x="51190" y="43330"/>
                </a:lnTo>
                <a:lnTo>
                  <a:pt x="51190" y="43340"/>
                </a:lnTo>
                <a:lnTo>
                  <a:pt x="51190" y="43350"/>
                </a:lnTo>
                <a:lnTo>
                  <a:pt x="51210" y="43370"/>
                </a:lnTo>
                <a:lnTo>
                  <a:pt x="51210" y="43390"/>
                </a:lnTo>
                <a:lnTo>
                  <a:pt x="51210" y="43400"/>
                </a:lnTo>
                <a:lnTo>
                  <a:pt x="51210" y="43420"/>
                </a:lnTo>
                <a:lnTo>
                  <a:pt x="51210" y="43430"/>
                </a:lnTo>
                <a:lnTo>
                  <a:pt x="51200" y="43440"/>
                </a:lnTo>
                <a:lnTo>
                  <a:pt x="51200" y="43450"/>
                </a:lnTo>
                <a:lnTo>
                  <a:pt x="51190" y="43460"/>
                </a:lnTo>
                <a:lnTo>
                  <a:pt x="51170" y="43470"/>
                </a:lnTo>
                <a:lnTo>
                  <a:pt x="51100" y="43490"/>
                </a:lnTo>
                <a:lnTo>
                  <a:pt x="51080" y="43490"/>
                </a:lnTo>
                <a:lnTo>
                  <a:pt x="51070" y="43490"/>
                </a:lnTo>
                <a:lnTo>
                  <a:pt x="51060" y="43490"/>
                </a:lnTo>
                <a:lnTo>
                  <a:pt x="51050" y="43500"/>
                </a:lnTo>
                <a:lnTo>
                  <a:pt x="51050" y="43510"/>
                </a:lnTo>
                <a:lnTo>
                  <a:pt x="51060" y="43520"/>
                </a:lnTo>
                <a:lnTo>
                  <a:pt x="51060" y="43540"/>
                </a:lnTo>
                <a:lnTo>
                  <a:pt x="51070" y="43550"/>
                </a:lnTo>
                <a:lnTo>
                  <a:pt x="51060" y="43570"/>
                </a:lnTo>
                <a:lnTo>
                  <a:pt x="51050" y="43590"/>
                </a:lnTo>
                <a:lnTo>
                  <a:pt x="50980" y="43740"/>
                </a:lnTo>
                <a:lnTo>
                  <a:pt x="50960" y="43840"/>
                </a:lnTo>
                <a:lnTo>
                  <a:pt x="50950" y="43850"/>
                </a:lnTo>
                <a:lnTo>
                  <a:pt x="50960" y="43870"/>
                </a:lnTo>
                <a:lnTo>
                  <a:pt x="50960" y="43900"/>
                </a:lnTo>
                <a:lnTo>
                  <a:pt x="50960" y="43920"/>
                </a:lnTo>
                <a:lnTo>
                  <a:pt x="50950" y="43940"/>
                </a:lnTo>
                <a:lnTo>
                  <a:pt x="50930" y="43990"/>
                </a:lnTo>
                <a:lnTo>
                  <a:pt x="50920" y="44030"/>
                </a:lnTo>
                <a:lnTo>
                  <a:pt x="50920" y="44040"/>
                </a:lnTo>
                <a:lnTo>
                  <a:pt x="50910" y="44080"/>
                </a:lnTo>
                <a:lnTo>
                  <a:pt x="50910" y="44090"/>
                </a:lnTo>
                <a:lnTo>
                  <a:pt x="50910" y="44100"/>
                </a:lnTo>
                <a:lnTo>
                  <a:pt x="50920" y="44120"/>
                </a:lnTo>
                <a:lnTo>
                  <a:pt x="50930" y="44150"/>
                </a:lnTo>
                <a:lnTo>
                  <a:pt x="50930" y="44170"/>
                </a:lnTo>
                <a:lnTo>
                  <a:pt x="50940" y="44180"/>
                </a:lnTo>
                <a:lnTo>
                  <a:pt x="50960" y="44260"/>
                </a:lnTo>
                <a:lnTo>
                  <a:pt x="50960" y="44290"/>
                </a:lnTo>
                <a:lnTo>
                  <a:pt x="50960" y="44320"/>
                </a:lnTo>
                <a:lnTo>
                  <a:pt x="50950" y="44350"/>
                </a:lnTo>
                <a:lnTo>
                  <a:pt x="50940" y="44380"/>
                </a:lnTo>
                <a:lnTo>
                  <a:pt x="50930" y="44400"/>
                </a:lnTo>
                <a:lnTo>
                  <a:pt x="50930" y="44420"/>
                </a:lnTo>
                <a:lnTo>
                  <a:pt x="50930" y="44430"/>
                </a:lnTo>
                <a:lnTo>
                  <a:pt x="50920" y="44440"/>
                </a:lnTo>
                <a:lnTo>
                  <a:pt x="50910" y="44470"/>
                </a:lnTo>
                <a:lnTo>
                  <a:pt x="50900" y="44510"/>
                </a:lnTo>
                <a:lnTo>
                  <a:pt x="50890" y="44530"/>
                </a:lnTo>
                <a:lnTo>
                  <a:pt x="50880" y="44550"/>
                </a:lnTo>
                <a:lnTo>
                  <a:pt x="50830" y="44590"/>
                </a:lnTo>
                <a:lnTo>
                  <a:pt x="50820" y="44610"/>
                </a:lnTo>
                <a:lnTo>
                  <a:pt x="50820" y="44670"/>
                </a:lnTo>
                <a:lnTo>
                  <a:pt x="50780" y="44750"/>
                </a:lnTo>
                <a:lnTo>
                  <a:pt x="50770" y="44790"/>
                </a:lnTo>
                <a:lnTo>
                  <a:pt x="50770" y="44880"/>
                </a:lnTo>
                <a:lnTo>
                  <a:pt x="50760" y="44920"/>
                </a:lnTo>
                <a:lnTo>
                  <a:pt x="50730" y="44930"/>
                </a:lnTo>
                <a:lnTo>
                  <a:pt x="50720" y="44960"/>
                </a:lnTo>
                <a:lnTo>
                  <a:pt x="50700" y="45090"/>
                </a:lnTo>
                <a:lnTo>
                  <a:pt x="50690" y="45100"/>
                </a:lnTo>
                <a:lnTo>
                  <a:pt x="50640" y="45130"/>
                </a:lnTo>
                <a:lnTo>
                  <a:pt x="50620" y="45140"/>
                </a:lnTo>
                <a:lnTo>
                  <a:pt x="50620" y="45160"/>
                </a:lnTo>
                <a:lnTo>
                  <a:pt x="50600" y="45210"/>
                </a:lnTo>
                <a:lnTo>
                  <a:pt x="50600" y="45220"/>
                </a:lnTo>
                <a:lnTo>
                  <a:pt x="50600" y="45230"/>
                </a:lnTo>
                <a:lnTo>
                  <a:pt x="50580" y="45250"/>
                </a:lnTo>
                <a:lnTo>
                  <a:pt x="50550" y="45280"/>
                </a:lnTo>
                <a:lnTo>
                  <a:pt x="50480" y="45310"/>
                </a:lnTo>
                <a:lnTo>
                  <a:pt x="50420" y="45340"/>
                </a:lnTo>
                <a:lnTo>
                  <a:pt x="50390" y="45360"/>
                </a:lnTo>
                <a:lnTo>
                  <a:pt x="50350" y="45360"/>
                </a:lnTo>
                <a:lnTo>
                  <a:pt x="50300" y="45350"/>
                </a:lnTo>
                <a:lnTo>
                  <a:pt x="50290" y="45310"/>
                </a:lnTo>
                <a:lnTo>
                  <a:pt x="50280" y="45270"/>
                </a:lnTo>
                <a:lnTo>
                  <a:pt x="50260" y="45230"/>
                </a:lnTo>
                <a:lnTo>
                  <a:pt x="50200" y="45290"/>
                </a:lnTo>
                <a:lnTo>
                  <a:pt x="50160" y="45300"/>
                </a:lnTo>
                <a:lnTo>
                  <a:pt x="50110" y="45310"/>
                </a:lnTo>
                <a:lnTo>
                  <a:pt x="50070" y="45320"/>
                </a:lnTo>
                <a:lnTo>
                  <a:pt x="50040" y="45340"/>
                </a:lnTo>
                <a:lnTo>
                  <a:pt x="49990" y="45400"/>
                </a:lnTo>
                <a:lnTo>
                  <a:pt x="49950" y="45430"/>
                </a:lnTo>
                <a:lnTo>
                  <a:pt x="49870" y="45460"/>
                </a:lnTo>
                <a:lnTo>
                  <a:pt x="49830" y="45490"/>
                </a:lnTo>
                <a:lnTo>
                  <a:pt x="49740" y="45620"/>
                </a:lnTo>
                <a:lnTo>
                  <a:pt x="49710" y="45640"/>
                </a:lnTo>
                <a:lnTo>
                  <a:pt x="49680" y="45650"/>
                </a:lnTo>
                <a:lnTo>
                  <a:pt x="49640" y="45670"/>
                </a:lnTo>
                <a:lnTo>
                  <a:pt x="49610" y="45700"/>
                </a:lnTo>
                <a:lnTo>
                  <a:pt x="49590" y="45720"/>
                </a:lnTo>
                <a:lnTo>
                  <a:pt x="49580" y="45760"/>
                </a:lnTo>
                <a:lnTo>
                  <a:pt x="49580" y="45800"/>
                </a:lnTo>
                <a:lnTo>
                  <a:pt x="49590" y="45830"/>
                </a:lnTo>
                <a:lnTo>
                  <a:pt x="49590" y="45880"/>
                </a:lnTo>
                <a:lnTo>
                  <a:pt x="49580" y="45890"/>
                </a:lnTo>
                <a:lnTo>
                  <a:pt x="49550" y="45910"/>
                </a:lnTo>
                <a:lnTo>
                  <a:pt x="49540" y="45930"/>
                </a:lnTo>
                <a:lnTo>
                  <a:pt x="49540" y="45950"/>
                </a:lnTo>
                <a:lnTo>
                  <a:pt x="49530" y="45980"/>
                </a:lnTo>
                <a:lnTo>
                  <a:pt x="49530" y="46000"/>
                </a:lnTo>
                <a:lnTo>
                  <a:pt x="49530" y="46020"/>
                </a:lnTo>
                <a:lnTo>
                  <a:pt x="49540" y="46070"/>
                </a:lnTo>
                <a:lnTo>
                  <a:pt x="49540" y="46090"/>
                </a:lnTo>
                <a:lnTo>
                  <a:pt x="49530" y="46120"/>
                </a:lnTo>
                <a:lnTo>
                  <a:pt x="49510" y="46160"/>
                </a:lnTo>
                <a:lnTo>
                  <a:pt x="49500" y="46180"/>
                </a:lnTo>
                <a:lnTo>
                  <a:pt x="49480" y="46280"/>
                </a:lnTo>
                <a:lnTo>
                  <a:pt x="49470" y="46320"/>
                </a:lnTo>
                <a:lnTo>
                  <a:pt x="49440" y="46360"/>
                </a:lnTo>
                <a:lnTo>
                  <a:pt x="49390" y="46430"/>
                </a:lnTo>
                <a:lnTo>
                  <a:pt x="49370" y="46450"/>
                </a:lnTo>
                <a:lnTo>
                  <a:pt x="49320" y="46420"/>
                </a:lnTo>
                <a:lnTo>
                  <a:pt x="49300" y="46450"/>
                </a:lnTo>
                <a:lnTo>
                  <a:pt x="49330" y="46490"/>
                </a:lnTo>
                <a:lnTo>
                  <a:pt x="49340" y="46550"/>
                </a:lnTo>
                <a:lnTo>
                  <a:pt x="49340" y="46600"/>
                </a:lnTo>
                <a:lnTo>
                  <a:pt x="49330" y="46640"/>
                </a:lnTo>
                <a:lnTo>
                  <a:pt x="49300" y="46690"/>
                </a:lnTo>
                <a:lnTo>
                  <a:pt x="49240" y="46820"/>
                </a:lnTo>
                <a:lnTo>
                  <a:pt x="49160" y="46910"/>
                </a:lnTo>
                <a:lnTo>
                  <a:pt x="49150" y="46980"/>
                </a:lnTo>
                <a:lnTo>
                  <a:pt x="49120" y="47010"/>
                </a:lnTo>
                <a:lnTo>
                  <a:pt x="49090" y="47020"/>
                </a:lnTo>
                <a:lnTo>
                  <a:pt x="49060" y="47020"/>
                </a:lnTo>
                <a:lnTo>
                  <a:pt x="49040" y="47020"/>
                </a:lnTo>
                <a:lnTo>
                  <a:pt x="49010" y="47000"/>
                </a:lnTo>
                <a:lnTo>
                  <a:pt x="48980" y="46990"/>
                </a:lnTo>
                <a:lnTo>
                  <a:pt x="48950" y="47000"/>
                </a:lnTo>
                <a:lnTo>
                  <a:pt x="48950" y="47010"/>
                </a:lnTo>
                <a:lnTo>
                  <a:pt x="48950" y="47020"/>
                </a:lnTo>
                <a:lnTo>
                  <a:pt x="48940" y="47040"/>
                </a:lnTo>
                <a:lnTo>
                  <a:pt x="48870" y="47110"/>
                </a:lnTo>
                <a:lnTo>
                  <a:pt x="48830" y="47140"/>
                </a:lnTo>
                <a:lnTo>
                  <a:pt x="48780" y="47150"/>
                </a:lnTo>
                <a:lnTo>
                  <a:pt x="48570" y="47170"/>
                </a:lnTo>
                <a:lnTo>
                  <a:pt x="48470" y="47180"/>
                </a:lnTo>
                <a:lnTo>
                  <a:pt x="48420" y="47200"/>
                </a:lnTo>
                <a:lnTo>
                  <a:pt x="48400" y="47220"/>
                </a:lnTo>
                <a:lnTo>
                  <a:pt x="48380" y="47230"/>
                </a:lnTo>
                <a:lnTo>
                  <a:pt x="48380" y="47250"/>
                </a:lnTo>
                <a:lnTo>
                  <a:pt x="48360" y="47290"/>
                </a:lnTo>
                <a:lnTo>
                  <a:pt x="48270" y="47390"/>
                </a:lnTo>
                <a:lnTo>
                  <a:pt x="48230" y="47500"/>
                </a:lnTo>
                <a:lnTo>
                  <a:pt x="48210" y="47510"/>
                </a:lnTo>
                <a:lnTo>
                  <a:pt x="48200" y="47520"/>
                </a:lnTo>
                <a:lnTo>
                  <a:pt x="48180" y="47520"/>
                </a:lnTo>
                <a:lnTo>
                  <a:pt x="48160" y="47520"/>
                </a:lnTo>
                <a:lnTo>
                  <a:pt x="48100" y="47560"/>
                </a:lnTo>
                <a:lnTo>
                  <a:pt x="48020" y="47590"/>
                </a:lnTo>
                <a:lnTo>
                  <a:pt x="47990" y="47610"/>
                </a:lnTo>
                <a:lnTo>
                  <a:pt x="47980" y="47650"/>
                </a:lnTo>
                <a:lnTo>
                  <a:pt x="47960" y="47660"/>
                </a:lnTo>
                <a:lnTo>
                  <a:pt x="47850" y="47710"/>
                </a:lnTo>
                <a:lnTo>
                  <a:pt x="47830" y="47720"/>
                </a:lnTo>
                <a:lnTo>
                  <a:pt x="47820" y="47730"/>
                </a:lnTo>
                <a:lnTo>
                  <a:pt x="47810" y="47750"/>
                </a:lnTo>
                <a:lnTo>
                  <a:pt x="47800" y="47770"/>
                </a:lnTo>
                <a:lnTo>
                  <a:pt x="47810" y="47860"/>
                </a:lnTo>
                <a:lnTo>
                  <a:pt x="47810" y="47880"/>
                </a:lnTo>
                <a:lnTo>
                  <a:pt x="47810" y="47890"/>
                </a:lnTo>
                <a:lnTo>
                  <a:pt x="47800" y="47900"/>
                </a:lnTo>
                <a:lnTo>
                  <a:pt x="47790" y="47920"/>
                </a:lnTo>
                <a:lnTo>
                  <a:pt x="47770" y="47930"/>
                </a:lnTo>
                <a:lnTo>
                  <a:pt x="47740" y="47940"/>
                </a:lnTo>
                <a:lnTo>
                  <a:pt x="47640" y="47970"/>
                </a:lnTo>
                <a:lnTo>
                  <a:pt x="47590" y="47990"/>
                </a:lnTo>
                <a:lnTo>
                  <a:pt x="47550" y="48020"/>
                </a:lnTo>
                <a:lnTo>
                  <a:pt x="47540" y="48030"/>
                </a:lnTo>
                <a:lnTo>
                  <a:pt x="47530" y="48050"/>
                </a:lnTo>
                <a:lnTo>
                  <a:pt x="47520" y="48070"/>
                </a:lnTo>
                <a:lnTo>
                  <a:pt x="47510" y="48130"/>
                </a:lnTo>
                <a:lnTo>
                  <a:pt x="47510" y="48170"/>
                </a:lnTo>
                <a:lnTo>
                  <a:pt x="47520" y="48190"/>
                </a:lnTo>
                <a:lnTo>
                  <a:pt x="47530" y="48220"/>
                </a:lnTo>
                <a:lnTo>
                  <a:pt x="47530" y="48230"/>
                </a:lnTo>
                <a:lnTo>
                  <a:pt x="47540" y="48240"/>
                </a:lnTo>
                <a:lnTo>
                  <a:pt x="47550" y="48250"/>
                </a:lnTo>
                <a:lnTo>
                  <a:pt x="47570" y="48260"/>
                </a:lnTo>
                <a:lnTo>
                  <a:pt x="47610" y="48280"/>
                </a:lnTo>
                <a:lnTo>
                  <a:pt x="47610" y="48290"/>
                </a:lnTo>
                <a:lnTo>
                  <a:pt x="47620" y="48290"/>
                </a:lnTo>
                <a:lnTo>
                  <a:pt x="47650" y="48310"/>
                </a:lnTo>
                <a:lnTo>
                  <a:pt x="47630" y="48390"/>
                </a:lnTo>
                <a:lnTo>
                  <a:pt x="47620" y="48480"/>
                </a:lnTo>
                <a:lnTo>
                  <a:pt x="47610" y="48530"/>
                </a:lnTo>
                <a:lnTo>
                  <a:pt x="47590" y="48550"/>
                </a:lnTo>
                <a:lnTo>
                  <a:pt x="47540" y="48590"/>
                </a:lnTo>
                <a:lnTo>
                  <a:pt x="47510" y="48620"/>
                </a:lnTo>
                <a:lnTo>
                  <a:pt x="47490" y="48650"/>
                </a:lnTo>
                <a:lnTo>
                  <a:pt x="47470" y="48690"/>
                </a:lnTo>
                <a:lnTo>
                  <a:pt x="47470" y="48740"/>
                </a:lnTo>
                <a:lnTo>
                  <a:pt x="47450" y="48780"/>
                </a:lnTo>
                <a:lnTo>
                  <a:pt x="47420" y="48820"/>
                </a:lnTo>
                <a:lnTo>
                  <a:pt x="47330" y="48890"/>
                </a:lnTo>
                <a:lnTo>
                  <a:pt x="47260" y="48980"/>
                </a:lnTo>
                <a:lnTo>
                  <a:pt x="47220" y="49000"/>
                </a:lnTo>
                <a:lnTo>
                  <a:pt x="47190" y="49030"/>
                </a:lnTo>
                <a:lnTo>
                  <a:pt x="47170" y="49040"/>
                </a:lnTo>
                <a:lnTo>
                  <a:pt x="47080" y="49070"/>
                </a:lnTo>
                <a:lnTo>
                  <a:pt x="46950" y="49140"/>
                </a:lnTo>
                <a:lnTo>
                  <a:pt x="46890" y="49180"/>
                </a:lnTo>
                <a:lnTo>
                  <a:pt x="46830" y="49240"/>
                </a:lnTo>
                <a:lnTo>
                  <a:pt x="46850" y="49270"/>
                </a:lnTo>
                <a:lnTo>
                  <a:pt x="46820" y="49410"/>
                </a:lnTo>
                <a:lnTo>
                  <a:pt x="46800" y="49460"/>
                </a:lnTo>
                <a:lnTo>
                  <a:pt x="46790" y="49480"/>
                </a:lnTo>
                <a:lnTo>
                  <a:pt x="46800" y="49500"/>
                </a:lnTo>
                <a:lnTo>
                  <a:pt x="46810" y="49540"/>
                </a:lnTo>
                <a:lnTo>
                  <a:pt x="46810" y="49560"/>
                </a:lnTo>
                <a:lnTo>
                  <a:pt x="46800" y="49600"/>
                </a:lnTo>
                <a:lnTo>
                  <a:pt x="46780" y="49640"/>
                </a:lnTo>
                <a:lnTo>
                  <a:pt x="46760" y="49670"/>
                </a:lnTo>
                <a:lnTo>
                  <a:pt x="46730" y="49690"/>
                </a:lnTo>
                <a:lnTo>
                  <a:pt x="46720" y="49700"/>
                </a:lnTo>
                <a:lnTo>
                  <a:pt x="46640" y="49820"/>
                </a:lnTo>
                <a:lnTo>
                  <a:pt x="46610" y="49850"/>
                </a:lnTo>
                <a:lnTo>
                  <a:pt x="46600" y="49860"/>
                </a:lnTo>
                <a:lnTo>
                  <a:pt x="46590" y="49910"/>
                </a:lnTo>
                <a:lnTo>
                  <a:pt x="46570" y="49940"/>
                </a:lnTo>
                <a:lnTo>
                  <a:pt x="46550" y="49990"/>
                </a:lnTo>
                <a:lnTo>
                  <a:pt x="46540" y="50010"/>
                </a:lnTo>
                <a:lnTo>
                  <a:pt x="46490" y="50060"/>
                </a:lnTo>
                <a:lnTo>
                  <a:pt x="46470" y="50080"/>
                </a:lnTo>
                <a:lnTo>
                  <a:pt x="46460" y="50110"/>
                </a:lnTo>
                <a:lnTo>
                  <a:pt x="46470" y="50210"/>
                </a:lnTo>
                <a:lnTo>
                  <a:pt x="46480" y="50240"/>
                </a:lnTo>
                <a:lnTo>
                  <a:pt x="46490" y="50260"/>
                </a:lnTo>
                <a:lnTo>
                  <a:pt x="46490" y="50280"/>
                </a:lnTo>
                <a:lnTo>
                  <a:pt x="46480" y="50300"/>
                </a:lnTo>
                <a:lnTo>
                  <a:pt x="46470" y="50320"/>
                </a:lnTo>
                <a:lnTo>
                  <a:pt x="46460" y="50340"/>
                </a:lnTo>
                <a:lnTo>
                  <a:pt x="46450" y="50380"/>
                </a:lnTo>
                <a:lnTo>
                  <a:pt x="46430" y="50470"/>
                </a:lnTo>
                <a:lnTo>
                  <a:pt x="46420" y="50550"/>
                </a:lnTo>
                <a:lnTo>
                  <a:pt x="46430" y="50570"/>
                </a:lnTo>
                <a:lnTo>
                  <a:pt x="46410" y="50600"/>
                </a:lnTo>
                <a:lnTo>
                  <a:pt x="46380" y="50700"/>
                </a:lnTo>
                <a:lnTo>
                  <a:pt x="46380" y="50770"/>
                </a:lnTo>
                <a:lnTo>
                  <a:pt x="46390" y="50830"/>
                </a:lnTo>
                <a:lnTo>
                  <a:pt x="46410" y="50890"/>
                </a:lnTo>
                <a:lnTo>
                  <a:pt x="46520" y="51080"/>
                </a:lnTo>
                <a:lnTo>
                  <a:pt x="46570" y="51160"/>
                </a:lnTo>
                <a:lnTo>
                  <a:pt x="46580" y="51180"/>
                </a:lnTo>
                <a:lnTo>
                  <a:pt x="46590" y="51200"/>
                </a:lnTo>
                <a:lnTo>
                  <a:pt x="46610" y="51260"/>
                </a:lnTo>
                <a:lnTo>
                  <a:pt x="46650" y="51410"/>
                </a:lnTo>
                <a:lnTo>
                  <a:pt x="46730" y="51580"/>
                </a:lnTo>
                <a:lnTo>
                  <a:pt x="46770" y="51660"/>
                </a:lnTo>
                <a:lnTo>
                  <a:pt x="46740" y="51670"/>
                </a:lnTo>
                <a:lnTo>
                  <a:pt x="46580" y="51690"/>
                </a:lnTo>
                <a:lnTo>
                  <a:pt x="46500" y="51680"/>
                </a:lnTo>
                <a:lnTo>
                  <a:pt x="46450" y="51660"/>
                </a:lnTo>
                <a:lnTo>
                  <a:pt x="46290" y="51630"/>
                </a:lnTo>
                <a:lnTo>
                  <a:pt x="46250" y="51620"/>
                </a:lnTo>
                <a:lnTo>
                  <a:pt x="46060" y="51630"/>
                </a:lnTo>
                <a:lnTo>
                  <a:pt x="46020" y="51630"/>
                </a:lnTo>
                <a:lnTo>
                  <a:pt x="46000" y="51650"/>
                </a:lnTo>
                <a:lnTo>
                  <a:pt x="45940" y="51660"/>
                </a:lnTo>
                <a:lnTo>
                  <a:pt x="45880" y="51650"/>
                </a:lnTo>
                <a:lnTo>
                  <a:pt x="45710" y="51610"/>
                </a:lnTo>
                <a:lnTo>
                  <a:pt x="45660" y="51610"/>
                </a:lnTo>
                <a:lnTo>
                  <a:pt x="45410" y="51640"/>
                </a:lnTo>
                <a:lnTo>
                  <a:pt x="45330" y="51630"/>
                </a:lnTo>
                <a:lnTo>
                  <a:pt x="45120" y="51520"/>
                </a:lnTo>
                <a:lnTo>
                  <a:pt x="44980" y="51480"/>
                </a:lnTo>
                <a:lnTo>
                  <a:pt x="44910" y="51490"/>
                </a:lnTo>
                <a:lnTo>
                  <a:pt x="44890" y="51460"/>
                </a:lnTo>
                <a:lnTo>
                  <a:pt x="44880" y="51440"/>
                </a:lnTo>
                <a:lnTo>
                  <a:pt x="44880" y="51420"/>
                </a:lnTo>
                <a:lnTo>
                  <a:pt x="44890" y="51400"/>
                </a:lnTo>
                <a:lnTo>
                  <a:pt x="44900" y="51360"/>
                </a:lnTo>
                <a:lnTo>
                  <a:pt x="44930" y="51320"/>
                </a:lnTo>
                <a:lnTo>
                  <a:pt x="45000" y="51250"/>
                </a:lnTo>
                <a:lnTo>
                  <a:pt x="45010" y="51230"/>
                </a:lnTo>
                <a:lnTo>
                  <a:pt x="45030" y="51170"/>
                </a:lnTo>
                <a:lnTo>
                  <a:pt x="45080" y="51110"/>
                </a:lnTo>
                <a:lnTo>
                  <a:pt x="45090" y="51090"/>
                </a:lnTo>
                <a:lnTo>
                  <a:pt x="45100" y="51030"/>
                </a:lnTo>
                <a:lnTo>
                  <a:pt x="45110" y="51000"/>
                </a:lnTo>
                <a:lnTo>
                  <a:pt x="45130" y="50990"/>
                </a:lnTo>
                <a:lnTo>
                  <a:pt x="45140" y="50970"/>
                </a:lnTo>
                <a:lnTo>
                  <a:pt x="45170" y="50960"/>
                </a:lnTo>
                <a:lnTo>
                  <a:pt x="45240" y="50930"/>
                </a:lnTo>
                <a:lnTo>
                  <a:pt x="45330" y="50910"/>
                </a:lnTo>
                <a:lnTo>
                  <a:pt x="45340" y="50910"/>
                </a:lnTo>
                <a:lnTo>
                  <a:pt x="45360" y="50890"/>
                </a:lnTo>
                <a:lnTo>
                  <a:pt x="45360" y="50870"/>
                </a:lnTo>
                <a:lnTo>
                  <a:pt x="45400" y="50660"/>
                </a:lnTo>
                <a:lnTo>
                  <a:pt x="45420" y="50590"/>
                </a:lnTo>
                <a:lnTo>
                  <a:pt x="45430" y="50570"/>
                </a:lnTo>
                <a:lnTo>
                  <a:pt x="45430" y="50430"/>
                </a:lnTo>
                <a:lnTo>
                  <a:pt x="45500" y="50170"/>
                </a:lnTo>
                <a:lnTo>
                  <a:pt x="45500" y="50140"/>
                </a:lnTo>
                <a:lnTo>
                  <a:pt x="45500" y="50120"/>
                </a:lnTo>
                <a:lnTo>
                  <a:pt x="45500" y="50080"/>
                </a:lnTo>
                <a:lnTo>
                  <a:pt x="45500" y="50060"/>
                </a:lnTo>
                <a:lnTo>
                  <a:pt x="45490" y="50040"/>
                </a:lnTo>
                <a:lnTo>
                  <a:pt x="45380" y="50050"/>
                </a:lnTo>
                <a:lnTo>
                  <a:pt x="45350" y="50060"/>
                </a:lnTo>
                <a:lnTo>
                  <a:pt x="45320" y="50080"/>
                </a:lnTo>
                <a:lnTo>
                  <a:pt x="45220" y="50160"/>
                </a:lnTo>
                <a:lnTo>
                  <a:pt x="45200" y="50190"/>
                </a:lnTo>
                <a:lnTo>
                  <a:pt x="45180" y="50210"/>
                </a:lnTo>
                <a:lnTo>
                  <a:pt x="45170" y="50230"/>
                </a:lnTo>
                <a:lnTo>
                  <a:pt x="45140" y="50280"/>
                </a:lnTo>
                <a:lnTo>
                  <a:pt x="44960" y="50480"/>
                </a:lnTo>
                <a:lnTo>
                  <a:pt x="44900" y="50530"/>
                </a:lnTo>
                <a:lnTo>
                  <a:pt x="44780" y="50590"/>
                </a:lnTo>
                <a:lnTo>
                  <a:pt x="44760" y="50610"/>
                </a:lnTo>
                <a:lnTo>
                  <a:pt x="44740" y="50640"/>
                </a:lnTo>
                <a:lnTo>
                  <a:pt x="44730" y="50660"/>
                </a:lnTo>
                <a:lnTo>
                  <a:pt x="44730" y="50680"/>
                </a:lnTo>
                <a:lnTo>
                  <a:pt x="44710" y="50720"/>
                </a:lnTo>
                <a:lnTo>
                  <a:pt x="44690" y="50750"/>
                </a:lnTo>
                <a:lnTo>
                  <a:pt x="44640" y="50810"/>
                </a:lnTo>
                <a:lnTo>
                  <a:pt x="44600" y="50830"/>
                </a:lnTo>
                <a:lnTo>
                  <a:pt x="44570" y="50840"/>
                </a:lnTo>
                <a:lnTo>
                  <a:pt x="44530" y="50830"/>
                </a:lnTo>
                <a:lnTo>
                  <a:pt x="44480" y="50840"/>
                </a:lnTo>
                <a:lnTo>
                  <a:pt x="44390" y="50860"/>
                </a:lnTo>
                <a:lnTo>
                  <a:pt x="44220" y="50940"/>
                </a:lnTo>
                <a:lnTo>
                  <a:pt x="44180" y="50950"/>
                </a:lnTo>
                <a:lnTo>
                  <a:pt x="44150" y="50950"/>
                </a:lnTo>
                <a:lnTo>
                  <a:pt x="44090" y="50940"/>
                </a:lnTo>
                <a:lnTo>
                  <a:pt x="44070" y="50930"/>
                </a:lnTo>
                <a:lnTo>
                  <a:pt x="44050" y="50920"/>
                </a:lnTo>
                <a:lnTo>
                  <a:pt x="44050" y="50900"/>
                </a:lnTo>
                <a:lnTo>
                  <a:pt x="44040" y="50860"/>
                </a:lnTo>
                <a:lnTo>
                  <a:pt x="44030" y="50840"/>
                </a:lnTo>
                <a:lnTo>
                  <a:pt x="44030" y="50800"/>
                </a:lnTo>
                <a:lnTo>
                  <a:pt x="44030" y="50780"/>
                </a:lnTo>
                <a:lnTo>
                  <a:pt x="44020" y="50760"/>
                </a:lnTo>
                <a:lnTo>
                  <a:pt x="44010" y="50740"/>
                </a:lnTo>
                <a:lnTo>
                  <a:pt x="44000" y="50730"/>
                </a:lnTo>
                <a:lnTo>
                  <a:pt x="43890" y="50660"/>
                </a:lnTo>
                <a:lnTo>
                  <a:pt x="43840" y="50620"/>
                </a:lnTo>
                <a:lnTo>
                  <a:pt x="43800" y="50600"/>
                </a:lnTo>
                <a:lnTo>
                  <a:pt x="43780" y="50590"/>
                </a:lnTo>
                <a:lnTo>
                  <a:pt x="43760" y="50590"/>
                </a:lnTo>
                <a:lnTo>
                  <a:pt x="43680" y="50590"/>
                </a:lnTo>
                <a:lnTo>
                  <a:pt x="43660" y="50580"/>
                </a:lnTo>
                <a:lnTo>
                  <a:pt x="43640" y="50580"/>
                </a:lnTo>
                <a:lnTo>
                  <a:pt x="43460" y="50610"/>
                </a:lnTo>
                <a:lnTo>
                  <a:pt x="43350" y="50650"/>
                </a:lnTo>
                <a:lnTo>
                  <a:pt x="43310" y="50670"/>
                </a:lnTo>
                <a:lnTo>
                  <a:pt x="43290" y="50690"/>
                </a:lnTo>
                <a:lnTo>
                  <a:pt x="43280" y="50710"/>
                </a:lnTo>
                <a:lnTo>
                  <a:pt x="43260" y="50750"/>
                </a:lnTo>
                <a:lnTo>
                  <a:pt x="43250" y="50770"/>
                </a:lnTo>
                <a:lnTo>
                  <a:pt x="43230" y="50790"/>
                </a:lnTo>
                <a:lnTo>
                  <a:pt x="43050" y="50890"/>
                </a:lnTo>
                <a:lnTo>
                  <a:pt x="43020" y="50900"/>
                </a:lnTo>
                <a:lnTo>
                  <a:pt x="42990" y="50900"/>
                </a:lnTo>
                <a:lnTo>
                  <a:pt x="42930" y="50900"/>
                </a:lnTo>
                <a:lnTo>
                  <a:pt x="42900" y="50900"/>
                </a:lnTo>
                <a:lnTo>
                  <a:pt x="42690" y="50950"/>
                </a:lnTo>
                <a:lnTo>
                  <a:pt x="42640" y="50950"/>
                </a:lnTo>
                <a:lnTo>
                  <a:pt x="42610" y="50950"/>
                </a:lnTo>
                <a:lnTo>
                  <a:pt x="42480" y="50960"/>
                </a:lnTo>
                <a:lnTo>
                  <a:pt x="42260" y="50840"/>
                </a:lnTo>
                <a:lnTo>
                  <a:pt x="42220" y="50800"/>
                </a:lnTo>
                <a:lnTo>
                  <a:pt x="42200" y="50780"/>
                </a:lnTo>
                <a:lnTo>
                  <a:pt x="42160" y="50750"/>
                </a:lnTo>
                <a:lnTo>
                  <a:pt x="42140" y="50740"/>
                </a:lnTo>
                <a:lnTo>
                  <a:pt x="42090" y="50730"/>
                </a:lnTo>
                <a:lnTo>
                  <a:pt x="42060" y="50710"/>
                </a:lnTo>
                <a:lnTo>
                  <a:pt x="42030" y="50690"/>
                </a:lnTo>
                <a:lnTo>
                  <a:pt x="41950" y="50670"/>
                </a:lnTo>
                <a:lnTo>
                  <a:pt x="41820" y="50610"/>
                </a:lnTo>
                <a:lnTo>
                  <a:pt x="41770" y="50570"/>
                </a:lnTo>
                <a:lnTo>
                  <a:pt x="41750" y="50540"/>
                </a:lnTo>
                <a:lnTo>
                  <a:pt x="41690" y="50470"/>
                </a:lnTo>
                <a:lnTo>
                  <a:pt x="41680" y="50450"/>
                </a:lnTo>
                <a:lnTo>
                  <a:pt x="41670" y="50440"/>
                </a:lnTo>
                <a:lnTo>
                  <a:pt x="41660" y="50400"/>
                </a:lnTo>
                <a:lnTo>
                  <a:pt x="41650" y="50380"/>
                </a:lnTo>
                <a:lnTo>
                  <a:pt x="41620" y="50350"/>
                </a:lnTo>
                <a:lnTo>
                  <a:pt x="41570" y="50320"/>
                </a:lnTo>
                <a:lnTo>
                  <a:pt x="41540" y="50310"/>
                </a:lnTo>
                <a:lnTo>
                  <a:pt x="41480" y="50300"/>
                </a:lnTo>
                <a:lnTo>
                  <a:pt x="41420" y="50270"/>
                </a:lnTo>
                <a:lnTo>
                  <a:pt x="41380" y="50280"/>
                </a:lnTo>
                <a:lnTo>
                  <a:pt x="41260" y="50260"/>
                </a:lnTo>
                <a:lnTo>
                  <a:pt x="41230" y="50240"/>
                </a:lnTo>
                <a:lnTo>
                  <a:pt x="41210" y="50230"/>
                </a:lnTo>
                <a:lnTo>
                  <a:pt x="41180" y="50190"/>
                </a:lnTo>
                <a:lnTo>
                  <a:pt x="41170" y="50180"/>
                </a:lnTo>
                <a:lnTo>
                  <a:pt x="41140" y="50160"/>
                </a:lnTo>
                <a:lnTo>
                  <a:pt x="41080" y="50140"/>
                </a:lnTo>
                <a:lnTo>
                  <a:pt x="41020" y="50110"/>
                </a:lnTo>
                <a:lnTo>
                  <a:pt x="40870" y="50080"/>
                </a:lnTo>
                <a:lnTo>
                  <a:pt x="40840" y="50060"/>
                </a:lnTo>
                <a:lnTo>
                  <a:pt x="40830" y="50050"/>
                </a:lnTo>
                <a:lnTo>
                  <a:pt x="40820" y="50040"/>
                </a:lnTo>
                <a:lnTo>
                  <a:pt x="40820" y="50030"/>
                </a:lnTo>
                <a:lnTo>
                  <a:pt x="40810" y="50010"/>
                </a:lnTo>
                <a:lnTo>
                  <a:pt x="40800" y="49990"/>
                </a:lnTo>
                <a:lnTo>
                  <a:pt x="40780" y="49960"/>
                </a:lnTo>
                <a:lnTo>
                  <a:pt x="40740" y="49930"/>
                </a:lnTo>
                <a:lnTo>
                  <a:pt x="40710" y="49920"/>
                </a:lnTo>
                <a:lnTo>
                  <a:pt x="40630" y="49910"/>
                </a:lnTo>
                <a:lnTo>
                  <a:pt x="40590" y="49910"/>
                </a:lnTo>
                <a:lnTo>
                  <a:pt x="40560" y="49920"/>
                </a:lnTo>
                <a:lnTo>
                  <a:pt x="40520" y="49930"/>
                </a:lnTo>
                <a:lnTo>
                  <a:pt x="40420" y="49950"/>
                </a:lnTo>
                <a:lnTo>
                  <a:pt x="40370" y="49960"/>
                </a:lnTo>
                <a:lnTo>
                  <a:pt x="40350" y="49970"/>
                </a:lnTo>
                <a:lnTo>
                  <a:pt x="40330" y="49980"/>
                </a:lnTo>
                <a:lnTo>
                  <a:pt x="40310" y="49990"/>
                </a:lnTo>
                <a:lnTo>
                  <a:pt x="40300" y="50000"/>
                </a:lnTo>
                <a:lnTo>
                  <a:pt x="40230" y="50080"/>
                </a:lnTo>
                <a:lnTo>
                  <a:pt x="40220" y="50100"/>
                </a:lnTo>
                <a:lnTo>
                  <a:pt x="40200" y="50110"/>
                </a:lnTo>
                <a:lnTo>
                  <a:pt x="40170" y="50120"/>
                </a:lnTo>
                <a:lnTo>
                  <a:pt x="40150" y="50120"/>
                </a:lnTo>
                <a:lnTo>
                  <a:pt x="40120" y="50110"/>
                </a:lnTo>
                <a:lnTo>
                  <a:pt x="40100" y="50110"/>
                </a:lnTo>
                <a:lnTo>
                  <a:pt x="40060" y="50150"/>
                </a:lnTo>
                <a:lnTo>
                  <a:pt x="40020" y="50170"/>
                </a:lnTo>
                <a:lnTo>
                  <a:pt x="39990" y="50180"/>
                </a:lnTo>
                <a:lnTo>
                  <a:pt x="39950" y="50190"/>
                </a:lnTo>
                <a:lnTo>
                  <a:pt x="39920" y="50180"/>
                </a:lnTo>
                <a:lnTo>
                  <a:pt x="39850" y="50160"/>
                </a:lnTo>
                <a:lnTo>
                  <a:pt x="39830" y="50160"/>
                </a:lnTo>
                <a:lnTo>
                  <a:pt x="39820" y="50160"/>
                </a:lnTo>
                <a:lnTo>
                  <a:pt x="39800" y="50170"/>
                </a:lnTo>
                <a:lnTo>
                  <a:pt x="39770" y="50170"/>
                </a:lnTo>
                <a:lnTo>
                  <a:pt x="39490" y="50200"/>
                </a:lnTo>
                <a:lnTo>
                  <a:pt x="39330" y="50180"/>
                </a:lnTo>
                <a:lnTo>
                  <a:pt x="39310" y="50190"/>
                </a:lnTo>
                <a:lnTo>
                  <a:pt x="39260" y="50230"/>
                </a:lnTo>
                <a:lnTo>
                  <a:pt x="39250" y="50240"/>
                </a:lnTo>
                <a:lnTo>
                  <a:pt x="39250" y="50250"/>
                </a:lnTo>
                <a:lnTo>
                  <a:pt x="39240" y="50280"/>
                </a:lnTo>
                <a:lnTo>
                  <a:pt x="39240" y="50290"/>
                </a:lnTo>
                <a:lnTo>
                  <a:pt x="39240" y="50300"/>
                </a:lnTo>
                <a:lnTo>
                  <a:pt x="39230" y="50310"/>
                </a:lnTo>
                <a:lnTo>
                  <a:pt x="39210" y="50320"/>
                </a:lnTo>
                <a:lnTo>
                  <a:pt x="39170" y="50340"/>
                </a:lnTo>
                <a:lnTo>
                  <a:pt x="39150" y="50350"/>
                </a:lnTo>
                <a:lnTo>
                  <a:pt x="39140" y="50350"/>
                </a:lnTo>
                <a:lnTo>
                  <a:pt x="39140" y="50360"/>
                </a:lnTo>
                <a:lnTo>
                  <a:pt x="39130" y="50370"/>
                </a:lnTo>
                <a:lnTo>
                  <a:pt x="39130" y="50380"/>
                </a:lnTo>
                <a:lnTo>
                  <a:pt x="39130" y="50390"/>
                </a:lnTo>
                <a:lnTo>
                  <a:pt x="39140" y="50450"/>
                </a:lnTo>
                <a:lnTo>
                  <a:pt x="39140" y="50460"/>
                </a:lnTo>
                <a:lnTo>
                  <a:pt x="39130" y="50520"/>
                </a:lnTo>
                <a:lnTo>
                  <a:pt x="39120" y="50530"/>
                </a:lnTo>
                <a:lnTo>
                  <a:pt x="39120" y="50540"/>
                </a:lnTo>
                <a:lnTo>
                  <a:pt x="39100" y="50550"/>
                </a:lnTo>
                <a:lnTo>
                  <a:pt x="39100" y="50560"/>
                </a:lnTo>
                <a:lnTo>
                  <a:pt x="39070" y="50590"/>
                </a:lnTo>
                <a:lnTo>
                  <a:pt x="39040" y="50630"/>
                </a:lnTo>
                <a:lnTo>
                  <a:pt x="39030" y="50640"/>
                </a:lnTo>
                <a:lnTo>
                  <a:pt x="39020" y="50650"/>
                </a:lnTo>
                <a:lnTo>
                  <a:pt x="38990" y="50670"/>
                </a:lnTo>
                <a:lnTo>
                  <a:pt x="38980" y="50670"/>
                </a:lnTo>
                <a:lnTo>
                  <a:pt x="38960" y="50690"/>
                </a:lnTo>
                <a:lnTo>
                  <a:pt x="38930" y="50710"/>
                </a:lnTo>
                <a:lnTo>
                  <a:pt x="38880" y="50730"/>
                </a:lnTo>
                <a:lnTo>
                  <a:pt x="38870" y="50740"/>
                </a:lnTo>
                <a:lnTo>
                  <a:pt x="38870" y="50750"/>
                </a:lnTo>
                <a:lnTo>
                  <a:pt x="38860" y="50760"/>
                </a:lnTo>
                <a:lnTo>
                  <a:pt x="38860" y="50770"/>
                </a:lnTo>
                <a:lnTo>
                  <a:pt x="38860" y="50780"/>
                </a:lnTo>
                <a:lnTo>
                  <a:pt x="38870" y="50860"/>
                </a:lnTo>
                <a:lnTo>
                  <a:pt x="38870" y="50870"/>
                </a:lnTo>
                <a:lnTo>
                  <a:pt x="38870" y="50880"/>
                </a:lnTo>
                <a:lnTo>
                  <a:pt x="38870" y="50890"/>
                </a:lnTo>
                <a:lnTo>
                  <a:pt x="38860" y="50900"/>
                </a:lnTo>
                <a:lnTo>
                  <a:pt x="38650" y="51130"/>
                </a:lnTo>
                <a:lnTo>
                  <a:pt x="38620" y="51150"/>
                </a:lnTo>
                <a:lnTo>
                  <a:pt x="38570" y="51170"/>
                </a:lnTo>
                <a:lnTo>
                  <a:pt x="38550" y="51180"/>
                </a:lnTo>
                <a:lnTo>
                  <a:pt x="38410" y="51200"/>
                </a:lnTo>
                <a:lnTo>
                  <a:pt x="38370" y="51210"/>
                </a:lnTo>
                <a:lnTo>
                  <a:pt x="38310" y="51250"/>
                </a:lnTo>
                <a:lnTo>
                  <a:pt x="37980" y="51340"/>
                </a:lnTo>
                <a:lnTo>
                  <a:pt x="37960" y="51350"/>
                </a:lnTo>
                <a:lnTo>
                  <a:pt x="37950" y="51350"/>
                </a:lnTo>
                <a:lnTo>
                  <a:pt x="37940" y="51360"/>
                </a:lnTo>
                <a:lnTo>
                  <a:pt x="37940" y="51370"/>
                </a:lnTo>
                <a:lnTo>
                  <a:pt x="37930" y="51390"/>
                </a:lnTo>
                <a:lnTo>
                  <a:pt x="37900" y="51460"/>
                </a:lnTo>
                <a:lnTo>
                  <a:pt x="37880" y="51490"/>
                </a:lnTo>
                <a:lnTo>
                  <a:pt x="37870" y="51510"/>
                </a:lnTo>
                <a:lnTo>
                  <a:pt x="37870" y="51520"/>
                </a:lnTo>
                <a:lnTo>
                  <a:pt x="37860" y="51510"/>
                </a:lnTo>
                <a:lnTo>
                  <a:pt x="37860" y="51500"/>
                </a:lnTo>
                <a:lnTo>
                  <a:pt x="37860" y="51480"/>
                </a:lnTo>
                <a:lnTo>
                  <a:pt x="37860" y="51470"/>
                </a:lnTo>
                <a:lnTo>
                  <a:pt x="37870" y="51440"/>
                </a:lnTo>
                <a:lnTo>
                  <a:pt x="37870" y="51430"/>
                </a:lnTo>
                <a:lnTo>
                  <a:pt x="37870" y="51420"/>
                </a:lnTo>
                <a:lnTo>
                  <a:pt x="37870" y="51410"/>
                </a:lnTo>
                <a:lnTo>
                  <a:pt x="37860" y="51400"/>
                </a:lnTo>
                <a:lnTo>
                  <a:pt x="37840" y="51380"/>
                </a:lnTo>
                <a:lnTo>
                  <a:pt x="37830" y="51360"/>
                </a:lnTo>
                <a:lnTo>
                  <a:pt x="37830" y="51350"/>
                </a:lnTo>
                <a:lnTo>
                  <a:pt x="37820" y="51350"/>
                </a:lnTo>
                <a:lnTo>
                  <a:pt x="37810" y="51340"/>
                </a:lnTo>
                <a:lnTo>
                  <a:pt x="37770" y="51340"/>
                </a:lnTo>
                <a:lnTo>
                  <a:pt x="37760" y="51330"/>
                </a:lnTo>
                <a:lnTo>
                  <a:pt x="37750" y="51330"/>
                </a:lnTo>
                <a:lnTo>
                  <a:pt x="37720" y="51300"/>
                </a:lnTo>
                <a:lnTo>
                  <a:pt x="37700" y="51290"/>
                </a:lnTo>
                <a:lnTo>
                  <a:pt x="37670" y="51270"/>
                </a:lnTo>
                <a:lnTo>
                  <a:pt x="37660" y="51260"/>
                </a:lnTo>
                <a:lnTo>
                  <a:pt x="37620" y="51250"/>
                </a:lnTo>
                <a:lnTo>
                  <a:pt x="37610" y="51250"/>
                </a:lnTo>
                <a:lnTo>
                  <a:pt x="37610" y="51240"/>
                </a:lnTo>
                <a:lnTo>
                  <a:pt x="37600" y="51240"/>
                </a:lnTo>
                <a:lnTo>
                  <a:pt x="37600" y="51230"/>
                </a:lnTo>
                <a:lnTo>
                  <a:pt x="37600" y="51220"/>
                </a:lnTo>
                <a:lnTo>
                  <a:pt x="37600" y="51210"/>
                </a:lnTo>
                <a:lnTo>
                  <a:pt x="37600" y="51170"/>
                </a:lnTo>
                <a:lnTo>
                  <a:pt x="37600" y="51160"/>
                </a:lnTo>
                <a:lnTo>
                  <a:pt x="37590" y="51160"/>
                </a:lnTo>
                <a:lnTo>
                  <a:pt x="37590" y="51130"/>
                </a:lnTo>
                <a:lnTo>
                  <a:pt x="37540" y="51080"/>
                </a:lnTo>
                <a:lnTo>
                  <a:pt x="37530" y="51080"/>
                </a:lnTo>
                <a:lnTo>
                  <a:pt x="37520" y="51070"/>
                </a:lnTo>
                <a:lnTo>
                  <a:pt x="37460" y="51080"/>
                </a:lnTo>
                <a:lnTo>
                  <a:pt x="37440" y="51080"/>
                </a:lnTo>
                <a:lnTo>
                  <a:pt x="37380" y="51060"/>
                </a:lnTo>
                <a:lnTo>
                  <a:pt x="37360" y="51070"/>
                </a:lnTo>
                <a:lnTo>
                  <a:pt x="37330" y="51060"/>
                </a:lnTo>
                <a:lnTo>
                  <a:pt x="37300" y="51040"/>
                </a:lnTo>
                <a:lnTo>
                  <a:pt x="37270" y="51010"/>
                </a:lnTo>
                <a:lnTo>
                  <a:pt x="37250" y="50980"/>
                </a:lnTo>
                <a:lnTo>
                  <a:pt x="37240" y="50950"/>
                </a:lnTo>
                <a:lnTo>
                  <a:pt x="37230" y="50910"/>
                </a:lnTo>
                <a:lnTo>
                  <a:pt x="37230" y="50820"/>
                </a:lnTo>
                <a:lnTo>
                  <a:pt x="37230" y="50790"/>
                </a:lnTo>
                <a:lnTo>
                  <a:pt x="37230" y="50740"/>
                </a:lnTo>
                <a:lnTo>
                  <a:pt x="37230" y="50690"/>
                </a:lnTo>
                <a:lnTo>
                  <a:pt x="37210" y="50640"/>
                </a:lnTo>
                <a:lnTo>
                  <a:pt x="37180" y="50610"/>
                </a:lnTo>
                <a:lnTo>
                  <a:pt x="37130" y="50590"/>
                </a:lnTo>
                <a:lnTo>
                  <a:pt x="37100" y="50590"/>
                </a:lnTo>
                <a:lnTo>
                  <a:pt x="37050" y="50600"/>
                </a:lnTo>
                <a:lnTo>
                  <a:pt x="36990" y="50610"/>
                </a:lnTo>
                <a:lnTo>
                  <a:pt x="36920" y="50610"/>
                </a:lnTo>
                <a:lnTo>
                  <a:pt x="36840" y="50590"/>
                </a:lnTo>
                <a:lnTo>
                  <a:pt x="36780" y="50560"/>
                </a:lnTo>
                <a:lnTo>
                  <a:pt x="36700" y="50490"/>
                </a:lnTo>
                <a:lnTo>
                  <a:pt x="36670" y="50480"/>
                </a:lnTo>
                <a:lnTo>
                  <a:pt x="36600" y="50450"/>
                </a:lnTo>
                <a:lnTo>
                  <a:pt x="36580" y="50430"/>
                </a:lnTo>
                <a:lnTo>
                  <a:pt x="36520" y="50370"/>
                </a:lnTo>
                <a:lnTo>
                  <a:pt x="36500" y="50350"/>
                </a:lnTo>
                <a:lnTo>
                  <a:pt x="36480" y="50350"/>
                </a:lnTo>
                <a:lnTo>
                  <a:pt x="36450" y="50340"/>
                </a:lnTo>
                <a:lnTo>
                  <a:pt x="36430" y="50340"/>
                </a:lnTo>
                <a:lnTo>
                  <a:pt x="36390" y="50310"/>
                </a:lnTo>
                <a:lnTo>
                  <a:pt x="36360" y="50240"/>
                </a:lnTo>
                <a:lnTo>
                  <a:pt x="36340" y="50210"/>
                </a:lnTo>
                <a:lnTo>
                  <a:pt x="36320" y="50200"/>
                </a:lnTo>
                <a:lnTo>
                  <a:pt x="36290" y="50200"/>
                </a:lnTo>
                <a:lnTo>
                  <a:pt x="36270" y="50190"/>
                </a:lnTo>
                <a:lnTo>
                  <a:pt x="36250" y="50180"/>
                </a:lnTo>
                <a:lnTo>
                  <a:pt x="36220" y="50150"/>
                </a:lnTo>
                <a:lnTo>
                  <a:pt x="36200" y="50140"/>
                </a:lnTo>
                <a:lnTo>
                  <a:pt x="36180" y="50130"/>
                </a:lnTo>
                <a:lnTo>
                  <a:pt x="36110" y="50120"/>
                </a:lnTo>
                <a:lnTo>
                  <a:pt x="36040" y="50080"/>
                </a:lnTo>
                <a:lnTo>
                  <a:pt x="36000" y="50020"/>
                </a:lnTo>
                <a:lnTo>
                  <a:pt x="35990" y="49940"/>
                </a:lnTo>
                <a:lnTo>
                  <a:pt x="35990" y="49750"/>
                </a:lnTo>
                <a:lnTo>
                  <a:pt x="35980" y="49700"/>
                </a:lnTo>
                <a:lnTo>
                  <a:pt x="35960" y="49660"/>
                </a:lnTo>
                <a:lnTo>
                  <a:pt x="35950" y="49630"/>
                </a:lnTo>
                <a:lnTo>
                  <a:pt x="35930" y="49490"/>
                </a:lnTo>
                <a:lnTo>
                  <a:pt x="35920" y="49450"/>
                </a:lnTo>
                <a:lnTo>
                  <a:pt x="35890" y="49380"/>
                </a:lnTo>
                <a:lnTo>
                  <a:pt x="35870" y="49280"/>
                </a:lnTo>
                <a:lnTo>
                  <a:pt x="35860" y="49250"/>
                </a:lnTo>
                <a:lnTo>
                  <a:pt x="35870" y="49230"/>
                </a:lnTo>
                <a:lnTo>
                  <a:pt x="35890" y="49200"/>
                </a:lnTo>
                <a:lnTo>
                  <a:pt x="35890" y="49180"/>
                </a:lnTo>
                <a:lnTo>
                  <a:pt x="35890" y="49100"/>
                </a:lnTo>
                <a:lnTo>
                  <a:pt x="35840" y="48940"/>
                </a:lnTo>
                <a:lnTo>
                  <a:pt x="35840" y="48850"/>
                </a:lnTo>
                <a:lnTo>
                  <a:pt x="35850" y="48780"/>
                </a:lnTo>
                <a:lnTo>
                  <a:pt x="35890" y="48710"/>
                </a:lnTo>
                <a:lnTo>
                  <a:pt x="36090" y="48480"/>
                </a:lnTo>
                <a:lnTo>
                  <a:pt x="36110" y="48410"/>
                </a:lnTo>
                <a:lnTo>
                  <a:pt x="36070" y="48330"/>
                </a:lnTo>
                <a:lnTo>
                  <a:pt x="36080" y="48300"/>
                </a:lnTo>
                <a:lnTo>
                  <a:pt x="36120" y="48260"/>
                </a:lnTo>
                <a:lnTo>
                  <a:pt x="36130" y="48230"/>
                </a:lnTo>
                <a:lnTo>
                  <a:pt x="36120" y="48020"/>
                </a:lnTo>
                <a:lnTo>
                  <a:pt x="36100" y="48000"/>
                </a:lnTo>
                <a:lnTo>
                  <a:pt x="36010" y="48000"/>
                </a:lnTo>
                <a:lnTo>
                  <a:pt x="36000" y="48010"/>
                </a:lnTo>
                <a:lnTo>
                  <a:pt x="35970" y="48060"/>
                </a:lnTo>
                <a:lnTo>
                  <a:pt x="35960" y="48080"/>
                </a:lnTo>
                <a:lnTo>
                  <a:pt x="35910" y="48100"/>
                </a:lnTo>
                <a:lnTo>
                  <a:pt x="35870" y="48110"/>
                </a:lnTo>
                <a:lnTo>
                  <a:pt x="35720" y="48110"/>
                </a:lnTo>
                <a:lnTo>
                  <a:pt x="35340" y="48090"/>
                </a:lnTo>
                <a:lnTo>
                  <a:pt x="34960" y="48080"/>
                </a:lnTo>
                <a:lnTo>
                  <a:pt x="34570" y="48060"/>
                </a:lnTo>
                <a:lnTo>
                  <a:pt x="34190" y="48050"/>
                </a:lnTo>
                <a:lnTo>
                  <a:pt x="33810" y="48040"/>
                </a:lnTo>
                <a:lnTo>
                  <a:pt x="33420" y="48020"/>
                </a:lnTo>
                <a:lnTo>
                  <a:pt x="33040" y="48010"/>
                </a:lnTo>
                <a:lnTo>
                  <a:pt x="32660" y="47990"/>
                </a:lnTo>
                <a:lnTo>
                  <a:pt x="32520" y="47990"/>
                </a:lnTo>
                <a:lnTo>
                  <a:pt x="32450" y="47970"/>
                </a:lnTo>
                <a:lnTo>
                  <a:pt x="32410" y="47880"/>
                </a:lnTo>
                <a:lnTo>
                  <a:pt x="32400" y="47640"/>
                </a:lnTo>
                <a:lnTo>
                  <a:pt x="32390" y="47420"/>
                </a:lnTo>
                <a:lnTo>
                  <a:pt x="32360" y="47110"/>
                </a:lnTo>
                <a:lnTo>
                  <a:pt x="32320" y="46690"/>
                </a:lnTo>
                <a:lnTo>
                  <a:pt x="32300" y="46380"/>
                </a:lnTo>
                <a:lnTo>
                  <a:pt x="32280" y="46320"/>
                </a:lnTo>
                <a:lnTo>
                  <a:pt x="32250" y="46280"/>
                </a:lnTo>
                <a:lnTo>
                  <a:pt x="32070" y="46060"/>
                </a:lnTo>
                <a:lnTo>
                  <a:pt x="31850" y="45790"/>
                </a:lnTo>
                <a:lnTo>
                  <a:pt x="31710" y="45630"/>
                </a:lnTo>
                <a:lnTo>
                  <a:pt x="31600" y="45530"/>
                </a:lnTo>
                <a:lnTo>
                  <a:pt x="31990" y="45530"/>
                </a:lnTo>
                <a:lnTo>
                  <a:pt x="32220" y="45520"/>
                </a:lnTo>
                <a:lnTo>
                  <a:pt x="32230" y="45500"/>
                </a:lnTo>
                <a:lnTo>
                  <a:pt x="32230" y="45360"/>
                </a:lnTo>
                <a:lnTo>
                  <a:pt x="32220" y="45190"/>
                </a:lnTo>
                <a:lnTo>
                  <a:pt x="32210" y="45020"/>
                </a:lnTo>
                <a:lnTo>
                  <a:pt x="32200" y="44850"/>
                </a:lnTo>
                <a:lnTo>
                  <a:pt x="32200" y="44680"/>
                </a:lnTo>
                <a:lnTo>
                  <a:pt x="32190" y="44560"/>
                </a:lnTo>
                <a:lnTo>
                  <a:pt x="32160" y="44510"/>
                </a:lnTo>
                <a:lnTo>
                  <a:pt x="32070" y="44440"/>
                </a:lnTo>
                <a:lnTo>
                  <a:pt x="32030" y="44370"/>
                </a:lnTo>
                <a:lnTo>
                  <a:pt x="32100" y="44350"/>
                </a:lnTo>
                <a:lnTo>
                  <a:pt x="32080" y="44270"/>
                </a:lnTo>
                <a:lnTo>
                  <a:pt x="32020" y="44120"/>
                </a:lnTo>
                <a:lnTo>
                  <a:pt x="31990" y="43990"/>
                </a:lnTo>
                <a:lnTo>
                  <a:pt x="31970" y="43950"/>
                </a:lnTo>
                <a:lnTo>
                  <a:pt x="31860" y="43860"/>
                </a:lnTo>
                <a:lnTo>
                  <a:pt x="31840" y="43820"/>
                </a:lnTo>
                <a:lnTo>
                  <a:pt x="31840" y="43770"/>
                </a:lnTo>
                <a:lnTo>
                  <a:pt x="31850" y="43710"/>
                </a:lnTo>
                <a:lnTo>
                  <a:pt x="31850" y="43660"/>
                </a:lnTo>
                <a:lnTo>
                  <a:pt x="31820" y="43610"/>
                </a:lnTo>
                <a:lnTo>
                  <a:pt x="31810" y="43580"/>
                </a:lnTo>
                <a:lnTo>
                  <a:pt x="31810" y="43540"/>
                </a:lnTo>
                <a:lnTo>
                  <a:pt x="31820" y="43490"/>
                </a:lnTo>
                <a:lnTo>
                  <a:pt x="31830" y="43460"/>
                </a:lnTo>
                <a:lnTo>
                  <a:pt x="31850" y="43450"/>
                </a:lnTo>
                <a:lnTo>
                  <a:pt x="31900" y="43440"/>
                </a:lnTo>
                <a:lnTo>
                  <a:pt x="31930" y="43410"/>
                </a:lnTo>
                <a:lnTo>
                  <a:pt x="31950" y="43360"/>
                </a:lnTo>
                <a:lnTo>
                  <a:pt x="31980" y="43260"/>
                </a:lnTo>
                <a:lnTo>
                  <a:pt x="32000" y="43220"/>
                </a:lnTo>
                <a:lnTo>
                  <a:pt x="32000" y="43210"/>
                </a:lnTo>
                <a:lnTo>
                  <a:pt x="31990" y="43190"/>
                </a:lnTo>
                <a:lnTo>
                  <a:pt x="31980" y="43190"/>
                </a:lnTo>
                <a:lnTo>
                  <a:pt x="31960" y="43180"/>
                </a:lnTo>
                <a:lnTo>
                  <a:pt x="31950" y="43160"/>
                </a:lnTo>
                <a:lnTo>
                  <a:pt x="31960" y="43140"/>
                </a:lnTo>
                <a:lnTo>
                  <a:pt x="31950" y="43130"/>
                </a:lnTo>
                <a:lnTo>
                  <a:pt x="31910" y="43090"/>
                </a:lnTo>
                <a:lnTo>
                  <a:pt x="31890" y="43080"/>
                </a:lnTo>
                <a:lnTo>
                  <a:pt x="31870" y="43030"/>
                </a:lnTo>
                <a:lnTo>
                  <a:pt x="31860" y="42980"/>
                </a:lnTo>
                <a:lnTo>
                  <a:pt x="31840" y="42920"/>
                </a:lnTo>
                <a:lnTo>
                  <a:pt x="31840" y="42870"/>
                </a:lnTo>
                <a:lnTo>
                  <a:pt x="31830" y="42830"/>
                </a:lnTo>
                <a:lnTo>
                  <a:pt x="31790" y="42810"/>
                </a:lnTo>
                <a:lnTo>
                  <a:pt x="31640" y="42770"/>
                </a:lnTo>
                <a:lnTo>
                  <a:pt x="31620" y="42760"/>
                </a:lnTo>
                <a:lnTo>
                  <a:pt x="31610" y="42750"/>
                </a:lnTo>
                <a:lnTo>
                  <a:pt x="31600" y="42730"/>
                </a:lnTo>
                <a:lnTo>
                  <a:pt x="31590" y="42720"/>
                </a:lnTo>
                <a:lnTo>
                  <a:pt x="31580" y="42710"/>
                </a:lnTo>
                <a:lnTo>
                  <a:pt x="31530" y="42700"/>
                </a:lnTo>
                <a:lnTo>
                  <a:pt x="31460" y="42660"/>
                </a:lnTo>
                <a:lnTo>
                  <a:pt x="31320" y="42550"/>
                </a:lnTo>
                <a:lnTo>
                  <a:pt x="31370" y="42480"/>
                </a:lnTo>
                <a:lnTo>
                  <a:pt x="31450" y="42420"/>
                </a:lnTo>
                <a:lnTo>
                  <a:pt x="31800" y="42180"/>
                </a:lnTo>
                <a:lnTo>
                  <a:pt x="31960" y="42090"/>
                </a:lnTo>
                <a:lnTo>
                  <a:pt x="31980" y="42070"/>
                </a:lnTo>
                <a:lnTo>
                  <a:pt x="32000" y="42040"/>
                </a:lnTo>
                <a:lnTo>
                  <a:pt x="32020" y="42000"/>
                </a:lnTo>
                <a:lnTo>
                  <a:pt x="32030" y="41970"/>
                </a:lnTo>
                <a:lnTo>
                  <a:pt x="32030" y="41910"/>
                </a:lnTo>
                <a:lnTo>
                  <a:pt x="32050" y="41850"/>
                </a:lnTo>
                <a:lnTo>
                  <a:pt x="32060" y="41780"/>
                </a:lnTo>
                <a:lnTo>
                  <a:pt x="32070" y="41740"/>
                </a:lnTo>
                <a:lnTo>
                  <a:pt x="32090" y="41690"/>
                </a:lnTo>
                <a:lnTo>
                  <a:pt x="32220" y="41460"/>
                </a:lnTo>
                <a:lnTo>
                  <a:pt x="32240" y="41420"/>
                </a:lnTo>
                <a:lnTo>
                  <a:pt x="32240" y="41400"/>
                </a:lnTo>
                <a:lnTo>
                  <a:pt x="32230" y="41340"/>
                </a:lnTo>
                <a:lnTo>
                  <a:pt x="32230" y="41320"/>
                </a:lnTo>
                <a:lnTo>
                  <a:pt x="32240" y="41290"/>
                </a:lnTo>
                <a:lnTo>
                  <a:pt x="32260" y="41260"/>
                </a:lnTo>
                <a:lnTo>
                  <a:pt x="32340" y="41180"/>
                </a:lnTo>
                <a:lnTo>
                  <a:pt x="32360" y="41140"/>
                </a:lnTo>
                <a:lnTo>
                  <a:pt x="32380" y="41120"/>
                </a:lnTo>
                <a:lnTo>
                  <a:pt x="32420" y="41090"/>
                </a:lnTo>
                <a:lnTo>
                  <a:pt x="32450" y="41080"/>
                </a:lnTo>
                <a:lnTo>
                  <a:pt x="32470" y="41070"/>
                </a:lnTo>
                <a:lnTo>
                  <a:pt x="32560" y="41050"/>
                </a:lnTo>
                <a:lnTo>
                  <a:pt x="32590" y="41040"/>
                </a:lnTo>
                <a:lnTo>
                  <a:pt x="32610" y="41030"/>
                </a:lnTo>
                <a:lnTo>
                  <a:pt x="32630" y="41000"/>
                </a:lnTo>
                <a:lnTo>
                  <a:pt x="32690" y="40920"/>
                </a:lnTo>
                <a:lnTo>
                  <a:pt x="32700" y="40890"/>
                </a:lnTo>
                <a:lnTo>
                  <a:pt x="32720" y="40850"/>
                </a:lnTo>
                <a:lnTo>
                  <a:pt x="32730" y="40800"/>
                </a:lnTo>
                <a:lnTo>
                  <a:pt x="32750" y="40700"/>
                </a:lnTo>
                <a:lnTo>
                  <a:pt x="32770" y="40620"/>
                </a:lnTo>
                <a:lnTo>
                  <a:pt x="32780" y="40590"/>
                </a:lnTo>
                <a:lnTo>
                  <a:pt x="32800" y="40570"/>
                </a:lnTo>
                <a:lnTo>
                  <a:pt x="32960" y="40390"/>
                </a:lnTo>
                <a:lnTo>
                  <a:pt x="33090" y="40030"/>
                </a:lnTo>
                <a:lnTo>
                  <a:pt x="33130" y="39950"/>
                </a:lnTo>
                <a:lnTo>
                  <a:pt x="33130" y="39930"/>
                </a:lnTo>
                <a:lnTo>
                  <a:pt x="33130" y="39910"/>
                </a:lnTo>
                <a:lnTo>
                  <a:pt x="33100" y="39860"/>
                </a:lnTo>
                <a:lnTo>
                  <a:pt x="33060" y="39780"/>
                </a:lnTo>
                <a:lnTo>
                  <a:pt x="33010" y="39680"/>
                </a:lnTo>
                <a:lnTo>
                  <a:pt x="33000" y="39650"/>
                </a:lnTo>
                <a:lnTo>
                  <a:pt x="33000" y="39610"/>
                </a:lnTo>
                <a:lnTo>
                  <a:pt x="33000" y="39380"/>
                </a:lnTo>
                <a:lnTo>
                  <a:pt x="33000" y="39350"/>
                </a:lnTo>
                <a:lnTo>
                  <a:pt x="32990" y="39320"/>
                </a:lnTo>
                <a:lnTo>
                  <a:pt x="32910" y="39220"/>
                </a:lnTo>
                <a:lnTo>
                  <a:pt x="32890" y="39140"/>
                </a:lnTo>
                <a:lnTo>
                  <a:pt x="32850" y="39050"/>
                </a:lnTo>
                <a:lnTo>
                  <a:pt x="32810" y="38940"/>
                </a:lnTo>
                <a:lnTo>
                  <a:pt x="32790" y="38920"/>
                </a:lnTo>
                <a:lnTo>
                  <a:pt x="32780" y="38910"/>
                </a:lnTo>
                <a:lnTo>
                  <a:pt x="32760" y="38910"/>
                </a:lnTo>
                <a:lnTo>
                  <a:pt x="32740" y="38910"/>
                </a:lnTo>
                <a:lnTo>
                  <a:pt x="32700" y="38930"/>
                </a:lnTo>
                <a:lnTo>
                  <a:pt x="32680" y="38930"/>
                </a:lnTo>
                <a:lnTo>
                  <a:pt x="32660" y="38920"/>
                </a:lnTo>
                <a:lnTo>
                  <a:pt x="32640" y="38890"/>
                </a:lnTo>
                <a:lnTo>
                  <a:pt x="32620" y="38860"/>
                </a:lnTo>
                <a:lnTo>
                  <a:pt x="32610" y="38810"/>
                </a:lnTo>
                <a:lnTo>
                  <a:pt x="32600" y="38780"/>
                </a:lnTo>
                <a:lnTo>
                  <a:pt x="32600" y="38690"/>
                </a:lnTo>
                <a:lnTo>
                  <a:pt x="32600" y="38660"/>
                </a:lnTo>
                <a:lnTo>
                  <a:pt x="32580" y="38610"/>
                </a:lnTo>
                <a:lnTo>
                  <a:pt x="32570" y="38590"/>
                </a:lnTo>
                <a:lnTo>
                  <a:pt x="32560" y="38410"/>
                </a:lnTo>
                <a:lnTo>
                  <a:pt x="32570" y="38310"/>
                </a:lnTo>
                <a:lnTo>
                  <a:pt x="32570" y="38290"/>
                </a:lnTo>
                <a:lnTo>
                  <a:pt x="32580" y="38270"/>
                </a:lnTo>
                <a:lnTo>
                  <a:pt x="32600" y="38250"/>
                </a:lnTo>
                <a:lnTo>
                  <a:pt x="32730" y="38160"/>
                </a:lnTo>
                <a:lnTo>
                  <a:pt x="32750" y="38130"/>
                </a:lnTo>
                <a:lnTo>
                  <a:pt x="32780" y="38090"/>
                </a:lnTo>
                <a:lnTo>
                  <a:pt x="32810" y="38060"/>
                </a:lnTo>
                <a:lnTo>
                  <a:pt x="32820" y="38040"/>
                </a:lnTo>
                <a:lnTo>
                  <a:pt x="32830" y="37990"/>
                </a:lnTo>
                <a:lnTo>
                  <a:pt x="32840" y="37970"/>
                </a:lnTo>
                <a:lnTo>
                  <a:pt x="32860" y="37950"/>
                </a:lnTo>
                <a:lnTo>
                  <a:pt x="32880" y="37940"/>
                </a:lnTo>
                <a:lnTo>
                  <a:pt x="32900" y="37930"/>
                </a:lnTo>
                <a:lnTo>
                  <a:pt x="32920" y="37910"/>
                </a:lnTo>
                <a:lnTo>
                  <a:pt x="32940" y="37890"/>
                </a:lnTo>
                <a:lnTo>
                  <a:pt x="32950" y="37870"/>
                </a:lnTo>
                <a:lnTo>
                  <a:pt x="32960" y="37850"/>
                </a:lnTo>
                <a:lnTo>
                  <a:pt x="32950" y="37800"/>
                </a:lnTo>
                <a:lnTo>
                  <a:pt x="32860" y="37620"/>
                </a:lnTo>
                <a:lnTo>
                  <a:pt x="32840" y="37570"/>
                </a:lnTo>
                <a:lnTo>
                  <a:pt x="32830" y="37530"/>
                </a:lnTo>
                <a:lnTo>
                  <a:pt x="32830" y="37500"/>
                </a:lnTo>
                <a:lnTo>
                  <a:pt x="32820" y="37460"/>
                </a:lnTo>
                <a:lnTo>
                  <a:pt x="32790" y="37380"/>
                </a:lnTo>
                <a:lnTo>
                  <a:pt x="32770" y="37350"/>
                </a:lnTo>
                <a:lnTo>
                  <a:pt x="32750" y="37340"/>
                </a:lnTo>
                <a:lnTo>
                  <a:pt x="32700" y="37330"/>
                </a:lnTo>
                <a:lnTo>
                  <a:pt x="32660" y="37300"/>
                </a:lnTo>
                <a:lnTo>
                  <a:pt x="32640" y="37290"/>
                </a:lnTo>
                <a:lnTo>
                  <a:pt x="32620" y="37290"/>
                </a:lnTo>
                <a:lnTo>
                  <a:pt x="32590" y="37300"/>
                </a:lnTo>
                <a:lnTo>
                  <a:pt x="32570" y="37290"/>
                </a:lnTo>
                <a:lnTo>
                  <a:pt x="32500" y="37270"/>
                </a:lnTo>
                <a:lnTo>
                  <a:pt x="32480" y="37270"/>
                </a:lnTo>
                <a:lnTo>
                  <a:pt x="32460" y="37280"/>
                </a:lnTo>
                <a:lnTo>
                  <a:pt x="32440" y="37290"/>
                </a:lnTo>
                <a:lnTo>
                  <a:pt x="32420" y="37300"/>
                </a:lnTo>
                <a:lnTo>
                  <a:pt x="32390" y="37300"/>
                </a:lnTo>
                <a:lnTo>
                  <a:pt x="32310" y="37270"/>
                </a:lnTo>
                <a:lnTo>
                  <a:pt x="32280" y="37270"/>
                </a:lnTo>
                <a:lnTo>
                  <a:pt x="32220" y="37220"/>
                </a:lnTo>
                <a:lnTo>
                  <a:pt x="32190" y="37210"/>
                </a:lnTo>
                <a:lnTo>
                  <a:pt x="32170" y="37210"/>
                </a:lnTo>
                <a:lnTo>
                  <a:pt x="32150" y="37220"/>
                </a:lnTo>
                <a:lnTo>
                  <a:pt x="32130" y="37230"/>
                </a:lnTo>
                <a:lnTo>
                  <a:pt x="32070" y="37270"/>
                </a:lnTo>
                <a:lnTo>
                  <a:pt x="32050" y="37280"/>
                </a:lnTo>
                <a:lnTo>
                  <a:pt x="32030" y="37280"/>
                </a:lnTo>
                <a:lnTo>
                  <a:pt x="32010" y="37270"/>
                </a:lnTo>
                <a:lnTo>
                  <a:pt x="31900" y="37170"/>
                </a:lnTo>
                <a:lnTo>
                  <a:pt x="31890" y="37140"/>
                </a:lnTo>
                <a:lnTo>
                  <a:pt x="31890" y="37110"/>
                </a:lnTo>
                <a:lnTo>
                  <a:pt x="31900" y="37090"/>
                </a:lnTo>
                <a:lnTo>
                  <a:pt x="31900" y="37070"/>
                </a:lnTo>
                <a:lnTo>
                  <a:pt x="31890" y="37060"/>
                </a:lnTo>
                <a:lnTo>
                  <a:pt x="29820" y="37050"/>
                </a:lnTo>
                <a:lnTo>
                  <a:pt x="29740" y="37030"/>
                </a:lnTo>
                <a:lnTo>
                  <a:pt x="29710" y="36990"/>
                </a:lnTo>
                <a:lnTo>
                  <a:pt x="29710" y="36960"/>
                </a:lnTo>
                <a:lnTo>
                  <a:pt x="29740" y="36810"/>
                </a:lnTo>
                <a:lnTo>
                  <a:pt x="29740" y="36780"/>
                </a:lnTo>
                <a:lnTo>
                  <a:pt x="29740" y="36740"/>
                </a:lnTo>
                <a:lnTo>
                  <a:pt x="29720" y="36660"/>
                </a:lnTo>
                <a:lnTo>
                  <a:pt x="29720" y="36630"/>
                </a:lnTo>
                <a:lnTo>
                  <a:pt x="29720" y="36600"/>
                </a:lnTo>
                <a:lnTo>
                  <a:pt x="29740" y="36590"/>
                </a:lnTo>
                <a:lnTo>
                  <a:pt x="29750" y="36600"/>
                </a:lnTo>
                <a:lnTo>
                  <a:pt x="29760" y="36600"/>
                </a:lnTo>
                <a:lnTo>
                  <a:pt x="29780" y="36600"/>
                </a:lnTo>
                <a:lnTo>
                  <a:pt x="29800" y="36590"/>
                </a:lnTo>
                <a:lnTo>
                  <a:pt x="29810" y="36560"/>
                </a:lnTo>
                <a:lnTo>
                  <a:pt x="29820" y="36510"/>
                </a:lnTo>
                <a:lnTo>
                  <a:pt x="29830" y="36480"/>
                </a:lnTo>
                <a:lnTo>
                  <a:pt x="29820" y="36460"/>
                </a:lnTo>
                <a:lnTo>
                  <a:pt x="29800" y="36450"/>
                </a:lnTo>
                <a:lnTo>
                  <a:pt x="29780" y="36440"/>
                </a:lnTo>
                <a:lnTo>
                  <a:pt x="29770" y="36440"/>
                </a:lnTo>
                <a:lnTo>
                  <a:pt x="29760" y="36430"/>
                </a:lnTo>
                <a:lnTo>
                  <a:pt x="29750" y="36410"/>
                </a:lnTo>
                <a:lnTo>
                  <a:pt x="29760" y="36350"/>
                </a:lnTo>
                <a:lnTo>
                  <a:pt x="29770" y="36270"/>
                </a:lnTo>
                <a:lnTo>
                  <a:pt x="29790" y="36170"/>
                </a:lnTo>
                <a:lnTo>
                  <a:pt x="29790" y="36030"/>
                </a:lnTo>
                <a:lnTo>
                  <a:pt x="29810" y="35940"/>
                </a:lnTo>
                <a:lnTo>
                  <a:pt x="29810" y="35900"/>
                </a:lnTo>
                <a:lnTo>
                  <a:pt x="29810" y="35870"/>
                </a:lnTo>
                <a:lnTo>
                  <a:pt x="29800" y="35840"/>
                </a:lnTo>
                <a:lnTo>
                  <a:pt x="29790" y="35820"/>
                </a:lnTo>
                <a:lnTo>
                  <a:pt x="29770" y="35800"/>
                </a:lnTo>
                <a:lnTo>
                  <a:pt x="29730" y="35760"/>
                </a:lnTo>
                <a:lnTo>
                  <a:pt x="29720" y="35740"/>
                </a:lnTo>
                <a:lnTo>
                  <a:pt x="29630" y="35540"/>
                </a:lnTo>
                <a:lnTo>
                  <a:pt x="29620" y="35520"/>
                </a:lnTo>
                <a:lnTo>
                  <a:pt x="29630" y="35490"/>
                </a:lnTo>
                <a:lnTo>
                  <a:pt x="29640" y="35420"/>
                </a:lnTo>
                <a:lnTo>
                  <a:pt x="29650" y="35390"/>
                </a:lnTo>
                <a:lnTo>
                  <a:pt x="29630" y="35360"/>
                </a:lnTo>
                <a:lnTo>
                  <a:pt x="29620" y="35340"/>
                </a:lnTo>
                <a:lnTo>
                  <a:pt x="29600" y="35310"/>
                </a:lnTo>
                <a:lnTo>
                  <a:pt x="29600" y="35280"/>
                </a:lnTo>
                <a:lnTo>
                  <a:pt x="29600" y="35210"/>
                </a:lnTo>
                <a:lnTo>
                  <a:pt x="29610" y="35170"/>
                </a:lnTo>
                <a:lnTo>
                  <a:pt x="29610" y="35130"/>
                </a:lnTo>
                <a:lnTo>
                  <a:pt x="29640" y="35080"/>
                </a:lnTo>
                <a:lnTo>
                  <a:pt x="29690" y="35000"/>
                </a:lnTo>
                <a:lnTo>
                  <a:pt x="29690" y="34980"/>
                </a:lnTo>
                <a:lnTo>
                  <a:pt x="29690" y="34950"/>
                </a:lnTo>
                <a:lnTo>
                  <a:pt x="29690" y="34910"/>
                </a:lnTo>
                <a:lnTo>
                  <a:pt x="29690" y="34880"/>
                </a:lnTo>
                <a:lnTo>
                  <a:pt x="29690" y="34840"/>
                </a:lnTo>
                <a:lnTo>
                  <a:pt x="29710" y="34770"/>
                </a:lnTo>
                <a:lnTo>
                  <a:pt x="29720" y="34750"/>
                </a:lnTo>
                <a:lnTo>
                  <a:pt x="29720" y="34730"/>
                </a:lnTo>
                <a:lnTo>
                  <a:pt x="29690" y="34640"/>
                </a:lnTo>
                <a:lnTo>
                  <a:pt x="29680" y="34620"/>
                </a:lnTo>
                <a:lnTo>
                  <a:pt x="29680" y="34540"/>
                </a:lnTo>
                <a:lnTo>
                  <a:pt x="29670" y="34510"/>
                </a:lnTo>
                <a:lnTo>
                  <a:pt x="29650" y="34490"/>
                </a:lnTo>
                <a:lnTo>
                  <a:pt x="29640" y="34470"/>
                </a:lnTo>
                <a:lnTo>
                  <a:pt x="29630" y="34450"/>
                </a:lnTo>
                <a:lnTo>
                  <a:pt x="29640" y="34440"/>
                </a:lnTo>
                <a:lnTo>
                  <a:pt x="29650" y="34430"/>
                </a:lnTo>
                <a:lnTo>
                  <a:pt x="29690" y="34420"/>
                </a:lnTo>
                <a:lnTo>
                  <a:pt x="29710" y="34410"/>
                </a:lnTo>
                <a:lnTo>
                  <a:pt x="29730" y="34390"/>
                </a:lnTo>
                <a:lnTo>
                  <a:pt x="29750" y="34330"/>
                </a:lnTo>
                <a:lnTo>
                  <a:pt x="29760" y="34310"/>
                </a:lnTo>
                <a:lnTo>
                  <a:pt x="29770" y="34300"/>
                </a:lnTo>
                <a:lnTo>
                  <a:pt x="29780" y="34290"/>
                </a:lnTo>
                <a:lnTo>
                  <a:pt x="29790" y="34270"/>
                </a:lnTo>
                <a:lnTo>
                  <a:pt x="29790" y="34250"/>
                </a:lnTo>
                <a:lnTo>
                  <a:pt x="29780" y="34230"/>
                </a:lnTo>
                <a:lnTo>
                  <a:pt x="29770" y="34220"/>
                </a:lnTo>
                <a:lnTo>
                  <a:pt x="29750" y="34190"/>
                </a:lnTo>
                <a:lnTo>
                  <a:pt x="29740" y="34160"/>
                </a:lnTo>
                <a:lnTo>
                  <a:pt x="29720" y="34140"/>
                </a:lnTo>
                <a:lnTo>
                  <a:pt x="29710" y="34120"/>
                </a:lnTo>
                <a:lnTo>
                  <a:pt x="29650" y="33910"/>
                </a:lnTo>
                <a:lnTo>
                  <a:pt x="29660" y="33830"/>
                </a:lnTo>
                <a:lnTo>
                  <a:pt x="29660" y="33800"/>
                </a:lnTo>
                <a:lnTo>
                  <a:pt x="29650" y="33760"/>
                </a:lnTo>
                <a:lnTo>
                  <a:pt x="29630" y="33730"/>
                </a:lnTo>
                <a:lnTo>
                  <a:pt x="29610" y="33710"/>
                </a:lnTo>
                <a:lnTo>
                  <a:pt x="29560" y="33690"/>
                </a:lnTo>
                <a:lnTo>
                  <a:pt x="29540" y="33670"/>
                </a:lnTo>
                <a:lnTo>
                  <a:pt x="29530" y="33650"/>
                </a:lnTo>
                <a:lnTo>
                  <a:pt x="29530" y="33620"/>
                </a:lnTo>
                <a:lnTo>
                  <a:pt x="29540" y="33590"/>
                </a:lnTo>
                <a:lnTo>
                  <a:pt x="29570" y="33540"/>
                </a:lnTo>
                <a:lnTo>
                  <a:pt x="29560" y="33500"/>
                </a:lnTo>
                <a:lnTo>
                  <a:pt x="29560" y="33480"/>
                </a:lnTo>
                <a:lnTo>
                  <a:pt x="29570" y="33460"/>
                </a:lnTo>
                <a:lnTo>
                  <a:pt x="29590" y="33450"/>
                </a:lnTo>
                <a:lnTo>
                  <a:pt x="29610" y="33440"/>
                </a:lnTo>
                <a:lnTo>
                  <a:pt x="29660" y="33440"/>
                </a:lnTo>
                <a:lnTo>
                  <a:pt x="29680" y="33440"/>
                </a:lnTo>
                <a:lnTo>
                  <a:pt x="29690" y="33420"/>
                </a:lnTo>
                <a:lnTo>
                  <a:pt x="29700" y="33400"/>
                </a:lnTo>
                <a:lnTo>
                  <a:pt x="29700" y="33370"/>
                </a:lnTo>
                <a:lnTo>
                  <a:pt x="29640" y="33230"/>
                </a:lnTo>
                <a:lnTo>
                  <a:pt x="29640" y="33200"/>
                </a:lnTo>
                <a:lnTo>
                  <a:pt x="29640" y="33160"/>
                </a:lnTo>
                <a:lnTo>
                  <a:pt x="29640" y="33140"/>
                </a:lnTo>
                <a:lnTo>
                  <a:pt x="29700" y="32960"/>
                </a:lnTo>
                <a:lnTo>
                  <a:pt x="29780" y="32790"/>
                </a:lnTo>
                <a:lnTo>
                  <a:pt x="29790" y="32770"/>
                </a:lnTo>
                <a:lnTo>
                  <a:pt x="29780" y="32750"/>
                </a:lnTo>
                <a:lnTo>
                  <a:pt x="29780" y="32730"/>
                </a:lnTo>
                <a:lnTo>
                  <a:pt x="29760" y="32690"/>
                </a:lnTo>
                <a:lnTo>
                  <a:pt x="29740" y="32650"/>
                </a:lnTo>
                <a:lnTo>
                  <a:pt x="29670" y="32590"/>
                </a:lnTo>
                <a:lnTo>
                  <a:pt x="29600" y="32550"/>
                </a:lnTo>
                <a:lnTo>
                  <a:pt x="29530" y="32490"/>
                </a:lnTo>
                <a:lnTo>
                  <a:pt x="35710" y="32450"/>
                </a:lnTo>
                <a:lnTo>
                  <a:pt x="35800" y="32390"/>
                </a:lnTo>
                <a:lnTo>
                  <a:pt x="35840" y="32360"/>
                </a:lnTo>
                <a:lnTo>
                  <a:pt x="35850" y="32330"/>
                </a:lnTo>
                <a:lnTo>
                  <a:pt x="35890" y="32200"/>
                </a:lnTo>
                <a:lnTo>
                  <a:pt x="35910" y="32140"/>
                </a:lnTo>
                <a:lnTo>
                  <a:pt x="35950" y="32070"/>
                </a:lnTo>
                <a:lnTo>
                  <a:pt x="35960" y="32050"/>
                </a:lnTo>
                <a:lnTo>
                  <a:pt x="35960" y="32030"/>
                </a:lnTo>
                <a:lnTo>
                  <a:pt x="35960" y="32010"/>
                </a:lnTo>
                <a:lnTo>
                  <a:pt x="35940" y="31970"/>
                </a:lnTo>
                <a:lnTo>
                  <a:pt x="35940" y="31950"/>
                </a:lnTo>
                <a:lnTo>
                  <a:pt x="35920" y="31810"/>
                </a:lnTo>
                <a:lnTo>
                  <a:pt x="35920" y="31790"/>
                </a:lnTo>
                <a:lnTo>
                  <a:pt x="35920" y="31770"/>
                </a:lnTo>
                <a:lnTo>
                  <a:pt x="35940" y="31750"/>
                </a:lnTo>
                <a:lnTo>
                  <a:pt x="35990" y="31710"/>
                </a:lnTo>
                <a:lnTo>
                  <a:pt x="36010" y="31690"/>
                </a:lnTo>
                <a:lnTo>
                  <a:pt x="36020" y="31670"/>
                </a:lnTo>
                <a:lnTo>
                  <a:pt x="36030" y="31630"/>
                </a:lnTo>
                <a:lnTo>
                  <a:pt x="36060" y="31550"/>
                </a:lnTo>
                <a:lnTo>
                  <a:pt x="36060" y="31530"/>
                </a:lnTo>
                <a:lnTo>
                  <a:pt x="36090" y="31490"/>
                </a:lnTo>
                <a:lnTo>
                  <a:pt x="36120" y="31450"/>
                </a:lnTo>
                <a:lnTo>
                  <a:pt x="36130" y="31430"/>
                </a:lnTo>
                <a:lnTo>
                  <a:pt x="36130" y="31410"/>
                </a:lnTo>
                <a:lnTo>
                  <a:pt x="36120" y="31390"/>
                </a:lnTo>
                <a:lnTo>
                  <a:pt x="36120" y="31370"/>
                </a:lnTo>
                <a:lnTo>
                  <a:pt x="36120" y="31350"/>
                </a:lnTo>
                <a:lnTo>
                  <a:pt x="36180" y="31170"/>
                </a:lnTo>
                <a:lnTo>
                  <a:pt x="36190" y="31140"/>
                </a:lnTo>
                <a:lnTo>
                  <a:pt x="36190" y="31120"/>
                </a:lnTo>
                <a:lnTo>
                  <a:pt x="36190" y="31100"/>
                </a:lnTo>
                <a:lnTo>
                  <a:pt x="36150" y="30940"/>
                </a:lnTo>
                <a:lnTo>
                  <a:pt x="36110" y="30840"/>
                </a:lnTo>
                <a:lnTo>
                  <a:pt x="36060" y="30740"/>
                </a:lnTo>
                <a:lnTo>
                  <a:pt x="36060" y="30720"/>
                </a:lnTo>
                <a:lnTo>
                  <a:pt x="36040" y="30680"/>
                </a:lnTo>
                <a:lnTo>
                  <a:pt x="36040" y="30640"/>
                </a:lnTo>
                <a:lnTo>
                  <a:pt x="36040" y="30600"/>
                </a:lnTo>
                <a:lnTo>
                  <a:pt x="36040" y="30580"/>
                </a:lnTo>
                <a:lnTo>
                  <a:pt x="36040" y="30560"/>
                </a:lnTo>
                <a:lnTo>
                  <a:pt x="36050" y="30540"/>
                </a:lnTo>
                <a:lnTo>
                  <a:pt x="36060" y="30520"/>
                </a:lnTo>
                <a:lnTo>
                  <a:pt x="36090" y="30480"/>
                </a:lnTo>
                <a:lnTo>
                  <a:pt x="36130" y="30450"/>
                </a:lnTo>
                <a:lnTo>
                  <a:pt x="36190" y="30410"/>
                </a:lnTo>
                <a:lnTo>
                  <a:pt x="36210" y="30390"/>
                </a:lnTo>
                <a:lnTo>
                  <a:pt x="36260" y="30280"/>
                </a:lnTo>
                <a:lnTo>
                  <a:pt x="36270" y="30260"/>
                </a:lnTo>
                <a:lnTo>
                  <a:pt x="36330" y="30200"/>
                </a:lnTo>
                <a:lnTo>
                  <a:pt x="36340" y="30180"/>
                </a:lnTo>
                <a:lnTo>
                  <a:pt x="36350" y="30160"/>
                </a:lnTo>
                <a:lnTo>
                  <a:pt x="36380" y="30100"/>
                </a:lnTo>
                <a:lnTo>
                  <a:pt x="36390" y="30080"/>
                </a:lnTo>
                <a:lnTo>
                  <a:pt x="36390" y="30060"/>
                </a:lnTo>
                <a:lnTo>
                  <a:pt x="36390" y="30030"/>
                </a:lnTo>
                <a:lnTo>
                  <a:pt x="36380" y="30010"/>
                </a:lnTo>
                <a:lnTo>
                  <a:pt x="36360" y="29970"/>
                </a:lnTo>
                <a:lnTo>
                  <a:pt x="36350" y="29930"/>
                </a:lnTo>
                <a:lnTo>
                  <a:pt x="36350" y="29920"/>
                </a:lnTo>
                <a:lnTo>
                  <a:pt x="36350" y="29910"/>
                </a:lnTo>
                <a:lnTo>
                  <a:pt x="36350" y="29870"/>
                </a:lnTo>
                <a:lnTo>
                  <a:pt x="36350" y="29830"/>
                </a:lnTo>
                <a:lnTo>
                  <a:pt x="36360" y="29810"/>
                </a:lnTo>
                <a:lnTo>
                  <a:pt x="36370" y="29780"/>
                </a:lnTo>
                <a:lnTo>
                  <a:pt x="36370" y="29760"/>
                </a:lnTo>
                <a:lnTo>
                  <a:pt x="36380" y="29750"/>
                </a:lnTo>
                <a:lnTo>
                  <a:pt x="36440" y="29700"/>
                </a:lnTo>
                <a:lnTo>
                  <a:pt x="36460" y="29680"/>
                </a:lnTo>
                <a:lnTo>
                  <a:pt x="36500" y="29620"/>
                </a:lnTo>
                <a:lnTo>
                  <a:pt x="36530" y="29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