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Maranhão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Maranhã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55490" y="25570"/>
                </a:moveTo>
                <a:lnTo>
                  <a:pt x="55450" y="25560"/>
                </a:lnTo>
                <a:lnTo>
                  <a:pt x="55450" y="25550"/>
                </a:lnTo>
                <a:lnTo>
                  <a:pt x="55470" y="25530"/>
                </a:lnTo>
                <a:lnTo>
                  <a:pt x="56430" y="24750"/>
                </a:lnTo>
                <a:lnTo>
                  <a:pt x="57340" y="24030"/>
                </a:lnTo>
                <a:lnTo>
                  <a:pt x="57370" y="24040"/>
                </a:lnTo>
                <a:lnTo>
                  <a:pt x="57380" y="24040"/>
                </a:lnTo>
                <a:lnTo>
                  <a:pt x="57390" y="24040"/>
                </a:lnTo>
                <a:lnTo>
                  <a:pt x="57420" y="24040"/>
                </a:lnTo>
                <a:lnTo>
                  <a:pt x="57450" y="24030"/>
                </a:lnTo>
                <a:lnTo>
                  <a:pt x="57470" y="24020"/>
                </a:lnTo>
                <a:lnTo>
                  <a:pt x="57480" y="24020"/>
                </a:lnTo>
                <a:lnTo>
                  <a:pt x="57490" y="24030"/>
                </a:lnTo>
                <a:lnTo>
                  <a:pt x="57490" y="24040"/>
                </a:lnTo>
                <a:lnTo>
                  <a:pt x="57500" y="24040"/>
                </a:lnTo>
                <a:lnTo>
                  <a:pt x="57510" y="24050"/>
                </a:lnTo>
                <a:lnTo>
                  <a:pt x="57540" y="24060"/>
                </a:lnTo>
                <a:lnTo>
                  <a:pt x="57550" y="24060"/>
                </a:lnTo>
                <a:lnTo>
                  <a:pt x="57600" y="24060"/>
                </a:lnTo>
                <a:lnTo>
                  <a:pt x="57630" y="24060"/>
                </a:lnTo>
                <a:lnTo>
                  <a:pt x="57640" y="24050"/>
                </a:lnTo>
                <a:lnTo>
                  <a:pt x="57790" y="23930"/>
                </a:lnTo>
                <a:lnTo>
                  <a:pt x="57830" y="23880"/>
                </a:lnTo>
                <a:lnTo>
                  <a:pt x="57840" y="23870"/>
                </a:lnTo>
                <a:lnTo>
                  <a:pt x="57850" y="23840"/>
                </a:lnTo>
                <a:lnTo>
                  <a:pt x="57850" y="23830"/>
                </a:lnTo>
                <a:lnTo>
                  <a:pt x="57860" y="23820"/>
                </a:lnTo>
                <a:lnTo>
                  <a:pt x="57890" y="23790"/>
                </a:lnTo>
                <a:lnTo>
                  <a:pt x="57900" y="23780"/>
                </a:lnTo>
                <a:lnTo>
                  <a:pt x="57910" y="23750"/>
                </a:lnTo>
                <a:lnTo>
                  <a:pt x="57920" y="23740"/>
                </a:lnTo>
                <a:lnTo>
                  <a:pt x="57970" y="23680"/>
                </a:lnTo>
                <a:lnTo>
                  <a:pt x="57980" y="23680"/>
                </a:lnTo>
                <a:lnTo>
                  <a:pt x="57980" y="23670"/>
                </a:lnTo>
                <a:lnTo>
                  <a:pt x="57990" y="23630"/>
                </a:lnTo>
                <a:lnTo>
                  <a:pt x="58020" y="23580"/>
                </a:lnTo>
                <a:lnTo>
                  <a:pt x="58030" y="23570"/>
                </a:lnTo>
                <a:lnTo>
                  <a:pt x="58030" y="23560"/>
                </a:lnTo>
                <a:lnTo>
                  <a:pt x="58030" y="23530"/>
                </a:lnTo>
                <a:lnTo>
                  <a:pt x="58040" y="23510"/>
                </a:lnTo>
                <a:lnTo>
                  <a:pt x="58050" y="23500"/>
                </a:lnTo>
                <a:lnTo>
                  <a:pt x="58090" y="23450"/>
                </a:lnTo>
                <a:lnTo>
                  <a:pt x="58120" y="23420"/>
                </a:lnTo>
                <a:lnTo>
                  <a:pt x="58190" y="23380"/>
                </a:lnTo>
                <a:lnTo>
                  <a:pt x="58210" y="23370"/>
                </a:lnTo>
                <a:lnTo>
                  <a:pt x="58220" y="23340"/>
                </a:lnTo>
                <a:lnTo>
                  <a:pt x="58220" y="23330"/>
                </a:lnTo>
                <a:lnTo>
                  <a:pt x="58220" y="23310"/>
                </a:lnTo>
                <a:lnTo>
                  <a:pt x="58220" y="23280"/>
                </a:lnTo>
                <a:lnTo>
                  <a:pt x="58240" y="23240"/>
                </a:lnTo>
                <a:lnTo>
                  <a:pt x="58270" y="23200"/>
                </a:lnTo>
                <a:lnTo>
                  <a:pt x="58290" y="23160"/>
                </a:lnTo>
                <a:lnTo>
                  <a:pt x="58260" y="23120"/>
                </a:lnTo>
                <a:lnTo>
                  <a:pt x="58290" y="23120"/>
                </a:lnTo>
                <a:lnTo>
                  <a:pt x="58290" y="23090"/>
                </a:lnTo>
                <a:lnTo>
                  <a:pt x="58290" y="23040"/>
                </a:lnTo>
                <a:lnTo>
                  <a:pt x="58310" y="22990"/>
                </a:lnTo>
                <a:lnTo>
                  <a:pt x="58330" y="22960"/>
                </a:lnTo>
                <a:lnTo>
                  <a:pt x="58340" y="22970"/>
                </a:lnTo>
                <a:lnTo>
                  <a:pt x="58370" y="22990"/>
                </a:lnTo>
                <a:lnTo>
                  <a:pt x="58380" y="22960"/>
                </a:lnTo>
                <a:lnTo>
                  <a:pt x="58390" y="22940"/>
                </a:lnTo>
                <a:lnTo>
                  <a:pt x="58410" y="22930"/>
                </a:lnTo>
                <a:lnTo>
                  <a:pt x="58430" y="22940"/>
                </a:lnTo>
                <a:lnTo>
                  <a:pt x="58550" y="22830"/>
                </a:lnTo>
                <a:lnTo>
                  <a:pt x="58590" y="22760"/>
                </a:lnTo>
                <a:lnTo>
                  <a:pt x="58640" y="22710"/>
                </a:lnTo>
                <a:lnTo>
                  <a:pt x="58670" y="22690"/>
                </a:lnTo>
                <a:lnTo>
                  <a:pt x="58730" y="22650"/>
                </a:lnTo>
                <a:lnTo>
                  <a:pt x="58760" y="22630"/>
                </a:lnTo>
                <a:lnTo>
                  <a:pt x="58800" y="22580"/>
                </a:lnTo>
                <a:lnTo>
                  <a:pt x="58820" y="22510"/>
                </a:lnTo>
                <a:lnTo>
                  <a:pt x="58850" y="22330"/>
                </a:lnTo>
                <a:lnTo>
                  <a:pt x="58860" y="22270"/>
                </a:lnTo>
                <a:lnTo>
                  <a:pt x="58870" y="22230"/>
                </a:lnTo>
                <a:lnTo>
                  <a:pt x="58870" y="22210"/>
                </a:lnTo>
                <a:lnTo>
                  <a:pt x="58860" y="22180"/>
                </a:lnTo>
                <a:lnTo>
                  <a:pt x="58860" y="22170"/>
                </a:lnTo>
                <a:lnTo>
                  <a:pt x="58860" y="22150"/>
                </a:lnTo>
                <a:lnTo>
                  <a:pt x="58880" y="22130"/>
                </a:lnTo>
                <a:lnTo>
                  <a:pt x="58880" y="22110"/>
                </a:lnTo>
                <a:lnTo>
                  <a:pt x="58880" y="22070"/>
                </a:lnTo>
                <a:lnTo>
                  <a:pt x="58880" y="22050"/>
                </a:lnTo>
                <a:lnTo>
                  <a:pt x="58890" y="22050"/>
                </a:lnTo>
                <a:lnTo>
                  <a:pt x="58900" y="22030"/>
                </a:lnTo>
                <a:lnTo>
                  <a:pt x="58910" y="22020"/>
                </a:lnTo>
                <a:lnTo>
                  <a:pt x="58910" y="22010"/>
                </a:lnTo>
                <a:lnTo>
                  <a:pt x="58900" y="22000"/>
                </a:lnTo>
                <a:lnTo>
                  <a:pt x="58900" y="21980"/>
                </a:lnTo>
                <a:lnTo>
                  <a:pt x="58900" y="21970"/>
                </a:lnTo>
                <a:lnTo>
                  <a:pt x="58900" y="21960"/>
                </a:lnTo>
                <a:lnTo>
                  <a:pt x="58910" y="21940"/>
                </a:lnTo>
                <a:lnTo>
                  <a:pt x="58920" y="21940"/>
                </a:lnTo>
                <a:lnTo>
                  <a:pt x="58960" y="21930"/>
                </a:lnTo>
                <a:lnTo>
                  <a:pt x="58970" y="21930"/>
                </a:lnTo>
                <a:lnTo>
                  <a:pt x="58960" y="21900"/>
                </a:lnTo>
                <a:lnTo>
                  <a:pt x="58980" y="21890"/>
                </a:lnTo>
                <a:lnTo>
                  <a:pt x="59000" y="21880"/>
                </a:lnTo>
                <a:lnTo>
                  <a:pt x="59020" y="21870"/>
                </a:lnTo>
                <a:lnTo>
                  <a:pt x="59030" y="21850"/>
                </a:lnTo>
                <a:lnTo>
                  <a:pt x="59020" y="21820"/>
                </a:lnTo>
                <a:lnTo>
                  <a:pt x="59020" y="21810"/>
                </a:lnTo>
                <a:lnTo>
                  <a:pt x="59050" y="21800"/>
                </a:lnTo>
                <a:lnTo>
                  <a:pt x="59040" y="21780"/>
                </a:lnTo>
                <a:lnTo>
                  <a:pt x="59050" y="21760"/>
                </a:lnTo>
                <a:lnTo>
                  <a:pt x="59080" y="21710"/>
                </a:lnTo>
                <a:lnTo>
                  <a:pt x="59070" y="21690"/>
                </a:lnTo>
                <a:lnTo>
                  <a:pt x="59060" y="21670"/>
                </a:lnTo>
                <a:lnTo>
                  <a:pt x="59060" y="21630"/>
                </a:lnTo>
                <a:lnTo>
                  <a:pt x="59070" y="21610"/>
                </a:lnTo>
                <a:lnTo>
                  <a:pt x="59100" y="21590"/>
                </a:lnTo>
                <a:lnTo>
                  <a:pt x="59100" y="21580"/>
                </a:lnTo>
                <a:lnTo>
                  <a:pt x="59110" y="21580"/>
                </a:lnTo>
                <a:lnTo>
                  <a:pt x="59130" y="21560"/>
                </a:lnTo>
                <a:lnTo>
                  <a:pt x="59170" y="21520"/>
                </a:lnTo>
                <a:lnTo>
                  <a:pt x="59200" y="21490"/>
                </a:lnTo>
                <a:lnTo>
                  <a:pt x="59220" y="21480"/>
                </a:lnTo>
                <a:lnTo>
                  <a:pt x="59240" y="21480"/>
                </a:lnTo>
                <a:lnTo>
                  <a:pt x="59250" y="21480"/>
                </a:lnTo>
                <a:lnTo>
                  <a:pt x="59270" y="21480"/>
                </a:lnTo>
                <a:lnTo>
                  <a:pt x="59300" y="21480"/>
                </a:lnTo>
                <a:lnTo>
                  <a:pt x="59310" y="21470"/>
                </a:lnTo>
                <a:lnTo>
                  <a:pt x="59320" y="21450"/>
                </a:lnTo>
                <a:lnTo>
                  <a:pt x="59330" y="21410"/>
                </a:lnTo>
                <a:lnTo>
                  <a:pt x="59340" y="21390"/>
                </a:lnTo>
                <a:lnTo>
                  <a:pt x="59350" y="21370"/>
                </a:lnTo>
                <a:lnTo>
                  <a:pt x="59390" y="21350"/>
                </a:lnTo>
                <a:lnTo>
                  <a:pt x="59410" y="21330"/>
                </a:lnTo>
                <a:lnTo>
                  <a:pt x="59410" y="21320"/>
                </a:lnTo>
                <a:lnTo>
                  <a:pt x="59410" y="21310"/>
                </a:lnTo>
                <a:lnTo>
                  <a:pt x="59410" y="21300"/>
                </a:lnTo>
                <a:lnTo>
                  <a:pt x="59410" y="21290"/>
                </a:lnTo>
                <a:lnTo>
                  <a:pt x="59430" y="21290"/>
                </a:lnTo>
                <a:lnTo>
                  <a:pt x="59440" y="21280"/>
                </a:lnTo>
                <a:lnTo>
                  <a:pt x="59440" y="21270"/>
                </a:lnTo>
                <a:lnTo>
                  <a:pt x="59450" y="21260"/>
                </a:lnTo>
                <a:lnTo>
                  <a:pt x="59430" y="21260"/>
                </a:lnTo>
                <a:lnTo>
                  <a:pt x="59420" y="21250"/>
                </a:lnTo>
                <a:lnTo>
                  <a:pt x="59420" y="21230"/>
                </a:lnTo>
                <a:lnTo>
                  <a:pt x="59430" y="21210"/>
                </a:lnTo>
                <a:lnTo>
                  <a:pt x="59480" y="21200"/>
                </a:lnTo>
                <a:lnTo>
                  <a:pt x="59510" y="21170"/>
                </a:lnTo>
                <a:lnTo>
                  <a:pt x="59530" y="21130"/>
                </a:lnTo>
                <a:lnTo>
                  <a:pt x="59490" y="21130"/>
                </a:lnTo>
                <a:lnTo>
                  <a:pt x="59490" y="21110"/>
                </a:lnTo>
                <a:lnTo>
                  <a:pt x="59520" y="21100"/>
                </a:lnTo>
                <a:lnTo>
                  <a:pt x="59500" y="21100"/>
                </a:lnTo>
                <a:lnTo>
                  <a:pt x="59520" y="21090"/>
                </a:lnTo>
                <a:lnTo>
                  <a:pt x="59540" y="21090"/>
                </a:lnTo>
                <a:lnTo>
                  <a:pt x="59550" y="21100"/>
                </a:lnTo>
                <a:lnTo>
                  <a:pt x="59560" y="21110"/>
                </a:lnTo>
                <a:lnTo>
                  <a:pt x="59570" y="21080"/>
                </a:lnTo>
                <a:lnTo>
                  <a:pt x="59630" y="21000"/>
                </a:lnTo>
                <a:lnTo>
                  <a:pt x="59650" y="20860"/>
                </a:lnTo>
                <a:lnTo>
                  <a:pt x="59660" y="20840"/>
                </a:lnTo>
                <a:lnTo>
                  <a:pt x="59680" y="20830"/>
                </a:lnTo>
                <a:lnTo>
                  <a:pt x="59680" y="20820"/>
                </a:lnTo>
                <a:lnTo>
                  <a:pt x="59690" y="20810"/>
                </a:lnTo>
                <a:lnTo>
                  <a:pt x="59690" y="20790"/>
                </a:lnTo>
                <a:lnTo>
                  <a:pt x="59660" y="20640"/>
                </a:lnTo>
                <a:lnTo>
                  <a:pt x="59670" y="20590"/>
                </a:lnTo>
                <a:lnTo>
                  <a:pt x="59720" y="20620"/>
                </a:lnTo>
                <a:lnTo>
                  <a:pt x="59720" y="20590"/>
                </a:lnTo>
                <a:lnTo>
                  <a:pt x="59720" y="20570"/>
                </a:lnTo>
                <a:lnTo>
                  <a:pt x="59730" y="20560"/>
                </a:lnTo>
                <a:lnTo>
                  <a:pt x="59750" y="20540"/>
                </a:lnTo>
                <a:lnTo>
                  <a:pt x="59760" y="20530"/>
                </a:lnTo>
                <a:lnTo>
                  <a:pt x="59790" y="20520"/>
                </a:lnTo>
                <a:lnTo>
                  <a:pt x="59810" y="20510"/>
                </a:lnTo>
                <a:lnTo>
                  <a:pt x="59820" y="20510"/>
                </a:lnTo>
                <a:lnTo>
                  <a:pt x="59810" y="20490"/>
                </a:lnTo>
                <a:lnTo>
                  <a:pt x="59800" y="20490"/>
                </a:lnTo>
                <a:lnTo>
                  <a:pt x="59780" y="20490"/>
                </a:lnTo>
                <a:lnTo>
                  <a:pt x="59770" y="20480"/>
                </a:lnTo>
                <a:lnTo>
                  <a:pt x="59760" y="20450"/>
                </a:lnTo>
                <a:lnTo>
                  <a:pt x="59760" y="20420"/>
                </a:lnTo>
                <a:lnTo>
                  <a:pt x="59750" y="20410"/>
                </a:lnTo>
                <a:lnTo>
                  <a:pt x="59720" y="20420"/>
                </a:lnTo>
                <a:lnTo>
                  <a:pt x="59630" y="20280"/>
                </a:lnTo>
                <a:lnTo>
                  <a:pt x="59640" y="20240"/>
                </a:lnTo>
                <a:lnTo>
                  <a:pt x="59720" y="20170"/>
                </a:lnTo>
                <a:lnTo>
                  <a:pt x="59740" y="20120"/>
                </a:lnTo>
                <a:lnTo>
                  <a:pt x="59760" y="20140"/>
                </a:lnTo>
                <a:lnTo>
                  <a:pt x="59770" y="20130"/>
                </a:lnTo>
                <a:lnTo>
                  <a:pt x="59780" y="20130"/>
                </a:lnTo>
                <a:lnTo>
                  <a:pt x="59830" y="20090"/>
                </a:lnTo>
                <a:lnTo>
                  <a:pt x="59840" y="20090"/>
                </a:lnTo>
                <a:lnTo>
                  <a:pt x="59870" y="20090"/>
                </a:lnTo>
                <a:lnTo>
                  <a:pt x="59880" y="20090"/>
                </a:lnTo>
                <a:lnTo>
                  <a:pt x="59920" y="20070"/>
                </a:lnTo>
                <a:lnTo>
                  <a:pt x="59930" y="20050"/>
                </a:lnTo>
                <a:lnTo>
                  <a:pt x="59950" y="20030"/>
                </a:lnTo>
                <a:lnTo>
                  <a:pt x="59980" y="19960"/>
                </a:lnTo>
                <a:lnTo>
                  <a:pt x="59980" y="19950"/>
                </a:lnTo>
                <a:lnTo>
                  <a:pt x="59970" y="19940"/>
                </a:lnTo>
                <a:lnTo>
                  <a:pt x="59970" y="19920"/>
                </a:lnTo>
                <a:lnTo>
                  <a:pt x="59980" y="19900"/>
                </a:lnTo>
                <a:lnTo>
                  <a:pt x="59990" y="19900"/>
                </a:lnTo>
                <a:lnTo>
                  <a:pt x="60040" y="19890"/>
                </a:lnTo>
                <a:lnTo>
                  <a:pt x="60060" y="19890"/>
                </a:lnTo>
                <a:lnTo>
                  <a:pt x="60080" y="19880"/>
                </a:lnTo>
                <a:lnTo>
                  <a:pt x="60100" y="19860"/>
                </a:lnTo>
                <a:lnTo>
                  <a:pt x="60110" y="19820"/>
                </a:lnTo>
                <a:lnTo>
                  <a:pt x="60110" y="19750"/>
                </a:lnTo>
                <a:lnTo>
                  <a:pt x="60100" y="19670"/>
                </a:lnTo>
                <a:lnTo>
                  <a:pt x="60100" y="19620"/>
                </a:lnTo>
                <a:lnTo>
                  <a:pt x="60120" y="19610"/>
                </a:lnTo>
                <a:lnTo>
                  <a:pt x="60130" y="19600"/>
                </a:lnTo>
                <a:lnTo>
                  <a:pt x="60140" y="19590"/>
                </a:lnTo>
                <a:lnTo>
                  <a:pt x="60150" y="19570"/>
                </a:lnTo>
                <a:lnTo>
                  <a:pt x="60150" y="19560"/>
                </a:lnTo>
                <a:lnTo>
                  <a:pt x="60150" y="19530"/>
                </a:lnTo>
                <a:lnTo>
                  <a:pt x="60140" y="19530"/>
                </a:lnTo>
                <a:lnTo>
                  <a:pt x="60120" y="19540"/>
                </a:lnTo>
                <a:lnTo>
                  <a:pt x="60100" y="19550"/>
                </a:lnTo>
                <a:lnTo>
                  <a:pt x="60080" y="19550"/>
                </a:lnTo>
                <a:lnTo>
                  <a:pt x="60060" y="19560"/>
                </a:lnTo>
                <a:lnTo>
                  <a:pt x="60060" y="19550"/>
                </a:lnTo>
                <a:lnTo>
                  <a:pt x="60070" y="19520"/>
                </a:lnTo>
                <a:lnTo>
                  <a:pt x="60130" y="19450"/>
                </a:lnTo>
                <a:lnTo>
                  <a:pt x="60130" y="19420"/>
                </a:lnTo>
                <a:lnTo>
                  <a:pt x="60140" y="19380"/>
                </a:lnTo>
                <a:lnTo>
                  <a:pt x="60150" y="19330"/>
                </a:lnTo>
                <a:lnTo>
                  <a:pt x="60110" y="19300"/>
                </a:lnTo>
                <a:lnTo>
                  <a:pt x="60110" y="19290"/>
                </a:lnTo>
                <a:lnTo>
                  <a:pt x="60140" y="19280"/>
                </a:lnTo>
                <a:lnTo>
                  <a:pt x="60160" y="19280"/>
                </a:lnTo>
                <a:lnTo>
                  <a:pt x="60180" y="19300"/>
                </a:lnTo>
                <a:lnTo>
                  <a:pt x="60210" y="19300"/>
                </a:lnTo>
                <a:lnTo>
                  <a:pt x="60230" y="19300"/>
                </a:lnTo>
                <a:lnTo>
                  <a:pt x="60260" y="19260"/>
                </a:lnTo>
                <a:lnTo>
                  <a:pt x="60280" y="19250"/>
                </a:lnTo>
                <a:lnTo>
                  <a:pt x="60260" y="19250"/>
                </a:lnTo>
                <a:lnTo>
                  <a:pt x="60320" y="19210"/>
                </a:lnTo>
                <a:lnTo>
                  <a:pt x="60370" y="19150"/>
                </a:lnTo>
                <a:lnTo>
                  <a:pt x="60410" y="19080"/>
                </a:lnTo>
                <a:lnTo>
                  <a:pt x="60450" y="18910"/>
                </a:lnTo>
                <a:lnTo>
                  <a:pt x="60520" y="18740"/>
                </a:lnTo>
                <a:lnTo>
                  <a:pt x="60540" y="18650"/>
                </a:lnTo>
                <a:lnTo>
                  <a:pt x="60540" y="18570"/>
                </a:lnTo>
                <a:lnTo>
                  <a:pt x="60540" y="18560"/>
                </a:lnTo>
                <a:lnTo>
                  <a:pt x="60530" y="18540"/>
                </a:lnTo>
                <a:lnTo>
                  <a:pt x="60530" y="18530"/>
                </a:lnTo>
                <a:lnTo>
                  <a:pt x="60530" y="18510"/>
                </a:lnTo>
                <a:lnTo>
                  <a:pt x="60550" y="18490"/>
                </a:lnTo>
                <a:lnTo>
                  <a:pt x="60550" y="18480"/>
                </a:lnTo>
                <a:lnTo>
                  <a:pt x="60550" y="18440"/>
                </a:lnTo>
                <a:lnTo>
                  <a:pt x="60540" y="18410"/>
                </a:lnTo>
                <a:lnTo>
                  <a:pt x="60510" y="18390"/>
                </a:lnTo>
                <a:lnTo>
                  <a:pt x="60470" y="18380"/>
                </a:lnTo>
                <a:lnTo>
                  <a:pt x="60390" y="18400"/>
                </a:lnTo>
                <a:lnTo>
                  <a:pt x="60360" y="18400"/>
                </a:lnTo>
                <a:lnTo>
                  <a:pt x="60350" y="18360"/>
                </a:lnTo>
                <a:lnTo>
                  <a:pt x="60330" y="18270"/>
                </a:lnTo>
                <a:lnTo>
                  <a:pt x="60340" y="18250"/>
                </a:lnTo>
                <a:lnTo>
                  <a:pt x="60360" y="18250"/>
                </a:lnTo>
                <a:lnTo>
                  <a:pt x="60400" y="18250"/>
                </a:lnTo>
                <a:lnTo>
                  <a:pt x="60480" y="18240"/>
                </a:lnTo>
                <a:lnTo>
                  <a:pt x="60510" y="18220"/>
                </a:lnTo>
                <a:lnTo>
                  <a:pt x="60530" y="18190"/>
                </a:lnTo>
                <a:lnTo>
                  <a:pt x="60530" y="18170"/>
                </a:lnTo>
                <a:lnTo>
                  <a:pt x="60560" y="18160"/>
                </a:lnTo>
                <a:lnTo>
                  <a:pt x="60570" y="18150"/>
                </a:lnTo>
                <a:lnTo>
                  <a:pt x="60570" y="18060"/>
                </a:lnTo>
                <a:lnTo>
                  <a:pt x="60560" y="18030"/>
                </a:lnTo>
                <a:lnTo>
                  <a:pt x="60560" y="18010"/>
                </a:lnTo>
                <a:lnTo>
                  <a:pt x="60570" y="17990"/>
                </a:lnTo>
                <a:lnTo>
                  <a:pt x="60580" y="17970"/>
                </a:lnTo>
                <a:lnTo>
                  <a:pt x="60600" y="17960"/>
                </a:lnTo>
                <a:lnTo>
                  <a:pt x="60610" y="17940"/>
                </a:lnTo>
                <a:lnTo>
                  <a:pt x="60590" y="17880"/>
                </a:lnTo>
                <a:lnTo>
                  <a:pt x="60570" y="17760"/>
                </a:lnTo>
                <a:lnTo>
                  <a:pt x="60580" y="17720"/>
                </a:lnTo>
                <a:lnTo>
                  <a:pt x="60630" y="17660"/>
                </a:lnTo>
                <a:lnTo>
                  <a:pt x="60640" y="17610"/>
                </a:lnTo>
                <a:lnTo>
                  <a:pt x="60650" y="17570"/>
                </a:lnTo>
                <a:lnTo>
                  <a:pt x="60710" y="17520"/>
                </a:lnTo>
                <a:lnTo>
                  <a:pt x="60720" y="17480"/>
                </a:lnTo>
                <a:lnTo>
                  <a:pt x="60700" y="17460"/>
                </a:lnTo>
                <a:lnTo>
                  <a:pt x="60650" y="17420"/>
                </a:lnTo>
                <a:lnTo>
                  <a:pt x="60640" y="17390"/>
                </a:lnTo>
                <a:lnTo>
                  <a:pt x="60640" y="17370"/>
                </a:lnTo>
                <a:lnTo>
                  <a:pt x="60660" y="17350"/>
                </a:lnTo>
                <a:lnTo>
                  <a:pt x="60670" y="17340"/>
                </a:lnTo>
                <a:lnTo>
                  <a:pt x="60680" y="17330"/>
                </a:lnTo>
                <a:lnTo>
                  <a:pt x="60680" y="17310"/>
                </a:lnTo>
                <a:lnTo>
                  <a:pt x="60680" y="17290"/>
                </a:lnTo>
                <a:lnTo>
                  <a:pt x="60690" y="17270"/>
                </a:lnTo>
                <a:lnTo>
                  <a:pt x="60700" y="17250"/>
                </a:lnTo>
                <a:lnTo>
                  <a:pt x="60720" y="17230"/>
                </a:lnTo>
                <a:lnTo>
                  <a:pt x="60800" y="17200"/>
                </a:lnTo>
                <a:lnTo>
                  <a:pt x="60830" y="17190"/>
                </a:lnTo>
                <a:lnTo>
                  <a:pt x="60840" y="17160"/>
                </a:lnTo>
                <a:lnTo>
                  <a:pt x="60870" y="17110"/>
                </a:lnTo>
                <a:lnTo>
                  <a:pt x="60890" y="17130"/>
                </a:lnTo>
                <a:lnTo>
                  <a:pt x="60890" y="17160"/>
                </a:lnTo>
                <a:lnTo>
                  <a:pt x="60880" y="17180"/>
                </a:lnTo>
                <a:lnTo>
                  <a:pt x="60870" y="17200"/>
                </a:lnTo>
                <a:lnTo>
                  <a:pt x="60910" y="17190"/>
                </a:lnTo>
                <a:lnTo>
                  <a:pt x="60910" y="17150"/>
                </a:lnTo>
                <a:lnTo>
                  <a:pt x="60900" y="17110"/>
                </a:lnTo>
                <a:lnTo>
                  <a:pt x="60900" y="17080"/>
                </a:lnTo>
                <a:lnTo>
                  <a:pt x="60910" y="17060"/>
                </a:lnTo>
                <a:lnTo>
                  <a:pt x="60920" y="17040"/>
                </a:lnTo>
                <a:lnTo>
                  <a:pt x="60940" y="17010"/>
                </a:lnTo>
                <a:lnTo>
                  <a:pt x="60940" y="16970"/>
                </a:lnTo>
                <a:lnTo>
                  <a:pt x="60950" y="16970"/>
                </a:lnTo>
                <a:lnTo>
                  <a:pt x="60950" y="16980"/>
                </a:lnTo>
                <a:lnTo>
                  <a:pt x="60960" y="16980"/>
                </a:lnTo>
                <a:lnTo>
                  <a:pt x="60960" y="16990"/>
                </a:lnTo>
                <a:lnTo>
                  <a:pt x="60970" y="17000"/>
                </a:lnTo>
                <a:lnTo>
                  <a:pt x="60990" y="16990"/>
                </a:lnTo>
                <a:lnTo>
                  <a:pt x="60980" y="16940"/>
                </a:lnTo>
                <a:lnTo>
                  <a:pt x="60990" y="16920"/>
                </a:lnTo>
                <a:lnTo>
                  <a:pt x="61010" y="16890"/>
                </a:lnTo>
                <a:lnTo>
                  <a:pt x="61040" y="16910"/>
                </a:lnTo>
                <a:lnTo>
                  <a:pt x="61040" y="16930"/>
                </a:lnTo>
                <a:lnTo>
                  <a:pt x="61050" y="16950"/>
                </a:lnTo>
                <a:lnTo>
                  <a:pt x="61030" y="16960"/>
                </a:lnTo>
                <a:lnTo>
                  <a:pt x="61020" y="16960"/>
                </a:lnTo>
                <a:lnTo>
                  <a:pt x="61050" y="17000"/>
                </a:lnTo>
                <a:lnTo>
                  <a:pt x="61030" y="17000"/>
                </a:lnTo>
                <a:lnTo>
                  <a:pt x="61020" y="17020"/>
                </a:lnTo>
                <a:lnTo>
                  <a:pt x="61010" y="17070"/>
                </a:lnTo>
                <a:lnTo>
                  <a:pt x="61030" y="17060"/>
                </a:lnTo>
                <a:lnTo>
                  <a:pt x="61050" y="17050"/>
                </a:lnTo>
                <a:lnTo>
                  <a:pt x="61060" y="17060"/>
                </a:lnTo>
                <a:lnTo>
                  <a:pt x="61080" y="17070"/>
                </a:lnTo>
                <a:lnTo>
                  <a:pt x="61050" y="17070"/>
                </a:lnTo>
                <a:lnTo>
                  <a:pt x="60970" y="17090"/>
                </a:lnTo>
                <a:lnTo>
                  <a:pt x="60970" y="17170"/>
                </a:lnTo>
                <a:lnTo>
                  <a:pt x="60980" y="17190"/>
                </a:lnTo>
                <a:lnTo>
                  <a:pt x="61000" y="17190"/>
                </a:lnTo>
                <a:lnTo>
                  <a:pt x="61030" y="17190"/>
                </a:lnTo>
                <a:lnTo>
                  <a:pt x="61050" y="17200"/>
                </a:lnTo>
                <a:lnTo>
                  <a:pt x="61060" y="17220"/>
                </a:lnTo>
                <a:lnTo>
                  <a:pt x="61060" y="17260"/>
                </a:lnTo>
                <a:lnTo>
                  <a:pt x="61080" y="17290"/>
                </a:lnTo>
                <a:lnTo>
                  <a:pt x="61090" y="17280"/>
                </a:lnTo>
                <a:lnTo>
                  <a:pt x="61100" y="17260"/>
                </a:lnTo>
                <a:lnTo>
                  <a:pt x="61100" y="17250"/>
                </a:lnTo>
                <a:lnTo>
                  <a:pt x="61090" y="17230"/>
                </a:lnTo>
                <a:lnTo>
                  <a:pt x="61100" y="17230"/>
                </a:lnTo>
                <a:lnTo>
                  <a:pt x="61110" y="17230"/>
                </a:lnTo>
                <a:lnTo>
                  <a:pt x="61110" y="17220"/>
                </a:lnTo>
                <a:lnTo>
                  <a:pt x="61120" y="17220"/>
                </a:lnTo>
                <a:lnTo>
                  <a:pt x="61110" y="17190"/>
                </a:lnTo>
                <a:lnTo>
                  <a:pt x="61130" y="17130"/>
                </a:lnTo>
                <a:lnTo>
                  <a:pt x="61150" y="17060"/>
                </a:lnTo>
                <a:lnTo>
                  <a:pt x="61190" y="16960"/>
                </a:lnTo>
                <a:lnTo>
                  <a:pt x="61240" y="16910"/>
                </a:lnTo>
                <a:lnTo>
                  <a:pt x="61270" y="16920"/>
                </a:lnTo>
                <a:lnTo>
                  <a:pt x="61270" y="16980"/>
                </a:lnTo>
                <a:lnTo>
                  <a:pt x="61200" y="17060"/>
                </a:lnTo>
                <a:lnTo>
                  <a:pt x="61190" y="17090"/>
                </a:lnTo>
                <a:lnTo>
                  <a:pt x="61170" y="17120"/>
                </a:lnTo>
                <a:lnTo>
                  <a:pt x="61160" y="17130"/>
                </a:lnTo>
                <a:lnTo>
                  <a:pt x="61160" y="17180"/>
                </a:lnTo>
                <a:lnTo>
                  <a:pt x="61160" y="17200"/>
                </a:lnTo>
                <a:lnTo>
                  <a:pt x="61180" y="17150"/>
                </a:lnTo>
                <a:lnTo>
                  <a:pt x="61190" y="17130"/>
                </a:lnTo>
                <a:lnTo>
                  <a:pt x="61210" y="17110"/>
                </a:lnTo>
                <a:lnTo>
                  <a:pt x="61210" y="17140"/>
                </a:lnTo>
                <a:lnTo>
                  <a:pt x="61200" y="17150"/>
                </a:lnTo>
                <a:lnTo>
                  <a:pt x="61230" y="17190"/>
                </a:lnTo>
                <a:lnTo>
                  <a:pt x="61210" y="17220"/>
                </a:lnTo>
                <a:lnTo>
                  <a:pt x="61180" y="17260"/>
                </a:lnTo>
                <a:lnTo>
                  <a:pt x="61170" y="17300"/>
                </a:lnTo>
                <a:lnTo>
                  <a:pt x="61230" y="17250"/>
                </a:lnTo>
                <a:lnTo>
                  <a:pt x="61240" y="17250"/>
                </a:lnTo>
                <a:lnTo>
                  <a:pt x="61240" y="17260"/>
                </a:lnTo>
                <a:lnTo>
                  <a:pt x="61240" y="17270"/>
                </a:lnTo>
                <a:lnTo>
                  <a:pt x="61240" y="17290"/>
                </a:lnTo>
                <a:lnTo>
                  <a:pt x="61240" y="17300"/>
                </a:lnTo>
                <a:lnTo>
                  <a:pt x="61230" y="17310"/>
                </a:lnTo>
                <a:lnTo>
                  <a:pt x="61210" y="17340"/>
                </a:lnTo>
                <a:lnTo>
                  <a:pt x="61200" y="17350"/>
                </a:lnTo>
                <a:lnTo>
                  <a:pt x="61250" y="17330"/>
                </a:lnTo>
                <a:lnTo>
                  <a:pt x="61280" y="17300"/>
                </a:lnTo>
                <a:lnTo>
                  <a:pt x="61300" y="17250"/>
                </a:lnTo>
                <a:lnTo>
                  <a:pt x="61300" y="17190"/>
                </a:lnTo>
                <a:lnTo>
                  <a:pt x="61320" y="17220"/>
                </a:lnTo>
                <a:lnTo>
                  <a:pt x="61330" y="17270"/>
                </a:lnTo>
                <a:lnTo>
                  <a:pt x="61330" y="17310"/>
                </a:lnTo>
                <a:lnTo>
                  <a:pt x="61320" y="17330"/>
                </a:lnTo>
                <a:lnTo>
                  <a:pt x="61290" y="17340"/>
                </a:lnTo>
                <a:lnTo>
                  <a:pt x="61300" y="17380"/>
                </a:lnTo>
                <a:lnTo>
                  <a:pt x="61330" y="17420"/>
                </a:lnTo>
                <a:lnTo>
                  <a:pt x="61350" y="17440"/>
                </a:lnTo>
                <a:lnTo>
                  <a:pt x="61330" y="17380"/>
                </a:lnTo>
                <a:lnTo>
                  <a:pt x="61350" y="17330"/>
                </a:lnTo>
                <a:lnTo>
                  <a:pt x="61390" y="17320"/>
                </a:lnTo>
                <a:lnTo>
                  <a:pt x="61410" y="17340"/>
                </a:lnTo>
                <a:lnTo>
                  <a:pt x="61430" y="17310"/>
                </a:lnTo>
                <a:lnTo>
                  <a:pt x="61440" y="17240"/>
                </a:lnTo>
                <a:lnTo>
                  <a:pt x="61450" y="17200"/>
                </a:lnTo>
                <a:lnTo>
                  <a:pt x="61480" y="17190"/>
                </a:lnTo>
                <a:lnTo>
                  <a:pt x="61530" y="17050"/>
                </a:lnTo>
                <a:lnTo>
                  <a:pt x="61570" y="17050"/>
                </a:lnTo>
                <a:lnTo>
                  <a:pt x="61580" y="17100"/>
                </a:lnTo>
                <a:lnTo>
                  <a:pt x="61520" y="17240"/>
                </a:lnTo>
                <a:lnTo>
                  <a:pt x="61510" y="17290"/>
                </a:lnTo>
                <a:lnTo>
                  <a:pt x="61520" y="17290"/>
                </a:lnTo>
                <a:lnTo>
                  <a:pt x="61520" y="17280"/>
                </a:lnTo>
                <a:lnTo>
                  <a:pt x="61530" y="17260"/>
                </a:lnTo>
                <a:lnTo>
                  <a:pt x="61570" y="17230"/>
                </a:lnTo>
                <a:lnTo>
                  <a:pt x="61600" y="17190"/>
                </a:lnTo>
                <a:lnTo>
                  <a:pt x="61620" y="17200"/>
                </a:lnTo>
                <a:lnTo>
                  <a:pt x="61620" y="17240"/>
                </a:lnTo>
                <a:lnTo>
                  <a:pt x="61630" y="17270"/>
                </a:lnTo>
                <a:lnTo>
                  <a:pt x="61630" y="17300"/>
                </a:lnTo>
                <a:lnTo>
                  <a:pt x="61650" y="17320"/>
                </a:lnTo>
                <a:lnTo>
                  <a:pt x="61670" y="17330"/>
                </a:lnTo>
                <a:lnTo>
                  <a:pt x="61660" y="17370"/>
                </a:lnTo>
                <a:lnTo>
                  <a:pt x="61670" y="17380"/>
                </a:lnTo>
                <a:lnTo>
                  <a:pt x="61670" y="17420"/>
                </a:lnTo>
                <a:lnTo>
                  <a:pt x="61660" y="17450"/>
                </a:lnTo>
                <a:lnTo>
                  <a:pt x="61650" y="17480"/>
                </a:lnTo>
                <a:lnTo>
                  <a:pt x="61640" y="17490"/>
                </a:lnTo>
                <a:lnTo>
                  <a:pt x="61620" y="17520"/>
                </a:lnTo>
                <a:lnTo>
                  <a:pt x="61690" y="17530"/>
                </a:lnTo>
                <a:lnTo>
                  <a:pt x="61710" y="17520"/>
                </a:lnTo>
                <a:lnTo>
                  <a:pt x="61730" y="17500"/>
                </a:lnTo>
                <a:lnTo>
                  <a:pt x="61740" y="17480"/>
                </a:lnTo>
                <a:lnTo>
                  <a:pt x="61750" y="17450"/>
                </a:lnTo>
                <a:lnTo>
                  <a:pt x="61760" y="17430"/>
                </a:lnTo>
                <a:lnTo>
                  <a:pt x="61750" y="17400"/>
                </a:lnTo>
                <a:lnTo>
                  <a:pt x="61730" y="17380"/>
                </a:lnTo>
                <a:lnTo>
                  <a:pt x="61740" y="17350"/>
                </a:lnTo>
                <a:lnTo>
                  <a:pt x="61760" y="17340"/>
                </a:lnTo>
                <a:lnTo>
                  <a:pt x="61780" y="17330"/>
                </a:lnTo>
                <a:lnTo>
                  <a:pt x="61810" y="17330"/>
                </a:lnTo>
                <a:lnTo>
                  <a:pt x="61820" y="17350"/>
                </a:lnTo>
                <a:lnTo>
                  <a:pt x="61810" y="17360"/>
                </a:lnTo>
                <a:lnTo>
                  <a:pt x="61780" y="17370"/>
                </a:lnTo>
                <a:lnTo>
                  <a:pt x="61790" y="17370"/>
                </a:lnTo>
                <a:lnTo>
                  <a:pt x="61790" y="17380"/>
                </a:lnTo>
                <a:lnTo>
                  <a:pt x="61800" y="17380"/>
                </a:lnTo>
                <a:lnTo>
                  <a:pt x="61810" y="17380"/>
                </a:lnTo>
                <a:lnTo>
                  <a:pt x="61800" y="17400"/>
                </a:lnTo>
                <a:lnTo>
                  <a:pt x="61800" y="17410"/>
                </a:lnTo>
                <a:lnTo>
                  <a:pt x="61800" y="17430"/>
                </a:lnTo>
                <a:lnTo>
                  <a:pt x="61810" y="17440"/>
                </a:lnTo>
                <a:lnTo>
                  <a:pt x="61860" y="17350"/>
                </a:lnTo>
                <a:lnTo>
                  <a:pt x="61890" y="17320"/>
                </a:lnTo>
                <a:lnTo>
                  <a:pt x="61920" y="17350"/>
                </a:lnTo>
                <a:lnTo>
                  <a:pt x="61890" y="17350"/>
                </a:lnTo>
                <a:lnTo>
                  <a:pt x="61880" y="17360"/>
                </a:lnTo>
                <a:lnTo>
                  <a:pt x="61870" y="17380"/>
                </a:lnTo>
                <a:lnTo>
                  <a:pt x="61880" y="17410"/>
                </a:lnTo>
                <a:lnTo>
                  <a:pt x="61890" y="17400"/>
                </a:lnTo>
                <a:lnTo>
                  <a:pt x="61910" y="17400"/>
                </a:lnTo>
                <a:lnTo>
                  <a:pt x="61920" y="17400"/>
                </a:lnTo>
                <a:lnTo>
                  <a:pt x="61900" y="17420"/>
                </a:lnTo>
                <a:lnTo>
                  <a:pt x="61890" y="17440"/>
                </a:lnTo>
                <a:lnTo>
                  <a:pt x="61880" y="17460"/>
                </a:lnTo>
                <a:lnTo>
                  <a:pt x="61880" y="17490"/>
                </a:lnTo>
                <a:lnTo>
                  <a:pt x="61900" y="17480"/>
                </a:lnTo>
                <a:lnTo>
                  <a:pt x="61910" y="17460"/>
                </a:lnTo>
                <a:lnTo>
                  <a:pt x="61930" y="17430"/>
                </a:lnTo>
                <a:lnTo>
                  <a:pt x="61930" y="17410"/>
                </a:lnTo>
                <a:lnTo>
                  <a:pt x="61950" y="17410"/>
                </a:lnTo>
                <a:lnTo>
                  <a:pt x="61950" y="17490"/>
                </a:lnTo>
                <a:lnTo>
                  <a:pt x="61950" y="17510"/>
                </a:lnTo>
                <a:lnTo>
                  <a:pt x="61930" y="17560"/>
                </a:lnTo>
                <a:lnTo>
                  <a:pt x="61920" y="17600"/>
                </a:lnTo>
                <a:lnTo>
                  <a:pt x="61920" y="17620"/>
                </a:lnTo>
                <a:lnTo>
                  <a:pt x="61950" y="17590"/>
                </a:lnTo>
                <a:lnTo>
                  <a:pt x="62040" y="17490"/>
                </a:lnTo>
                <a:lnTo>
                  <a:pt x="62040" y="17470"/>
                </a:lnTo>
                <a:lnTo>
                  <a:pt x="62040" y="17450"/>
                </a:lnTo>
                <a:lnTo>
                  <a:pt x="62040" y="17430"/>
                </a:lnTo>
                <a:lnTo>
                  <a:pt x="62060" y="17410"/>
                </a:lnTo>
                <a:lnTo>
                  <a:pt x="62070" y="17400"/>
                </a:lnTo>
                <a:lnTo>
                  <a:pt x="62140" y="17370"/>
                </a:lnTo>
                <a:lnTo>
                  <a:pt x="62080" y="17370"/>
                </a:lnTo>
                <a:lnTo>
                  <a:pt x="62120" y="17360"/>
                </a:lnTo>
                <a:lnTo>
                  <a:pt x="62150" y="17360"/>
                </a:lnTo>
                <a:lnTo>
                  <a:pt x="62160" y="17380"/>
                </a:lnTo>
                <a:lnTo>
                  <a:pt x="62170" y="17420"/>
                </a:lnTo>
                <a:lnTo>
                  <a:pt x="62160" y="17440"/>
                </a:lnTo>
                <a:lnTo>
                  <a:pt x="62160" y="17470"/>
                </a:lnTo>
                <a:lnTo>
                  <a:pt x="62150" y="17490"/>
                </a:lnTo>
                <a:lnTo>
                  <a:pt x="62140" y="17490"/>
                </a:lnTo>
                <a:lnTo>
                  <a:pt x="62110" y="17490"/>
                </a:lnTo>
                <a:lnTo>
                  <a:pt x="62100" y="17500"/>
                </a:lnTo>
                <a:lnTo>
                  <a:pt x="62050" y="17520"/>
                </a:lnTo>
                <a:lnTo>
                  <a:pt x="62040" y="17520"/>
                </a:lnTo>
                <a:lnTo>
                  <a:pt x="62030" y="17540"/>
                </a:lnTo>
                <a:lnTo>
                  <a:pt x="62030" y="17550"/>
                </a:lnTo>
                <a:lnTo>
                  <a:pt x="62030" y="17570"/>
                </a:lnTo>
                <a:lnTo>
                  <a:pt x="62030" y="17590"/>
                </a:lnTo>
                <a:lnTo>
                  <a:pt x="62010" y="17650"/>
                </a:lnTo>
                <a:lnTo>
                  <a:pt x="62000" y="17680"/>
                </a:lnTo>
                <a:lnTo>
                  <a:pt x="62020" y="17710"/>
                </a:lnTo>
                <a:lnTo>
                  <a:pt x="61970" y="17700"/>
                </a:lnTo>
                <a:lnTo>
                  <a:pt x="61940" y="17720"/>
                </a:lnTo>
                <a:lnTo>
                  <a:pt x="61890" y="17770"/>
                </a:lnTo>
                <a:lnTo>
                  <a:pt x="61920" y="17770"/>
                </a:lnTo>
                <a:lnTo>
                  <a:pt x="61930" y="17760"/>
                </a:lnTo>
                <a:lnTo>
                  <a:pt x="61940" y="17740"/>
                </a:lnTo>
                <a:lnTo>
                  <a:pt x="61950" y="17710"/>
                </a:lnTo>
                <a:lnTo>
                  <a:pt x="61970" y="17730"/>
                </a:lnTo>
                <a:lnTo>
                  <a:pt x="61990" y="17750"/>
                </a:lnTo>
                <a:lnTo>
                  <a:pt x="61980" y="17770"/>
                </a:lnTo>
                <a:lnTo>
                  <a:pt x="61960" y="17800"/>
                </a:lnTo>
                <a:lnTo>
                  <a:pt x="61980" y="17800"/>
                </a:lnTo>
                <a:lnTo>
                  <a:pt x="62000" y="17790"/>
                </a:lnTo>
                <a:lnTo>
                  <a:pt x="62010" y="17790"/>
                </a:lnTo>
                <a:lnTo>
                  <a:pt x="62020" y="17770"/>
                </a:lnTo>
                <a:lnTo>
                  <a:pt x="62050" y="17790"/>
                </a:lnTo>
                <a:lnTo>
                  <a:pt x="62060" y="17820"/>
                </a:lnTo>
                <a:lnTo>
                  <a:pt x="62050" y="17850"/>
                </a:lnTo>
                <a:lnTo>
                  <a:pt x="62060" y="17880"/>
                </a:lnTo>
                <a:lnTo>
                  <a:pt x="62080" y="17840"/>
                </a:lnTo>
                <a:lnTo>
                  <a:pt x="62080" y="17800"/>
                </a:lnTo>
                <a:lnTo>
                  <a:pt x="62070" y="17710"/>
                </a:lnTo>
                <a:lnTo>
                  <a:pt x="62080" y="17690"/>
                </a:lnTo>
                <a:lnTo>
                  <a:pt x="62090" y="17670"/>
                </a:lnTo>
                <a:lnTo>
                  <a:pt x="62110" y="17650"/>
                </a:lnTo>
                <a:lnTo>
                  <a:pt x="62130" y="17640"/>
                </a:lnTo>
                <a:lnTo>
                  <a:pt x="62140" y="17650"/>
                </a:lnTo>
                <a:lnTo>
                  <a:pt x="62140" y="17680"/>
                </a:lnTo>
                <a:lnTo>
                  <a:pt x="62130" y="17700"/>
                </a:lnTo>
                <a:lnTo>
                  <a:pt x="62110" y="17710"/>
                </a:lnTo>
                <a:lnTo>
                  <a:pt x="62130" y="17710"/>
                </a:lnTo>
                <a:lnTo>
                  <a:pt x="62160" y="17680"/>
                </a:lnTo>
                <a:lnTo>
                  <a:pt x="62170" y="17670"/>
                </a:lnTo>
                <a:lnTo>
                  <a:pt x="62180" y="17660"/>
                </a:lnTo>
                <a:lnTo>
                  <a:pt x="62210" y="17610"/>
                </a:lnTo>
                <a:lnTo>
                  <a:pt x="62220" y="17570"/>
                </a:lnTo>
                <a:lnTo>
                  <a:pt x="62270" y="17480"/>
                </a:lnTo>
                <a:lnTo>
                  <a:pt x="62270" y="17460"/>
                </a:lnTo>
                <a:lnTo>
                  <a:pt x="62260" y="17430"/>
                </a:lnTo>
                <a:lnTo>
                  <a:pt x="62290" y="17410"/>
                </a:lnTo>
                <a:lnTo>
                  <a:pt x="62330" y="17410"/>
                </a:lnTo>
                <a:lnTo>
                  <a:pt x="62360" y="17440"/>
                </a:lnTo>
                <a:lnTo>
                  <a:pt x="62370" y="17460"/>
                </a:lnTo>
                <a:lnTo>
                  <a:pt x="62390" y="17620"/>
                </a:lnTo>
                <a:lnTo>
                  <a:pt x="62370" y="17610"/>
                </a:lnTo>
                <a:lnTo>
                  <a:pt x="62360" y="17600"/>
                </a:lnTo>
                <a:lnTo>
                  <a:pt x="62340" y="17660"/>
                </a:lnTo>
                <a:lnTo>
                  <a:pt x="62300" y="17690"/>
                </a:lnTo>
                <a:lnTo>
                  <a:pt x="62250" y="17720"/>
                </a:lnTo>
                <a:lnTo>
                  <a:pt x="62200" y="17760"/>
                </a:lnTo>
                <a:lnTo>
                  <a:pt x="62210" y="17770"/>
                </a:lnTo>
                <a:lnTo>
                  <a:pt x="62220" y="17750"/>
                </a:lnTo>
                <a:lnTo>
                  <a:pt x="62240" y="17730"/>
                </a:lnTo>
                <a:lnTo>
                  <a:pt x="62260" y="17730"/>
                </a:lnTo>
                <a:lnTo>
                  <a:pt x="62280" y="17740"/>
                </a:lnTo>
                <a:lnTo>
                  <a:pt x="62260" y="17770"/>
                </a:lnTo>
                <a:lnTo>
                  <a:pt x="62250" y="17800"/>
                </a:lnTo>
                <a:lnTo>
                  <a:pt x="62240" y="17830"/>
                </a:lnTo>
                <a:lnTo>
                  <a:pt x="62240" y="17860"/>
                </a:lnTo>
                <a:lnTo>
                  <a:pt x="62220" y="17870"/>
                </a:lnTo>
                <a:lnTo>
                  <a:pt x="62190" y="17880"/>
                </a:lnTo>
                <a:lnTo>
                  <a:pt x="62180" y="17910"/>
                </a:lnTo>
                <a:lnTo>
                  <a:pt x="62200" y="17950"/>
                </a:lnTo>
                <a:lnTo>
                  <a:pt x="62210" y="17920"/>
                </a:lnTo>
                <a:lnTo>
                  <a:pt x="62210" y="17900"/>
                </a:lnTo>
                <a:lnTo>
                  <a:pt x="62210" y="17880"/>
                </a:lnTo>
                <a:lnTo>
                  <a:pt x="62280" y="17910"/>
                </a:lnTo>
                <a:lnTo>
                  <a:pt x="62300" y="17960"/>
                </a:lnTo>
                <a:lnTo>
                  <a:pt x="62290" y="18010"/>
                </a:lnTo>
                <a:lnTo>
                  <a:pt x="62270" y="18100"/>
                </a:lnTo>
                <a:lnTo>
                  <a:pt x="62260" y="18130"/>
                </a:lnTo>
                <a:lnTo>
                  <a:pt x="62250" y="18160"/>
                </a:lnTo>
                <a:lnTo>
                  <a:pt x="62250" y="18200"/>
                </a:lnTo>
                <a:lnTo>
                  <a:pt x="62260" y="18230"/>
                </a:lnTo>
                <a:lnTo>
                  <a:pt x="62280" y="18250"/>
                </a:lnTo>
                <a:lnTo>
                  <a:pt x="62300" y="18270"/>
                </a:lnTo>
                <a:lnTo>
                  <a:pt x="62330" y="18280"/>
                </a:lnTo>
                <a:lnTo>
                  <a:pt x="62410" y="18260"/>
                </a:lnTo>
                <a:lnTo>
                  <a:pt x="62440" y="18230"/>
                </a:lnTo>
                <a:lnTo>
                  <a:pt x="62430" y="18200"/>
                </a:lnTo>
                <a:lnTo>
                  <a:pt x="62460" y="18180"/>
                </a:lnTo>
                <a:lnTo>
                  <a:pt x="62530" y="18160"/>
                </a:lnTo>
                <a:lnTo>
                  <a:pt x="62540" y="18140"/>
                </a:lnTo>
                <a:lnTo>
                  <a:pt x="62530" y="18100"/>
                </a:lnTo>
                <a:lnTo>
                  <a:pt x="62480" y="18040"/>
                </a:lnTo>
                <a:lnTo>
                  <a:pt x="62470" y="18000"/>
                </a:lnTo>
                <a:lnTo>
                  <a:pt x="62490" y="17950"/>
                </a:lnTo>
                <a:lnTo>
                  <a:pt x="62530" y="17880"/>
                </a:lnTo>
                <a:lnTo>
                  <a:pt x="62570" y="17840"/>
                </a:lnTo>
                <a:lnTo>
                  <a:pt x="62620" y="17840"/>
                </a:lnTo>
                <a:lnTo>
                  <a:pt x="62630" y="17790"/>
                </a:lnTo>
                <a:lnTo>
                  <a:pt x="62660" y="17750"/>
                </a:lnTo>
                <a:lnTo>
                  <a:pt x="62690" y="17750"/>
                </a:lnTo>
                <a:lnTo>
                  <a:pt x="62710" y="17800"/>
                </a:lnTo>
                <a:lnTo>
                  <a:pt x="62720" y="17800"/>
                </a:lnTo>
                <a:lnTo>
                  <a:pt x="62730" y="17760"/>
                </a:lnTo>
                <a:lnTo>
                  <a:pt x="62750" y="17740"/>
                </a:lnTo>
                <a:lnTo>
                  <a:pt x="62780" y="17730"/>
                </a:lnTo>
                <a:lnTo>
                  <a:pt x="62790" y="17720"/>
                </a:lnTo>
                <a:lnTo>
                  <a:pt x="62800" y="17720"/>
                </a:lnTo>
                <a:lnTo>
                  <a:pt x="62820" y="17730"/>
                </a:lnTo>
                <a:lnTo>
                  <a:pt x="62820" y="17750"/>
                </a:lnTo>
                <a:lnTo>
                  <a:pt x="62770" y="17760"/>
                </a:lnTo>
                <a:lnTo>
                  <a:pt x="62830" y="17750"/>
                </a:lnTo>
                <a:lnTo>
                  <a:pt x="62840" y="17730"/>
                </a:lnTo>
                <a:lnTo>
                  <a:pt x="62840" y="17690"/>
                </a:lnTo>
                <a:lnTo>
                  <a:pt x="62860" y="17640"/>
                </a:lnTo>
                <a:lnTo>
                  <a:pt x="62860" y="17720"/>
                </a:lnTo>
                <a:lnTo>
                  <a:pt x="62870" y="17740"/>
                </a:lnTo>
                <a:lnTo>
                  <a:pt x="62880" y="17750"/>
                </a:lnTo>
                <a:lnTo>
                  <a:pt x="62910" y="17760"/>
                </a:lnTo>
                <a:lnTo>
                  <a:pt x="62930" y="17770"/>
                </a:lnTo>
                <a:lnTo>
                  <a:pt x="62950" y="17760"/>
                </a:lnTo>
                <a:lnTo>
                  <a:pt x="62970" y="17770"/>
                </a:lnTo>
                <a:lnTo>
                  <a:pt x="62990" y="17810"/>
                </a:lnTo>
                <a:lnTo>
                  <a:pt x="62990" y="17840"/>
                </a:lnTo>
                <a:lnTo>
                  <a:pt x="62940" y="17820"/>
                </a:lnTo>
                <a:lnTo>
                  <a:pt x="62970" y="17850"/>
                </a:lnTo>
                <a:lnTo>
                  <a:pt x="62990" y="17860"/>
                </a:lnTo>
                <a:lnTo>
                  <a:pt x="63020" y="17860"/>
                </a:lnTo>
                <a:lnTo>
                  <a:pt x="63050" y="17880"/>
                </a:lnTo>
                <a:lnTo>
                  <a:pt x="63050" y="17890"/>
                </a:lnTo>
                <a:lnTo>
                  <a:pt x="63020" y="17910"/>
                </a:lnTo>
                <a:lnTo>
                  <a:pt x="62970" y="17920"/>
                </a:lnTo>
                <a:lnTo>
                  <a:pt x="62940" y="17950"/>
                </a:lnTo>
                <a:lnTo>
                  <a:pt x="62940" y="17990"/>
                </a:lnTo>
                <a:lnTo>
                  <a:pt x="62950" y="17990"/>
                </a:lnTo>
                <a:lnTo>
                  <a:pt x="62970" y="17950"/>
                </a:lnTo>
                <a:lnTo>
                  <a:pt x="62990" y="17950"/>
                </a:lnTo>
                <a:lnTo>
                  <a:pt x="63050" y="17980"/>
                </a:lnTo>
                <a:lnTo>
                  <a:pt x="63040" y="17950"/>
                </a:lnTo>
                <a:lnTo>
                  <a:pt x="63050" y="17920"/>
                </a:lnTo>
                <a:lnTo>
                  <a:pt x="63070" y="17890"/>
                </a:lnTo>
                <a:lnTo>
                  <a:pt x="63080" y="17850"/>
                </a:lnTo>
                <a:lnTo>
                  <a:pt x="63080" y="17790"/>
                </a:lnTo>
                <a:lnTo>
                  <a:pt x="63090" y="17770"/>
                </a:lnTo>
                <a:lnTo>
                  <a:pt x="63130" y="17770"/>
                </a:lnTo>
                <a:lnTo>
                  <a:pt x="63130" y="17760"/>
                </a:lnTo>
                <a:lnTo>
                  <a:pt x="63120" y="17760"/>
                </a:lnTo>
                <a:lnTo>
                  <a:pt x="63120" y="17740"/>
                </a:lnTo>
                <a:lnTo>
                  <a:pt x="63150" y="17720"/>
                </a:lnTo>
                <a:lnTo>
                  <a:pt x="63200" y="17700"/>
                </a:lnTo>
                <a:lnTo>
                  <a:pt x="63230" y="17670"/>
                </a:lnTo>
                <a:lnTo>
                  <a:pt x="63240" y="17640"/>
                </a:lnTo>
                <a:lnTo>
                  <a:pt x="63250" y="17630"/>
                </a:lnTo>
                <a:lnTo>
                  <a:pt x="63260" y="17640"/>
                </a:lnTo>
                <a:lnTo>
                  <a:pt x="63280" y="17660"/>
                </a:lnTo>
                <a:lnTo>
                  <a:pt x="63280" y="17680"/>
                </a:lnTo>
                <a:lnTo>
                  <a:pt x="63290" y="17740"/>
                </a:lnTo>
                <a:lnTo>
                  <a:pt x="63280" y="17760"/>
                </a:lnTo>
                <a:lnTo>
                  <a:pt x="63270" y="17770"/>
                </a:lnTo>
                <a:lnTo>
                  <a:pt x="63240" y="17780"/>
                </a:lnTo>
                <a:lnTo>
                  <a:pt x="63220" y="17800"/>
                </a:lnTo>
                <a:lnTo>
                  <a:pt x="63200" y="17810"/>
                </a:lnTo>
                <a:lnTo>
                  <a:pt x="63190" y="17840"/>
                </a:lnTo>
                <a:lnTo>
                  <a:pt x="63160" y="17880"/>
                </a:lnTo>
                <a:lnTo>
                  <a:pt x="63150" y="17910"/>
                </a:lnTo>
                <a:lnTo>
                  <a:pt x="63150" y="17950"/>
                </a:lnTo>
                <a:lnTo>
                  <a:pt x="63160" y="17990"/>
                </a:lnTo>
                <a:lnTo>
                  <a:pt x="63130" y="17990"/>
                </a:lnTo>
                <a:lnTo>
                  <a:pt x="63100" y="17980"/>
                </a:lnTo>
                <a:lnTo>
                  <a:pt x="63080" y="17990"/>
                </a:lnTo>
                <a:lnTo>
                  <a:pt x="63110" y="18010"/>
                </a:lnTo>
                <a:lnTo>
                  <a:pt x="63140" y="18050"/>
                </a:lnTo>
                <a:lnTo>
                  <a:pt x="63160" y="18080"/>
                </a:lnTo>
                <a:lnTo>
                  <a:pt x="63120" y="18100"/>
                </a:lnTo>
                <a:lnTo>
                  <a:pt x="63150" y="18110"/>
                </a:lnTo>
                <a:lnTo>
                  <a:pt x="63160" y="18100"/>
                </a:lnTo>
                <a:lnTo>
                  <a:pt x="63180" y="18040"/>
                </a:lnTo>
                <a:lnTo>
                  <a:pt x="63180" y="18020"/>
                </a:lnTo>
                <a:lnTo>
                  <a:pt x="63190" y="18010"/>
                </a:lnTo>
                <a:lnTo>
                  <a:pt x="63220" y="17990"/>
                </a:lnTo>
                <a:lnTo>
                  <a:pt x="63240" y="18020"/>
                </a:lnTo>
                <a:lnTo>
                  <a:pt x="63260" y="18050"/>
                </a:lnTo>
                <a:lnTo>
                  <a:pt x="63290" y="18070"/>
                </a:lnTo>
                <a:lnTo>
                  <a:pt x="63330" y="18060"/>
                </a:lnTo>
                <a:lnTo>
                  <a:pt x="63290" y="18050"/>
                </a:lnTo>
                <a:lnTo>
                  <a:pt x="63290" y="18020"/>
                </a:lnTo>
                <a:lnTo>
                  <a:pt x="63300" y="17990"/>
                </a:lnTo>
                <a:lnTo>
                  <a:pt x="63310" y="17960"/>
                </a:lnTo>
                <a:lnTo>
                  <a:pt x="63300" y="17960"/>
                </a:lnTo>
                <a:lnTo>
                  <a:pt x="63300" y="17950"/>
                </a:lnTo>
                <a:lnTo>
                  <a:pt x="63310" y="17940"/>
                </a:lnTo>
                <a:lnTo>
                  <a:pt x="63310" y="17930"/>
                </a:lnTo>
                <a:lnTo>
                  <a:pt x="63310" y="17920"/>
                </a:lnTo>
                <a:lnTo>
                  <a:pt x="63340" y="17940"/>
                </a:lnTo>
                <a:lnTo>
                  <a:pt x="63360" y="17970"/>
                </a:lnTo>
                <a:lnTo>
                  <a:pt x="63370" y="18010"/>
                </a:lnTo>
                <a:lnTo>
                  <a:pt x="63370" y="18050"/>
                </a:lnTo>
                <a:lnTo>
                  <a:pt x="63380" y="18010"/>
                </a:lnTo>
                <a:lnTo>
                  <a:pt x="63380" y="17990"/>
                </a:lnTo>
                <a:lnTo>
                  <a:pt x="63400" y="18030"/>
                </a:lnTo>
                <a:lnTo>
                  <a:pt x="63400" y="18050"/>
                </a:lnTo>
                <a:lnTo>
                  <a:pt x="63380" y="18070"/>
                </a:lnTo>
                <a:lnTo>
                  <a:pt x="63370" y="18090"/>
                </a:lnTo>
                <a:lnTo>
                  <a:pt x="63370" y="18110"/>
                </a:lnTo>
                <a:lnTo>
                  <a:pt x="63410" y="18140"/>
                </a:lnTo>
                <a:lnTo>
                  <a:pt x="63420" y="18160"/>
                </a:lnTo>
                <a:lnTo>
                  <a:pt x="63380" y="18200"/>
                </a:lnTo>
                <a:lnTo>
                  <a:pt x="63400" y="18210"/>
                </a:lnTo>
                <a:lnTo>
                  <a:pt x="63430" y="18230"/>
                </a:lnTo>
                <a:lnTo>
                  <a:pt x="63440" y="18240"/>
                </a:lnTo>
                <a:lnTo>
                  <a:pt x="63420" y="18270"/>
                </a:lnTo>
                <a:lnTo>
                  <a:pt x="63400" y="18280"/>
                </a:lnTo>
                <a:lnTo>
                  <a:pt x="63380" y="18290"/>
                </a:lnTo>
                <a:lnTo>
                  <a:pt x="63370" y="18290"/>
                </a:lnTo>
                <a:lnTo>
                  <a:pt x="63340" y="18290"/>
                </a:lnTo>
                <a:lnTo>
                  <a:pt x="63340" y="18300"/>
                </a:lnTo>
                <a:lnTo>
                  <a:pt x="63340" y="18310"/>
                </a:lnTo>
                <a:lnTo>
                  <a:pt x="63350" y="18320"/>
                </a:lnTo>
                <a:lnTo>
                  <a:pt x="63440" y="18270"/>
                </a:lnTo>
                <a:lnTo>
                  <a:pt x="63450" y="18250"/>
                </a:lnTo>
                <a:lnTo>
                  <a:pt x="63440" y="18200"/>
                </a:lnTo>
                <a:lnTo>
                  <a:pt x="63500" y="18230"/>
                </a:lnTo>
                <a:lnTo>
                  <a:pt x="63540" y="18240"/>
                </a:lnTo>
                <a:lnTo>
                  <a:pt x="63570" y="18230"/>
                </a:lnTo>
                <a:lnTo>
                  <a:pt x="63550" y="18290"/>
                </a:lnTo>
                <a:lnTo>
                  <a:pt x="63490" y="18340"/>
                </a:lnTo>
                <a:lnTo>
                  <a:pt x="63370" y="18400"/>
                </a:lnTo>
                <a:lnTo>
                  <a:pt x="63370" y="18420"/>
                </a:lnTo>
                <a:lnTo>
                  <a:pt x="63400" y="18410"/>
                </a:lnTo>
                <a:lnTo>
                  <a:pt x="63470" y="18400"/>
                </a:lnTo>
                <a:lnTo>
                  <a:pt x="63500" y="18380"/>
                </a:lnTo>
                <a:lnTo>
                  <a:pt x="63530" y="18360"/>
                </a:lnTo>
                <a:lnTo>
                  <a:pt x="63540" y="18370"/>
                </a:lnTo>
                <a:lnTo>
                  <a:pt x="63550" y="18400"/>
                </a:lnTo>
                <a:lnTo>
                  <a:pt x="63570" y="18420"/>
                </a:lnTo>
                <a:lnTo>
                  <a:pt x="63630" y="18410"/>
                </a:lnTo>
                <a:lnTo>
                  <a:pt x="63660" y="18360"/>
                </a:lnTo>
                <a:lnTo>
                  <a:pt x="63680" y="18290"/>
                </a:lnTo>
                <a:lnTo>
                  <a:pt x="63680" y="18230"/>
                </a:lnTo>
                <a:lnTo>
                  <a:pt x="63790" y="18280"/>
                </a:lnTo>
                <a:lnTo>
                  <a:pt x="63760" y="18300"/>
                </a:lnTo>
                <a:lnTo>
                  <a:pt x="63740" y="18320"/>
                </a:lnTo>
                <a:lnTo>
                  <a:pt x="63720" y="18340"/>
                </a:lnTo>
                <a:lnTo>
                  <a:pt x="63710" y="18380"/>
                </a:lnTo>
                <a:lnTo>
                  <a:pt x="63710" y="18410"/>
                </a:lnTo>
                <a:lnTo>
                  <a:pt x="63710" y="18440"/>
                </a:lnTo>
                <a:lnTo>
                  <a:pt x="63700" y="18450"/>
                </a:lnTo>
                <a:lnTo>
                  <a:pt x="63670" y="18460"/>
                </a:lnTo>
                <a:lnTo>
                  <a:pt x="63670" y="18470"/>
                </a:lnTo>
                <a:lnTo>
                  <a:pt x="63690" y="18470"/>
                </a:lnTo>
                <a:lnTo>
                  <a:pt x="63720" y="18450"/>
                </a:lnTo>
                <a:lnTo>
                  <a:pt x="63750" y="18440"/>
                </a:lnTo>
                <a:lnTo>
                  <a:pt x="63770" y="18450"/>
                </a:lnTo>
                <a:lnTo>
                  <a:pt x="63780" y="18470"/>
                </a:lnTo>
                <a:lnTo>
                  <a:pt x="63790" y="18480"/>
                </a:lnTo>
                <a:lnTo>
                  <a:pt x="63790" y="18490"/>
                </a:lnTo>
                <a:lnTo>
                  <a:pt x="63810" y="18470"/>
                </a:lnTo>
                <a:lnTo>
                  <a:pt x="63810" y="18450"/>
                </a:lnTo>
                <a:lnTo>
                  <a:pt x="63820" y="18430"/>
                </a:lnTo>
                <a:lnTo>
                  <a:pt x="63840" y="18420"/>
                </a:lnTo>
                <a:lnTo>
                  <a:pt x="63860" y="18430"/>
                </a:lnTo>
                <a:lnTo>
                  <a:pt x="63860" y="18450"/>
                </a:lnTo>
                <a:lnTo>
                  <a:pt x="63850" y="18480"/>
                </a:lnTo>
                <a:lnTo>
                  <a:pt x="63840" y="18500"/>
                </a:lnTo>
                <a:lnTo>
                  <a:pt x="63850" y="18510"/>
                </a:lnTo>
                <a:lnTo>
                  <a:pt x="63870" y="18490"/>
                </a:lnTo>
                <a:lnTo>
                  <a:pt x="63880" y="18480"/>
                </a:lnTo>
                <a:lnTo>
                  <a:pt x="63900" y="18470"/>
                </a:lnTo>
                <a:lnTo>
                  <a:pt x="63910" y="18440"/>
                </a:lnTo>
                <a:lnTo>
                  <a:pt x="63920" y="18450"/>
                </a:lnTo>
                <a:lnTo>
                  <a:pt x="63930" y="18460"/>
                </a:lnTo>
                <a:lnTo>
                  <a:pt x="63940" y="18470"/>
                </a:lnTo>
                <a:lnTo>
                  <a:pt x="63950" y="18490"/>
                </a:lnTo>
                <a:lnTo>
                  <a:pt x="63920" y="18520"/>
                </a:lnTo>
                <a:lnTo>
                  <a:pt x="63830" y="18570"/>
                </a:lnTo>
                <a:lnTo>
                  <a:pt x="63810" y="18600"/>
                </a:lnTo>
                <a:lnTo>
                  <a:pt x="63850" y="18590"/>
                </a:lnTo>
                <a:lnTo>
                  <a:pt x="63920" y="18580"/>
                </a:lnTo>
                <a:lnTo>
                  <a:pt x="63950" y="18580"/>
                </a:lnTo>
                <a:lnTo>
                  <a:pt x="63970" y="18600"/>
                </a:lnTo>
                <a:lnTo>
                  <a:pt x="63980" y="18630"/>
                </a:lnTo>
                <a:lnTo>
                  <a:pt x="63990" y="18670"/>
                </a:lnTo>
                <a:lnTo>
                  <a:pt x="63990" y="18700"/>
                </a:lnTo>
                <a:lnTo>
                  <a:pt x="63990" y="18720"/>
                </a:lnTo>
                <a:lnTo>
                  <a:pt x="64010" y="18750"/>
                </a:lnTo>
                <a:lnTo>
                  <a:pt x="64020" y="18770"/>
                </a:lnTo>
                <a:lnTo>
                  <a:pt x="64010" y="18790"/>
                </a:lnTo>
                <a:lnTo>
                  <a:pt x="64000" y="18800"/>
                </a:lnTo>
                <a:lnTo>
                  <a:pt x="63990" y="18800"/>
                </a:lnTo>
                <a:lnTo>
                  <a:pt x="63990" y="18810"/>
                </a:lnTo>
                <a:lnTo>
                  <a:pt x="63970" y="18830"/>
                </a:lnTo>
                <a:lnTo>
                  <a:pt x="63930" y="18830"/>
                </a:lnTo>
                <a:lnTo>
                  <a:pt x="63890" y="18830"/>
                </a:lnTo>
                <a:lnTo>
                  <a:pt x="63860" y="18820"/>
                </a:lnTo>
                <a:lnTo>
                  <a:pt x="63840" y="18840"/>
                </a:lnTo>
                <a:lnTo>
                  <a:pt x="63810" y="18860"/>
                </a:lnTo>
                <a:lnTo>
                  <a:pt x="63760" y="18870"/>
                </a:lnTo>
                <a:lnTo>
                  <a:pt x="63770" y="18880"/>
                </a:lnTo>
                <a:lnTo>
                  <a:pt x="63780" y="18880"/>
                </a:lnTo>
                <a:lnTo>
                  <a:pt x="63790" y="18880"/>
                </a:lnTo>
                <a:lnTo>
                  <a:pt x="63790" y="18890"/>
                </a:lnTo>
                <a:lnTo>
                  <a:pt x="63830" y="18870"/>
                </a:lnTo>
                <a:lnTo>
                  <a:pt x="63870" y="18850"/>
                </a:lnTo>
                <a:lnTo>
                  <a:pt x="63910" y="18850"/>
                </a:lnTo>
                <a:lnTo>
                  <a:pt x="63950" y="18860"/>
                </a:lnTo>
                <a:lnTo>
                  <a:pt x="63980" y="18860"/>
                </a:lnTo>
                <a:lnTo>
                  <a:pt x="64000" y="18870"/>
                </a:lnTo>
                <a:lnTo>
                  <a:pt x="64000" y="18890"/>
                </a:lnTo>
                <a:lnTo>
                  <a:pt x="63990" y="18900"/>
                </a:lnTo>
                <a:lnTo>
                  <a:pt x="63920" y="18960"/>
                </a:lnTo>
                <a:lnTo>
                  <a:pt x="63880" y="18970"/>
                </a:lnTo>
                <a:lnTo>
                  <a:pt x="63830" y="19040"/>
                </a:lnTo>
                <a:lnTo>
                  <a:pt x="63770" y="19100"/>
                </a:lnTo>
                <a:lnTo>
                  <a:pt x="63710" y="19100"/>
                </a:lnTo>
                <a:lnTo>
                  <a:pt x="63700" y="19110"/>
                </a:lnTo>
                <a:lnTo>
                  <a:pt x="63730" y="19120"/>
                </a:lnTo>
                <a:lnTo>
                  <a:pt x="63760" y="19120"/>
                </a:lnTo>
                <a:lnTo>
                  <a:pt x="63780" y="19110"/>
                </a:lnTo>
                <a:lnTo>
                  <a:pt x="63790" y="19110"/>
                </a:lnTo>
                <a:lnTo>
                  <a:pt x="63810" y="19130"/>
                </a:lnTo>
                <a:lnTo>
                  <a:pt x="63800" y="19150"/>
                </a:lnTo>
                <a:lnTo>
                  <a:pt x="63760" y="19180"/>
                </a:lnTo>
                <a:lnTo>
                  <a:pt x="63680" y="19260"/>
                </a:lnTo>
                <a:lnTo>
                  <a:pt x="63640" y="19280"/>
                </a:lnTo>
                <a:lnTo>
                  <a:pt x="63570" y="19270"/>
                </a:lnTo>
                <a:lnTo>
                  <a:pt x="63590" y="19290"/>
                </a:lnTo>
                <a:lnTo>
                  <a:pt x="63590" y="19300"/>
                </a:lnTo>
                <a:lnTo>
                  <a:pt x="63600" y="19330"/>
                </a:lnTo>
                <a:lnTo>
                  <a:pt x="63520" y="19310"/>
                </a:lnTo>
                <a:lnTo>
                  <a:pt x="63490" y="19300"/>
                </a:lnTo>
                <a:lnTo>
                  <a:pt x="63450" y="19320"/>
                </a:lnTo>
                <a:lnTo>
                  <a:pt x="63420" y="19350"/>
                </a:lnTo>
                <a:lnTo>
                  <a:pt x="63390" y="19370"/>
                </a:lnTo>
                <a:lnTo>
                  <a:pt x="63340" y="19360"/>
                </a:lnTo>
                <a:lnTo>
                  <a:pt x="63380" y="19380"/>
                </a:lnTo>
                <a:lnTo>
                  <a:pt x="63470" y="19350"/>
                </a:lnTo>
                <a:lnTo>
                  <a:pt x="63550" y="19330"/>
                </a:lnTo>
                <a:lnTo>
                  <a:pt x="63570" y="19400"/>
                </a:lnTo>
                <a:lnTo>
                  <a:pt x="63590" y="19400"/>
                </a:lnTo>
                <a:lnTo>
                  <a:pt x="63600" y="19370"/>
                </a:lnTo>
                <a:lnTo>
                  <a:pt x="63630" y="19350"/>
                </a:lnTo>
                <a:lnTo>
                  <a:pt x="63660" y="19340"/>
                </a:lnTo>
                <a:lnTo>
                  <a:pt x="63670" y="19360"/>
                </a:lnTo>
                <a:lnTo>
                  <a:pt x="63670" y="19390"/>
                </a:lnTo>
                <a:lnTo>
                  <a:pt x="63650" y="19410"/>
                </a:lnTo>
                <a:lnTo>
                  <a:pt x="63640" y="19420"/>
                </a:lnTo>
                <a:lnTo>
                  <a:pt x="63630" y="19440"/>
                </a:lnTo>
                <a:lnTo>
                  <a:pt x="63610" y="19490"/>
                </a:lnTo>
                <a:lnTo>
                  <a:pt x="63610" y="19500"/>
                </a:lnTo>
                <a:lnTo>
                  <a:pt x="63580" y="19520"/>
                </a:lnTo>
                <a:lnTo>
                  <a:pt x="63570" y="19540"/>
                </a:lnTo>
                <a:lnTo>
                  <a:pt x="63560" y="19590"/>
                </a:lnTo>
                <a:lnTo>
                  <a:pt x="63550" y="19610"/>
                </a:lnTo>
                <a:lnTo>
                  <a:pt x="63560" y="19620"/>
                </a:lnTo>
                <a:lnTo>
                  <a:pt x="63570" y="19600"/>
                </a:lnTo>
                <a:lnTo>
                  <a:pt x="63570" y="19580"/>
                </a:lnTo>
                <a:lnTo>
                  <a:pt x="63590" y="19560"/>
                </a:lnTo>
                <a:lnTo>
                  <a:pt x="63640" y="19520"/>
                </a:lnTo>
                <a:lnTo>
                  <a:pt x="63660" y="19510"/>
                </a:lnTo>
                <a:lnTo>
                  <a:pt x="63670" y="19530"/>
                </a:lnTo>
                <a:lnTo>
                  <a:pt x="63660" y="19610"/>
                </a:lnTo>
                <a:lnTo>
                  <a:pt x="63660" y="19640"/>
                </a:lnTo>
                <a:lnTo>
                  <a:pt x="63680" y="19660"/>
                </a:lnTo>
                <a:lnTo>
                  <a:pt x="63680" y="19640"/>
                </a:lnTo>
                <a:lnTo>
                  <a:pt x="63680" y="19620"/>
                </a:lnTo>
                <a:lnTo>
                  <a:pt x="63680" y="19590"/>
                </a:lnTo>
                <a:lnTo>
                  <a:pt x="63700" y="19550"/>
                </a:lnTo>
                <a:lnTo>
                  <a:pt x="63700" y="19530"/>
                </a:lnTo>
                <a:lnTo>
                  <a:pt x="63690" y="19520"/>
                </a:lnTo>
                <a:lnTo>
                  <a:pt x="63680" y="19500"/>
                </a:lnTo>
                <a:lnTo>
                  <a:pt x="63690" y="19460"/>
                </a:lnTo>
                <a:lnTo>
                  <a:pt x="63690" y="19420"/>
                </a:lnTo>
                <a:lnTo>
                  <a:pt x="63700" y="19380"/>
                </a:lnTo>
                <a:lnTo>
                  <a:pt x="63730" y="19340"/>
                </a:lnTo>
                <a:lnTo>
                  <a:pt x="63820" y="19260"/>
                </a:lnTo>
                <a:lnTo>
                  <a:pt x="63840" y="19250"/>
                </a:lnTo>
                <a:lnTo>
                  <a:pt x="63870" y="19240"/>
                </a:lnTo>
                <a:lnTo>
                  <a:pt x="63880" y="19230"/>
                </a:lnTo>
                <a:lnTo>
                  <a:pt x="63910" y="19210"/>
                </a:lnTo>
                <a:lnTo>
                  <a:pt x="63900" y="19210"/>
                </a:lnTo>
                <a:lnTo>
                  <a:pt x="63910" y="19180"/>
                </a:lnTo>
                <a:lnTo>
                  <a:pt x="63910" y="19170"/>
                </a:lnTo>
                <a:lnTo>
                  <a:pt x="63920" y="19160"/>
                </a:lnTo>
                <a:lnTo>
                  <a:pt x="63930" y="19150"/>
                </a:lnTo>
                <a:lnTo>
                  <a:pt x="64000" y="19090"/>
                </a:lnTo>
                <a:lnTo>
                  <a:pt x="64070" y="19090"/>
                </a:lnTo>
                <a:lnTo>
                  <a:pt x="64140" y="19120"/>
                </a:lnTo>
                <a:lnTo>
                  <a:pt x="64200" y="19190"/>
                </a:lnTo>
                <a:lnTo>
                  <a:pt x="64210" y="19240"/>
                </a:lnTo>
                <a:lnTo>
                  <a:pt x="64220" y="19270"/>
                </a:lnTo>
                <a:lnTo>
                  <a:pt x="64220" y="19350"/>
                </a:lnTo>
                <a:lnTo>
                  <a:pt x="64230" y="19350"/>
                </a:lnTo>
                <a:lnTo>
                  <a:pt x="64260" y="19390"/>
                </a:lnTo>
                <a:lnTo>
                  <a:pt x="64260" y="19400"/>
                </a:lnTo>
                <a:lnTo>
                  <a:pt x="64270" y="19420"/>
                </a:lnTo>
                <a:lnTo>
                  <a:pt x="64270" y="19470"/>
                </a:lnTo>
                <a:lnTo>
                  <a:pt x="64250" y="19560"/>
                </a:lnTo>
                <a:lnTo>
                  <a:pt x="64230" y="19590"/>
                </a:lnTo>
                <a:lnTo>
                  <a:pt x="64200" y="19610"/>
                </a:lnTo>
                <a:lnTo>
                  <a:pt x="64130" y="19620"/>
                </a:lnTo>
                <a:lnTo>
                  <a:pt x="64090" y="19620"/>
                </a:lnTo>
                <a:lnTo>
                  <a:pt x="64040" y="19610"/>
                </a:lnTo>
                <a:lnTo>
                  <a:pt x="64030" y="19590"/>
                </a:lnTo>
                <a:lnTo>
                  <a:pt x="64010" y="19570"/>
                </a:lnTo>
                <a:lnTo>
                  <a:pt x="64000" y="19560"/>
                </a:lnTo>
                <a:lnTo>
                  <a:pt x="63990" y="19560"/>
                </a:lnTo>
                <a:lnTo>
                  <a:pt x="63980" y="19550"/>
                </a:lnTo>
                <a:lnTo>
                  <a:pt x="63970" y="19540"/>
                </a:lnTo>
                <a:lnTo>
                  <a:pt x="63960" y="19540"/>
                </a:lnTo>
                <a:lnTo>
                  <a:pt x="63950" y="19550"/>
                </a:lnTo>
                <a:lnTo>
                  <a:pt x="63920" y="19560"/>
                </a:lnTo>
                <a:lnTo>
                  <a:pt x="63890" y="19580"/>
                </a:lnTo>
                <a:lnTo>
                  <a:pt x="63870" y="19610"/>
                </a:lnTo>
                <a:lnTo>
                  <a:pt x="63850" y="19630"/>
                </a:lnTo>
                <a:lnTo>
                  <a:pt x="63940" y="19580"/>
                </a:lnTo>
                <a:lnTo>
                  <a:pt x="63980" y="19580"/>
                </a:lnTo>
                <a:lnTo>
                  <a:pt x="63990" y="19640"/>
                </a:lnTo>
                <a:lnTo>
                  <a:pt x="63970" y="19740"/>
                </a:lnTo>
                <a:lnTo>
                  <a:pt x="63950" y="19800"/>
                </a:lnTo>
                <a:lnTo>
                  <a:pt x="63920" y="19840"/>
                </a:lnTo>
                <a:lnTo>
                  <a:pt x="63900" y="19850"/>
                </a:lnTo>
                <a:lnTo>
                  <a:pt x="63880" y="19840"/>
                </a:lnTo>
                <a:lnTo>
                  <a:pt x="63860" y="19850"/>
                </a:lnTo>
                <a:lnTo>
                  <a:pt x="63840" y="19870"/>
                </a:lnTo>
                <a:lnTo>
                  <a:pt x="63810" y="19930"/>
                </a:lnTo>
                <a:lnTo>
                  <a:pt x="63800" y="19940"/>
                </a:lnTo>
                <a:lnTo>
                  <a:pt x="63760" y="19940"/>
                </a:lnTo>
                <a:lnTo>
                  <a:pt x="63720" y="19960"/>
                </a:lnTo>
                <a:lnTo>
                  <a:pt x="63680" y="19990"/>
                </a:lnTo>
                <a:lnTo>
                  <a:pt x="63670" y="20020"/>
                </a:lnTo>
                <a:lnTo>
                  <a:pt x="63700" y="19990"/>
                </a:lnTo>
                <a:lnTo>
                  <a:pt x="63790" y="19950"/>
                </a:lnTo>
                <a:lnTo>
                  <a:pt x="63830" y="19930"/>
                </a:lnTo>
                <a:lnTo>
                  <a:pt x="63850" y="19910"/>
                </a:lnTo>
                <a:lnTo>
                  <a:pt x="63860" y="19890"/>
                </a:lnTo>
                <a:lnTo>
                  <a:pt x="63870" y="19870"/>
                </a:lnTo>
                <a:lnTo>
                  <a:pt x="63900" y="19870"/>
                </a:lnTo>
                <a:lnTo>
                  <a:pt x="63910" y="19880"/>
                </a:lnTo>
                <a:lnTo>
                  <a:pt x="63900" y="19900"/>
                </a:lnTo>
                <a:lnTo>
                  <a:pt x="63890" y="19930"/>
                </a:lnTo>
                <a:lnTo>
                  <a:pt x="63880" y="19940"/>
                </a:lnTo>
                <a:lnTo>
                  <a:pt x="63780" y="20140"/>
                </a:lnTo>
                <a:lnTo>
                  <a:pt x="63730" y="20200"/>
                </a:lnTo>
                <a:lnTo>
                  <a:pt x="63740" y="20220"/>
                </a:lnTo>
                <a:lnTo>
                  <a:pt x="63740" y="20240"/>
                </a:lnTo>
                <a:lnTo>
                  <a:pt x="63710" y="20300"/>
                </a:lnTo>
                <a:lnTo>
                  <a:pt x="63700" y="20340"/>
                </a:lnTo>
                <a:lnTo>
                  <a:pt x="63690" y="20380"/>
                </a:lnTo>
                <a:lnTo>
                  <a:pt x="63700" y="20470"/>
                </a:lnTo>
                <a:lnTo>
                  <a:pt x="63690" y="20520"/>
                </a:lnTo>
                <a:lnTo>
                  <a:pt x="63620" y="20640"/>
                </a:lnTo>
                <a:lnTo>
                  <a:pt x="63610" y="20660"/>
                </a:lnTo>
                <a:lnTo>
                  <a:pt x="63620" y="20720"/>
                </a:lnTo>
                <a:lnTo>
                  <a:pt x="63610" y="20740"/>
                </a:lnTo>
                <a:lnTo>
                  <a:pt x="63600" y="20780"/>
                </a:lnTo>
                <a:lnTo>
                  <a:pt x="63600" y="20800"/>
                </a:lnTo>
                <a:lnTo>
                  <a:pt x="63620" y="20840"/>
                </a:lnTo>
                <a:lnTo>
                  <a:pt x="63660" y="20850"/>
                </a:lnTo>
                <a:lnTo>
                  <a:pt x="63710" y="20850"/>
                </a:lnTo>
                <a:lnTo>
                  <a:pt x="63740" y="20860"/>
                </a:lnTo>
                <a:lnTo>
                  <a:pt x="63750" y="20910"/>
                </a:lnTo>
                <a:lnTo>
                  <a:pt x="63710" y="20950"/>
                </a:lnTo>
                <a:lnTo>
                  <a:pt x="63670" y="20980"/>
                </a:lnTo>
                <a:lnTo>
                  <a:pt x="63640" y="21010"/>
                </a:lnTo>
                <a:lnTo>
                  <a:pt x="63640" y="21040"/>
                </a:lnTo>
                <a:lnTo>
                  <a:pt x="63620" y="21050"/>
                </a:lnTo>
                <a:lnTo>
                  <a:pt x="63590" y="21070"/>
                </a:lnTo>
                <a:lnTo>
                  <a:pt x="63570" y="21080"/>
                </a:lnTo>
                <a:lnTo>
                  <a:pt x="63570" y="21100"/>
                </a:lnTo>
                <a:lnTo>
                  <a:pt x="63550" y="21150"/>
                </a:lnTo>
                <a:lnTo>
                  <a:pt x="63550" y="21170"/>
                </a:lnTo>
                <a:lnTo>
                  <a:pt x="63510" y="21190"/>
                </a:lnTo>
                <a:lnTo>
                  <a:pt x="63460" y="21200"/>
                </a:lnTo>
                <a:lnTo>
                  <a:pt x="63420" y="21210"/>
                </a:lnTo>
                <a:lnTo>
                  <a:pt x="63410" y="21240"/>
                </a:lnTo>
                <a:lnTo>
                  <a:pt x="63410" y="21280"/>
                </a:lnTo>
                <a:lnTo>
                  <a:pt x="63430" y="21320"/>
                </a:lnTo>
                <a:lnTo>
                  <a:pt x="63440" y="21350"/>
                </a:lnTo>
                <a:lnTo>
                  <a:pt x="63470" y="21390"/>
                </a:lnTo>
                <a:lnTo>
                  <a:pt x="63400" y="21420"/>
                </a:lnTo>
                <a:lnTo>
                  <a:pt x="63470" y="21430"/>
                </a:lnTo>
                <a:lnTo>
                  <a:pt x="63480" y="21400"/>
                </a:lnTo>
                <a:lnTo>
                  <a:pt x="63470" y="21290"/>
                </a:lnTo>
                <a:lnTo>
                  <a:pt x="63480" y="21250"/>
                </a:lnTo>
                <a:lnTo>
                  <a:pt x="63500" y="21230"/>
                </a:lnTo>
                <a:lnTo>
                  <a:pt x="63540" y="21210"/>
                </a:lnTo>
                <a:lnTo>
                  <a:pt x="63630" y="21200"/>
                </a:lnTo>
                <a:lnTo>
                  <a:pt x="63670" y="21180"/>
                </a:lnTo>
                <a:lnTo>
                  <a:pt x="63700" y="21150"/>
                </a:lnTo>
                <a:lnTo>
                  <a:pt x="63730" y="21110"/>
                </a:lnTo>
                <a:lnTo>
                  <a:pt x="63760" y="21040"/>
                </a:lnTo>
                <a:lnTo>
                  <a:pt x="63790" y="21020"/>
                </a:lnTo>
                <a:lnTo>
                  <a:pt x="63840" y="21020"/>
                </a:lnTo>
                <a:lnTo>
                  <a:pt x="63930" y="20880"/>
                </a:lnTo>
                <a:lnTo>
                  <a:pt x="64030" y="20830"/>
                </a:lnTo>
                <a:lnTo>
                  <a:pt x="64040" y="20810"/>
                </a:lnTo>
                <a:lnTo>
                  <a:pt x="64060" y="20780"/>
                </a:lnTo>
                <a:lnTo>
                  <a:pt x="64130" y="20710"/>
                </a:lnTo>
                <a:lnTo>
                  <a:pt x="64140" y="20680"/>
                </a:lnTo>
                <a:lnTo>
                  <a:pt x="64160" y="20640"/>
                </a:lnTo>
                <a:lnTo>
                  <a:pt x="64180" y="20590"/>
                </a:lnTo>
                <a:lnTo>
                  <a:pt x="64180" y="20550"/>
                </a:lnTo>
                <a:lnTo>
                  <a:pt x="64180" y="20460"/>
                </a:lnTo>
                <a:lnTo>
                  <a:pt x="64180" y="20420"/>
                </a:lnTo>
                <a:lnTo>
                  <a:pt x="64210" y="20390"/>
                </a:lnTo>
                <a:lnTo>
                  <a:pt x="64200" y="20390"/>
                </a:lnTo>
                <a:lnTo>
                  <a:pt x="64200" y="20380"/>
                </a:lnTo>
                <a:lnTo>
                  <a:pt x="64190" y="20370"/>
                </a:lnTo>
                <a:lnTo>
                  <a:pt x="64180" y="20370"/>
                </a:lnTo>
                <a:lnTo>
                  <a:pt x="64250" y="20140"/>
                </a:lnTo>
                <a:lnTo>
                  <a:pt x="64260" y="20060"/>
                </a:lnTo>
                <a:lnTo>
                  <a:pt x="64270" y="20080"/>
                </a:lnTo>
                <a:lnTo>
                  <a:pt x="64280" y="20090"/>
                </a:lnTo>
                <a:lnTo>
                  <a:pt x="64280" y="20110"/>
                </a:lnTo>
                <a:lnTo>
                  <a:pt x="64280" y="20130"/>
                </a:lnTo>
                <a:lnTo>
                  <a:pt x="64290" y="20130"/>
                </a:lnTo>
                <a:lnTo>
                  <a:pt x="64260" y="19900"/>
                </a:lnTo>
                <a:lnTo>
                  <a:pt x="64280" y="19880"/>
                </a:lnTo>
                <a:lnTo>
                  <a:pt x="64290" y="19860"/>
                </a:lnTo>
                <a:lnTo>
                  <a:pt x="64300" y="19850"/>
                </a:lnTo>
                <a:lnTo>
                  <a:pt x="64340" y="19850"/>
                </a:lnTo>
                <a:lnTo>
                  <a:pt x="64370" y="19870"/>
                </a:lnTo>
                <a:lnTo>
                  <a:pt x="64390" y="19900"/>
                </a:lnTo>
                <a:lnTo>
                  <a:pt x="64420" y="19960"/>
                </a:lnTo>
                <a:lnTo>
                  <a:pt x="64420" y="19910"/>
                </a:lnTo>
                <a:lnTo>
                  <a:pt x="64410" y="19880"/>
                </a:lnTo>
                <a:lnTo>
                  <a:pt x="64390" y="19870"/>
                </a:lnTo>
                <a:lnTo>
                  <a:pt x="64400" y="19850"/>
                </a:lnTo>
                <a:lnTo>
                  <a:pt x="64390" y="19820"/>
                </a:lnTo>
                <a:lnTo>
                  <a:pt x="64390" y="19790"/>
                </a:lnTo>
                <a:lnTo>
                  <a:pt x="64410" y="19760"/>
                </a:lnTo>
                <a:lnTo>
                  <a:pt x="64440" y="19750"/>
                </a:lnTo>
                <a:lnTo>
                  <a:pt x="64560" y="19740"/>
                </a:lnTo>
                <a:lnTo>
                  <a:pt x="64770" y="19630"/>
                </a:lnTo>
                <a:lnTo>
                  <a:pt x="64830" y="19630"/>
                </a:lnTo>
                <a:lnTo>
                  <a:pt x="64850" y="19600"/>
                </a:lnTo>
                <a:lnTo>
                  <a:pt x="64890" y="19600"/>
                </a:lnTo>
                <a:lnTo>
                  <a:pt x="64930" y="19630"/>
                </a:lnTo>
                <a:lnTo>
                  <a:pt x="64940" y="19690"/>
                </a:lnTo>
                <a:lnTo>
                  <a:pt x="64910" y="19680"/>
                </a:lnTo>
                <a:lnTo>
                  <a:pt x="64860" y="19680"/>
                </a:lnTo>
                <a:lnTo>
                  <a:pt x="64810" y="19690"/>
                </a:lnTo>
                <a:lnTo>
                  <a:pt x="64800" y="19720"/>
                </a:lnTo>
                <a:lnTo>
                  <a:pt x="64860" y="19720"/>
                </a:lnTo>
                <a:lnTo>
                  <a:pt x="64870" y="19730"/>
                </a:lnTo>
                <a:lnTo>
                  <a:pt x="64880" y="19750"/>
                </a:lnTo>
                <a:lnTo>
                  <a:pt x="64880" y="19790"/>
                </a:lnTo>
                <a:lnTo>
                  <a:pt x="64890" y="19810"/>
                </a:lnTo>
                <a:lnTo>
                  <a:pt x="64890" y="19790"/>
                </a:lnTo>
                <a:lnTo>
                  <a:pt x="64890" y="19780"/>
                </a:lnTo>
                <a:lnTo>
                  <a:pt x="64900" y="19740"/>
                </a:lnTo>
                <a:lnTo>
                  <a:pt x="64910" y="19740"/>
                </a:lnTo>
                <a:lnTo>
                  <a:pt x="64930" y="19790"/>
                </a:lnTo>
                <a:lnTo>
                  <a:pt x="64930" y="19830"/>
                </a:lnTo>
                <a:lnTo>
                  <a:pt x="64920" y="19870"/>
                </a:lnTo>
                <a:lnTo>
                  <a:pt x="64900" y="19910"/>
                </a:lnTo>
                <a:lnTo>
                  <a:pt x="64870" y="19910"/>
                </a:lnTo>
                <a:lnTo>
                  <a:pt x="64830" y="19920"/>
                </a:lnTo>
                <a:lnTo>
                  <a:pt x="64800" y="19960"/>
                </a:lnTo>
                <a:lnTo>
                  <a:pt x="64790" y="19970"/>
                </a:lnTo>
                <a:lnTo>
                  <a:pt x="64780" y="19970"/>
                </a:lnTo>
                <a:lnTo>
                  <a:pt x="64760" y="19980"/>
                </a:lnTo>
                <a:lnTo>
                  <a:pt x="64750" y="19990"/>
                </a:lnTo>
                <a:lnTo>
                  <a:pt x="64780" y="20010"/>
                </a:lnTo>
                <a:lnTo>
                  <a:pt x="64780" y="20050"/>
                </a:lnTo>
                <a:lnTo>
                  <a:pt x="64720" y="20150"/>
                </a:lnTo>
                <a:lnTo>
                  <a:pt x="64690" y="20170"/>
                </a:lnTo>
                <a:lnTo>
                  <a:pt x="64660" y="20180"/>
                </a:lnTo>
                <a:lnTo>
                  <a:pt x="64640" y="20190"/>
                </a:lnTo>
                <a:lnTo>
                  <a:pt x="64610" y="20180"/>
                </a:lnTo>
                <a:lnTo>
                  <a:pt x="64600" y="20180"/>
                </a:lnTo>
                <a:lnTo>
                  <a:pt x="64570" y="20140"/>
                </a:lnTo>
                <a:lnTo>
                  <a:pt x="64580" y="20180"/>
                </a:lnTo>
                <a:lnTo>
                  <a:pt x="64580" y="20190"/>
                </a:lnTo>
                <a:lnTo>
                  <a:pt x="64600" y="20200"/>
                </a:lnTo>
                <a:lnTo>
                  <a:pt x="64570" y="20220"/>
                </a:lnTo>
                <a:lnTo>
                  <a:pt x="64520" y="20240"/>
                </a:lnTo>
                <a:lnTo>
                  <a:pt x="64490" y="20250"/>
                </a:lnTo>
                <a:lnTo>
                  <a:pt x="64440" y="20300"/>
                </a:lnTo>
                <a:lnTo>
                  <a:pt x="64420" y="20310"/>
                </a:lnTo>
                <a:lnTo>
                  <a:pt x="64370" y="20330"/>
                </a:lnTo>
                <a:lnTo>
                  <a:pt x="64320" y="20380"/>
                </a:lnTo>
                <a:lnTo>
                  <a:pt x="64300" y="20430"/>
                </a:lnTo>
                <a:lnTo>
                  <a:pt x="64330" y="20460"/>
                </a:lnTo>
                <a:lnTo>
                  <a:pt x="64340" y="20420"/>
                </a:lnTo>
                <a:lnTo>
                  <a:pt x="64350" y="20380"/>
                </a:lnTo>
                <a:lnTo>
                  <a:pt x="64370" y="20360"/>
                </a:lnTo>
                <a:lnTo>
                  <a:pt x="64400" y="20390"/>
                </a:lnTo>
                <a:lnTo>
                  <a:pt x="64380" y="20430"/>
                </a:lnTo>
                <a:lnTo>
                  <a:pt x="64370" y="20440"/>
                </a:lnTo>
                <a:lnTo>
                  <a:pt x="64370" y="20450"/>
                </a:lnTo>
                <a:lnTo>
                  <a:pt x="64400" y="20480"/>
                </a:lnTo>
                <a:lnTo>
                  <a:pt x="64420" y="20420"/>
                </a:lnTo>
                <a:lnTo>
                  <a:pt x="64430" y="20420"/>
                </a:lnTo>
                <a:lnTo>
                  <a:pt x="64440" y="20420"/>
                </a:lnTo>
                <a:lnTo>
                  <a:pt x="64450" y="20420"/>
                </a:lnTo>
                <a:lnTo>
                  <a:pt x="64460" y="20410"/>
                </a:lnTo>
                <a:lnTo>
                  <a:pt x="64460" y="20390"/>
                </a:lnTo>
                <a:lnTo>
                  <a:pt x="64460" y="20370"/>
                </a:lnTo>
                <a:lnTo>
                  <a:pt x="64470" y="20350"/>
                </a:lnTo>
                <a:lnTo>
                  <a:pt x="64480" y="20340"/>
                </a:lnTo>
                <a:lnTo>
                  <a:pt x="64500" y="20360"/>
                </a:lnTo>
                <a:lnTo>
                  <a:pt x="64560" y="20390"/>
                </a:lnTo>
                <a:lnTo>
                  <a:pt x="64540" y="20360"/>
                </a:lnTo>
                <a:lnTo>
                  <a:pt x="64560" y="20340"/>
                </a:lnTo>
                <a:lnTo>
                  <a:pt x="64620" y="20330"/>
                </a:lnTo>
                <a:lnTo>
                  <a:pt x="64620" y="20360"/>
                </a:lnTo>
                <a:lnTo>
                  <a:pt x="64650" y="20420"/>
                </a:lnTo>
                <a:lnTo>
                  <a:pt x="64630" y="20460"/>
                </a:lnTo>
                <a:lnTo>
                  <a:pt x="64610" y="20470"/>
                </a:lnTo>
                <a:lnTo>
                  <a:pt x="64580" y="20480"/>
                </a:lnTo>
                <a:lnTo>
                  <a:pt x="64570" y="20490"/>
                </a:lnTo>
                <a:lnTo>
                  <a:pt x="64560" y="20500"/>
                </a:lnTo>
                <a:lnTo>
                  <a:pt x="64560" y="20510"/>
                </a:lnTo>
                <a:lnTo>
                  <a:pt x="64570" y="20510"/>
                </a:lnTo>
                <a:lnTo>
                  <a:pt x="64580" y="20510"/>
                </a:lnTo>
                <a:lnTo>
                  <a:pt x="64590" y="20520"/>
                </a:lnTo>
                <a:lnTo>
                  <a:pt x="64590" y="20530"/>
                </a:lnTo>
                <a:lnTo>
                  <a:pt x="64600" y="20550"/>
                </a:lnTo>
                <a:lnTo>
                  <a:pt x="64660" y="20480"/>
                </a:lnTo>
                <a:lnTo>
                  <a:pt x="64680" y="20460"/>
                </a:lnTo>
                <a:lnTo>
                  <a:pt x="64680" y="20470"/>
                </a:lnTo>
                <a:lnTo>
                  <a:pt x="64690" y="20470"/>
                </a:lnTo>
                <a:lnTo>
                  <a:pt x="64690" y="20480"/>
                </a:lnTo>
                <a:lnTo>
                  <a:pt x="64710" y="20450"/>
                </a:lnTo>
                <a:lnTo>
                  <a:pt x="64730" y="20420"/>
                </a:lnTo>
                <a:lnTo>
                  <a:pt x="64740" y="20380"/>
                </a:lnTo>
                <a:lnTo>
                  <a:pt x="64750" y="20350"/>
                </a:lnTo>
                <a:lnTo>
                  <a:pt x="64760" y="20320"/>
                </a:lnTo>
                <a:lnTo>
                  <a:pt x="64790" y="20310"/>
                </a:lnTo>
                <a:lnTo>
                  <a:pt x="64800" y="20300"/>
                </a:lnTo>
                <a:lnTo>
                  <a:pt x="64790" y="20330"/>
                </a:lnTo>
                <a:lnTo>
                  <a:pt x="64790" y="20340"/>
                </a:lnTo>
                <a:lnTo>
                  <a:pt x="64810" y="20330"/>
                </a:lnTo>
                <a:lnTo>
                  <a:pt x="64820" y="20330"/>
                </a:lnTo>
                <a:lnTo>
                  <a:pt x="64830" y="20310"/>
                </a:lnTo>
                <a:lnTo>
                  <a:pt x="64840" y="20330"/>
                </a:lnTo>
                <a:lnTo>
                  <a:pt x="64840" y="20340"/>
                </a:lnTo>
                <a:lnTo>
                  <a:pt x="64840" y="20350"/>
                </a:lnTo>
                <a:lnTo>
                  <a:pt x="64840" y="20370"/>
                </a:lnTo>
                <a:lnTo>
                  <a:pt x="64850" y="20350"/>
                </a:lnTo>
                <a:lnTo>
                  <a:pt x="64860" y="20340"/>
                </a:lnTo>
                <a:lnTo>
                  <a:pt x="64860" y="20370"/>
                </a:lnTo>
                <a:lnTo>
                  <a:pt x="64850" y="20390"/>
                </a:lnTo>
                <a:lnTo>
                  <a:pt x="64830" y="20420"/>
                </a:lnTo>
                <a:lnTo>
                  <a:pt x="64860" y="20400"/>
                </a:lnTo>
                <a:lnTo>
                  <a:pt x="64870" y="20360"/>
                </a:lnTo>
                <a:lnTo>
                  <a:pt x="64870" y="20280"/>
                </a:lnTo>
                <a:lnTo>
                  <a:pt x="64880" y="20240"/>
                </a:lnTo>
                <a:lnTo>
                  <a:pt x="64890" y="20210"/>
                </a:lnTo>
                <a:lnTo>
                  <a:pt x="64930" y="20160"/>
                </a:lnTo>
                <a:lnTo>
                  <a:pt x="64950" y="20100"/>
                </a:lnTo>
                <a:lnTo>
                  <a:pt x="64970" y="20070"/>
                </a:lnTo>
                <a:lnTo>
                  <a:pt x="65030" y="20040"/>
                </a:lnTo>
                <a:lnTo>
                  <a:pt x="65040" y="20030"/>
                </a:lnTo>
                <a:lnTo>
                  <a:pt x="65050" y="20030"/>
                </a:lnTo>
                <a:lnTo>
                  <a:pt x="65110" y="20060"/>
                </a:lnTo>
                <a:lnTo>
                  <a:pt x="65110" y="20050"/>
                </a:lnTo>
                <a:lnTo>
                  <a:pt x="65080" y="20030"/>
                </a:lnTo>
                <a:lnTo>
                  <a:pt x="65080" y="20010"/>
                </a:lnTo>
                <a:lnTo>
                  <a:pt x="65110" y="19950"/>
                </a:lnTo>
                <a:lnTo>
                  <a:pt x="65130" y="19920"/>
                </a:lnTo>
                <a:lnTo>
                  <a:pt x="65150" y="19900"/>
                </a:lnTo>
                <a:lnTo>
                  <a:pt x="65160" y="19900"/>
                </a:lnTo>
                <a:lnTo>
                  <a:pt x="65220" y="20010"/>
                </a:lnTo>
                <a:lnTo>
                  <a:pt x="65240" y="20070"/>
                </a:lnTo>
                <a:lnTo>
                  <a:pt x="65250" y="20050"/>
                </a:lnTo>
                <a:lnTo>
                  <a:pt x="65250" y="20030"/>
                </a:lnTo>
                <a:lnTo>
                  <a:pt x="65240" y="20000"/>
                </a:lnTo>
                <a:lnTo>
                  <a:pt x="65230" y="19970"/>
                </a:lnTo>
                <a:lnTo>
                  <a:pt x="65240" y="19950"/>
                </a:lnTo>
                <a:lnTo>
                  <a:pt x="65290" y="19920"/>
                </a:lnTo>
                <a:lnTo>
                  <a:pt x="65310" y="19920"/>
                </a:lnTo>
                <a:lnTo>
                  <a:pt x="65320" y="19920"/>
                </a:lnTo>
                <a:lnTo>
                  <a:pt x="65330" y="19910"/>
                </a:lnTo>
                <a:lnTo>
                  <a:pt x="65350" y="19910"/>
                </a:lnTo>
                <a:lnTo>
                  <a:pt x="65360" y="19910"/>
                </a:lnTo>
                <a:lnTo>
                  <a:pt x="65370" y="19910"/>
                </a:lnTo>
                <a:lnTo>
                  <a:pt x="65390" y="19900"/>
                </a:lnTo>
                <a:lnTo>
                  <a:pt x="65440" y="19870"/>
                </a:lnTo>
                <a:lnTo>
                  <a:pt x="65470" y="19860"/>
                </a:lnTo>
                <a:lnTo>
                  <a:pt x="65500" y="19850"/>
                </a:lnTo>
                <a:lnTo>
                  <a:pt x="65510" y="19860"/>
                </a:lnTo>
                <a:lnTo>
                  <a:pt x="65530" y="19840"/>
                </a:lnTo>
                <a:lnTo>
                  <a:pt x="65520" y="19780"/>
                </a:lnTo>
                <a:lnTo>
                  <a:pt x="65550" y="19760"/>
                </a:lnTo>
                <a:lnTo>
                  <a:pt x="65580" y="19780"/>
                </a:lnTo>
                <a:lnTo>
                  <a:pt x="65590" y="19830"/>
                </a:lnTo>
                <a:lnTo>
                  <a:pt x="65590" y="19880"/>
                </a:lnTo>
                <a:lnTo>
                  <a:pt x="65560" y="19910"/>
                </a:lnTo>
                <a:lnTo>
                  <a:pt x="65560" y="19920"/>
                </a:lnTo>
                <a:lnTo>
                  <a:pt x="65580" y="19920"/>
                </a:lnTo>
                <a:lnTo>
                  <a:pt x="65580" y="19910"/>
                </a:lnTo>
                <a:lnTo>
                  <a:pt x="65590" y="19910"/>
                </a:lnTo>
                <a:lnTo>
                  <a:pt x="65590" y="19920"/>
                </a:lnTo>
                <a:lnTo>
                  <a:pt x="65600" y="19920"/>
                </a:lnTo>
                <a:lnTo>
                  <a:pt x="65600" y="19910"/>
                </a:lnTo>
                <a:lnTo>
                  <a:pt x="65610" y="19900"/>
                </a:lnTo>
                <a:lnTo>
                  <a:pt x="65620" y="19880"/>
                </a:lnTo>
                <a:lnTo>
                  <a:pt x="65630" y="19890"/>
                </a:lnTo>
                <a:lnTo>
                  <a:pt x="65650" y="19890"/>
                </a:lnTo>
                <a:lnTo>
                  <a:pt x="65690" y="19900"/>
                </a:lnTo>
                <a:lnTo>
                  <a:pt x="65640" y="19860"/>
                </a:lnTo>
                <a:lnTo>
                  <a:pt x="65640" y="19810"/>
                </a:lnTo>
                <a:lnTo>
                  <a:pt x="65670" y="19770"/>
                </a:lnTo>
                <a:lnTo>
                  <a:pt x="65710" y="19760"/>
                </a:lnTo>
                <a:lnTo>
                  <a:pt x="65700" y="19770"/>
                </a:lnTo>
                <a:lnTo>
                  <a:pt x="65690" y="19790"/>
                </a:lnTo>
                <a:lnTo>
                  <a:pt x="65670" y="19830"/>
                </a:lnTo>
                <a:lnTo>
                  <a:pt x="65700" y="19810"/>
                </a:lnTo>
                <a:lnTo>
                  <a:pt x="65730" y="19800"/>
                </a:lnTo>
                <a:lnTo>
                  <a:pt x="65760" y="19810"/>
                </a:lnTo>
                <a:lnTo>
                  <a:pt x="65770" y="19850"/>
                </a:lnTo>
                <a:lnTo>
                  <a:pt x="65810" y="19840"/>
                </a:lnTo>
                <a:lnTo>
                  <a:pt x="65890" y="19870"/>
                </a:lnTo>
                <a:lnTo>
                  <a:pt x="65920" y="19850"/>
                </a:lnTo>
                <a:lnTo>
                  <a:pt x="65910" y="19840"/>
                </a:lnTo>
                <a:lnTo>
                  <a:pt x="65880" y="19840"/>
                </a:lnTo>
                <a:lnTo>
                  <a:pt x="65880" y="19820"/>
                </a:lnTo>
                <a:lnTo>
                  <a:pt x="65890" y="19790"/>
                </a:lnTo>
                <a:lnTo>
                  <a:pt x="65910" y="19770"/>
                </a:lnTo>
                <a:lnTo>
                  <a:pt x="65910" y="19810"/>
                </a:lnTo>
                <a:lnTo>
                  <a:pt x="65930" y="19790"/>
                </a:lnTo>
                <a:lnTo>
                  <a:pt x="65930" y="19760"/>
                </a:lnTo>
                <a:lnTo>
                  <a:pt x="65920" y="19740"/>
                </a:lnTo>
                <a:lnTo>
                  <a:pt x="65890" y="19720"/>
                </a:lnTo>
                <a:lnTo>
                  <a:pt x="65930" y="19670"/>
                </a:lnTo>
                <a:lnTo>
                  <a:pt x="65960" y="19690"/>
                </a:lnTo>
                <a:lnTo>
                  <a:pt x="65970" y="19730"/>
                </a:lnTo>
                <a:lnTo>
                  <a:pt x="65960" y="19790"/>
                </a:lnTo>
                <a:lnTo>
                  <a:pt x="65990" y="19790"/>
                </a:lnTo>
                <a:lnTo>
                  <a:pt x="66010" y="19850"/>
                </a:lnTo>
                <a:lnTo>
                  <a:pt x="66030" y="19870"/>
                </a:lnTo>
                <a:lnTo>
                  <a:pt x="66020" y="19900"/>
                </a:lnTo>
                <a:lnTo>
                  <a:pt x="66040" y="19890"/>
                </a:lnTo>
                <a:lnTo>
                  <a:pt x="66050" y="19880"/>
                </a:lnTo>
                <a:lnTo>
                  <a:pt x="66060" y="19860"/>
                </a:lnTo>
                <a:lnTo>
                  <a:pt x="66070" y="19840"/>
                </a:lnTo>
                <a:lnTo>
                  <a:pt x="66090" y="19870"/>
                </a:lnTo>
                <a:lnTo>
                  <a:pt x="66100" y="19910"/>
                </a:lnTo>
                <a:lnTo>
                  <a:pt x="66120" y="19890"/>
                </a:lnTo>
                <a:lnTo>
                  <a:pt x="66120" y="19870"/>
                </a:lnTo>
                <a:lnTo>
                  <a:pt x="66110" y="19830"/>
                </a:lnTo>
                <a:lnTo>
                  <a:pt x="66080" y="19770"/>
                </a:lnTo>
                <a:lnTo>
                  <a:pt x="66100" y="19770"/>
                </a:lnTo>
                <a:lnTo>
                  <a:pt x="66170" y="19790"/>
                </a:lnTo>
                <a:lnTo>
                  <a:pt x="66170" y="19770"/>
                </a:lnTo>
                <a:lnTo>
                  <a:pt x="66140" y="19770"/>
                </a:lnTo>
                <a:lnTo>
                  <a:pt x="66110" y="19750"/>
                </a:lnTo>
                <a:lnTo>
                  <a:pt x="66100" y="19720"/>
                </a:lnTo>
                <a:lnTo>
                  <a:pt x="66090" y="19690"/>
                </a:lnTo>
                <a:lnTo>
                  <a:pt x="66100" y="19690"/>
                </a:lnTo>
                <a:lnTo>
                  <a:pt x="66110" y="19710"/>
                </a:lnTo>
                <a:lnTo>
                  <a:pt x="66130" y="19720"/>
                </a:lnTo>
                <a:lnTo>
                  <a:pt x="66150" y="19720"/>
                </a:lnTo>
                <a:lnTo>
                  <a:pt x="66180" y="19720"/>
                </a:lnTo>
                <a:lnTo>
                  <a:pt x="66150" y="19690"/>
                </a:lnTo>
                <a:lnTo>
                  <a:pt x="66060" y="19640"/>
                </a:lnTo>
                <a:lnTo>
                  <a:pt x="66030" y="19590"/>
                </a:lnTo>
                <a:lnTo>
                  <a:pt x="66040" y="19560"/>
                </a:lnTo>
                <a:lnTo>
                  <a:pt x="66060" y="19530"/>
                </a:lnTo>
                <a:lnTo>
                  <a:pt x="66070" y="19510"/>
                </a:lnTo>
                <a:lnTo>
                  <a:pt x="66070" y="19490"/>
                </a:lnTo>
                <a:lnTo>
                  <a:pt x="66100" y="19480"/>
                </a:lnTo>
                <a:lnTo>
                  <a:pt x="66120" y="19480"/>
                </a:lnTo>
                <a:lnTo>
                  <a:pt x="66150" y="19480"/>
                </a:lnTo>
                <a:lnTo>
                  <a:pt x="66190" y="19470"/>
                </a:lnTo>
                <a:lnTo>
                  <a:pt x="66240" y="19480"/>
                </a:lnTo>
                <a:lnTo>
                  <a:pt x="66280" y="19490"/>
                </a:lnTo>
                <a:lnTo>
                  <a:pt x="66330" y="19490"/>
                </a:lnTo>
                <a:lnTo>
                  <a:pt x="66380" y="19490"/>
                </a:lnTo>
                <a:lnTo>
                  <a:pt x="66510" y="19540"/>
                </a:lnTo>
                <a:lnTo>
                  <a:pt x="66610" y="19560"/>
                </a:lnTo>
                <a:lnTo>
                  <a:pt x="66770" y="19640"/>
                </a:lnTo>
                <a:lnTo>
                  <a:pt x="66980" y="19720"/>
                </a:lnTo>
                <a:lnTo>
                  <a:pt x="67130" y="19770"/>
                </a:lnTo>
                <a:lnTo>
                  <a:pt x="67180" y="19790"/>
                </a:lnTo>
                <a:lnTo>
                  <a:pt x="67250" y="19820"/>
                </a:lnTo>
                <a:lnTo>
                  <a:pt x="67300" y="19850"/>
                </a:lnTo>
                <a:lnTo>
                  <a:pt x="67370" y="19890"/>
                </a:lnTo>
                <a:lnTo>
                  <a:pt x="67380" y="19900"/>
                </a:lnTo>
                <a:lnTo>
                  <a:pt x="67390" y="19900"/>
                </a:lnTo>
                <a:lnTo>
                  <a:pt x="67470" y="19920"/>
                </a:lnTo>
                <a:lnTo>
                  <a:pt x="67480" y="19930"/>
                </a:lnTo>
                <a:lnTo>
                  <a:pt x="67600" y="19920"/>
                </a:lnTo>
                <a:lnTo>
                  <a:pt x="67620" y="19930"/>
                </a:lnTo>
                <a:lnTo>
                  <a:pt x="67630" y="19940"/>
                </a:lnTo>
                <a:lnTo>
                  <a:pt x="67640" y="19960"/>
                </a:lnTo>
                <a:lnTo>
                  <a:pt x="67650" y="19960"/>
                </a:lnTo>
                <a:lnTo>
                  <a:pt x="67670" y="19980"/>
                </a:lnTo>
                <a:lnTo>
                  <a:pt x="67760" y="20090"/>
                </a:lnTo>
                <a:lnTo>
                  <a:pt x="67860" y="20150"/>
                </a:lnTo>
                <a:lnTo>
                  <a:pt x="67890" y="20160"/>
                </a:lnTo>
                <a:lnTo>
                  <a:pt x="67910" y="20160"/>
                </a:lnTo>
                <a:lnTo>
                  <a:pt x="67940" y="20170"/>
                </a:lnTo>
                <a:lnTo>
                  <a:pt x="67960" y="20170"/>
                </a:lnTo>
                <a:lnTo>
                  <a:pt x="67990" y="20170"/>
                </a:lnTo>
                <a:lnTo>
                  <a:pt x="68050" y="20140"/>
                </a:lnTo>
                <a:lnTo>
                  <a:pt x="68050" y="20180"/>
                </a:lnTo>
                <a:lnTo>
                  <a:pt x="68040" y="20210"/>
                </a:lnTo>
                <a:lnTo>
                  <a:pt x="68020" y="20210"/>
                </a:lnTo>
                <a:lnTo>
                  <a:pt x="67990" y="20200"/>
                </a:lnTo>
                <a:lnTo>
                  <a:pt x="68000" y="20250"/>
                </a:lnTo>
                <a:lnTo>
                  <a:pt x="68030" y="20270"/>
                </a:lnTo>
                <a:lnTo>
                  <a:pt x="68070" y="20280"/>
                </a:lnTo>
                <a:lnTo>
                  <a:pt x="68110" y="20310"/>
                </a:lnTo>
                <a:lnTo>
                  <a:pt x="68130" y="20300"/>
                </a:lnTo>
                <a:lnTo>
                  <a:pt x="68170" y="20280"/>
                </a:lnTo>
                <a:lnTo>
                  <a:pt x="68180" y="20270"/>
                </a:lnTo>
                <a:lnTo>
                  <a:pt x="68200" y="20280"/>
                </a:lnTo>
                <a:lnTo>
                  <a:pt x="68210" y="20310"/>
                </a:lnTo>
                <a:lnTo>
                  <a:pt x="68260" y="20320"/>
                </a:lnTo>
                <a:lnTo>
                  <a:pt x="68490" y="20330"/>
                </a:lnTo>
                <a:lnTo>
                  <a:pt x="68510" y="20340"/>
                </a:lnTo>
                <a:lnTo>
                  <a:pt x="68520" y="20370"/>
                </a:lnTo>
                <a:lnTo>
                  <a:pt x="68500" y="20410"/>
                </a:lnTo>
                <a:lnTo>
                  <a:pt x="68490" y="20440"/>
                </a:lnTo>
                <a:lnTo>
                  <a:pt x="68550" y="20420"/>
                </a:lnTo>
                <a:lnTo>
                  <a:pt x="68550" y="20430"/>
                </a:lnTo>
                <a:lnTo>
                  <a:pt x="68540" y="20480"/>
                </a:lnTo>
                <a:lnTo>
                  <a:pt x="68560" y="20480"/>
                </a:lnTo>
                <a:lnTo>
                  <a:pt x="68560" y="20450"/>
                </a:lnTo>
                <a:lnTo>
                  <a:pt x="68580" y="20430"/>
                </a:lnTo>
                <a:lnTo>
                  <a:pt x="68600" y="20420"/>
                </a:lnTo>
                <a:lnTo>
                  <a:pt x="68610" y="20410"/>
                </a:lnTo>
                <a:lnTo>
                  <a:pt x="68640" y="20430"/>
                </a:lnTo>
                <a:lnTo>
                  <a:pt x="68670" y="20430"/>
                </a:lnTo>
                <a:lnTo>
                  <a:pt x="68710" y="20430"/>
                </a:lnTo>
                <a:lnTo>
                  <a:pt x="68730" y="20410"/>
                </a:lnTo>
                <a:lnTo>
                  <a:pt x="68860" y="20410"/>
                </a:lnTo>
                <a:lnTo>
                  <a:pt x="68860" y="20420"/>
                </a:lnTo>
                <a:lnTo>
                  <a:pt x="68850" y="20420"/>
                </a:lnTo>
                <a:lnTo>
                  <a:pt x="68860" y="20450"/>
                </a:lnTo>
                <a:lnTo>
                  <a:pt x="68860" y="20460"/>
                </a:lnTo>
                <a:lnTo>
                  <a:pt x="68890" y="20450"/>
                </a:lnTo>
                <a:lnTo>
                  <a:pt x="68930" y="20450"/>
                </a:lnTo>
                <a:lnTo>
                  <a:pt x="68970" y="20460"/>
                </a:lnTo>
                <a:lnTo>
                  <a:pt x="68980" y="20460"/>
                </a:lnTo>
                <a:lnTo>
                  <a:pt x="68990" y="20430"/>
                </a:lnTo>
                <a:lnTo>
                  <a:pt x="69020" y="20430"/>
                </a:lnTo>
                <a:lnTo>
                  <a:pt x="69090" y="20480"/>
                </a:lnTo>
                <a:lnTo>
                  <a:pt x="69120" y="20490"/>
                </a:lnTo>
                <a:lnTo>
                  <a:pt x="69140" y="20480"/>
                </a:lnTo>
                <a:lnTo>
                  <a:pt x="69150" y="20460"/>
                </a:lnTo>
                <a:lnTo>
                  <a:pt x="69150" y="20380"/>
                </a:lnTo>
                <a:lnTo>
                  <a:pt x="69150" y="20350"/>
                </a:lnTo>
                <a:lnTo>
                  <a:pt x="69120" y="20370"/>
                </a:lnTo>
                <a:lnTo>
                  <a:pt x="69110" y="20370"/>
                </a:lnTo>
                <a:lnTo>
                  <a:pt x="69090" y="20340"/>
                </a:lnTo>
                <a:lnTo>
                  <a:pt x="69020" y="20310"/>
                </a:lnTo>
                <a:lnTo>
                  <a:pt x="69000" y="20290"/>
                </a:lnTo>
                <a:lnTo>
                  <a:pt x="69010" y="20260"/>
                </a:lnTo>
                <a:lnTo>
                  <a:pt x="69040" y="20250"/>
                </a:lnTo>
                <a:lnTo>
                  <a:pt x="69230" y="20260"/>
                </a:lnTo>
                <a:lnTo>
                  <a:pt x="69350" y="20270"/>
                </a:lnTo>
                <a:lnTo>
                  <a:pt x="69390" y="20270"/>
                </a:lnTo>
                <a:lnTo>
                  <a:pt x="69340" y="20340"/>
                </a:lnTo>
                <a:lnTo>
                  <a:pt x="69330" y="20370"/>
                </a:lnTo>
                <a:lnTo>
                  <a:pt x="69320" y="20490"/>
                </a:lnTo>
                <a:lnTo>
                  <a:pt x="69310" y="20490"/>
                </a:lnTo>
                <a:lnTo>
                  <a:pt x="69290" y="20480"/>
                </a:lnTo>
                <a:lnTo>
                  <a:pt x="69290" y="20520"/>
                </a:lnTo>
                <a:lnTo>
                  <a:pt x="69310" y="20580"/>
                </a:lnTo>
                <a:lnTo>
                  <a:pt x="69320" y="20610"/>
                </a:lnTo>
                <a:lnTo>
                  <a:pt x="69330" y="20630"/>
                </a:lnTo>
                <a:lnTo>
                  <a:pt x="69380" y="20660"/>
                </a:lnTo>
                <a:lnTo>
                  <a:pt x="69400" y="20680"/>
                </a:lnTo>
                <a:lnTo>
                  <a:pt x="69400" y="20720"/>
                </a:lnTo>
                <a:lnTo>
                  <a:pt x="69390" y="20750"/>
                </a:lnTo>
                <a:lnTo>
                  <a:pt x="69370" y="20780"/>
                </a:lnTo>
                <a:lnTo>
                  <a:pt x="69360" y="20810"/>
                </a:lnTo>
                <a:lnTo>
                  <a:pt x="69350" y="20860"/>
                </a:lnTo>
                <a:lnTo>
                  <a:pt x="69340" y="20880"/>
                </a:lnTo>
                <a:lnTo>
                  <a:pt x="69300" y="20920"/>
                </a:lnTo>
                <a:lnTo>
                  <a:pt x="69270" y="20970"/>
                </a:lnTo>
                <a:lnTo>
                  <a:pt x="69240" y="21000"/>
                </a:lnTo>
                <a:lnTo>
                  <a:pt x="69180" y="21030"/>
                </a:lnTo>
                <a:lnTo>
                  <a:pt x="69160" y="21060"/>
                </a:lnTo>
                <a:lnTo>
                  <a:pt x="69130" y="21150"/>
                </a:lnTo>
                <a:lnTo>
                  <a:pt x="69130" y="21170"/>
                </a:lnTo>
                <a:lnTo>
                  <a:pt x="69120" y="21180"/>
                </a:lnTo>
                <a:lnTo>
                  <a:pt x="69090" y="21180"/>
                </a:lnTo>
                <a:lnTo>
                  <a:pt x="69080" y="21190"/>
                </a:lnTo>
                <a:lnTo>
                  <a:pt x="69060" y="21200"/>
                </a:lnTo>
                <a:lnTo>
                  <a:pt x="69060" y="21220"/>
                </a:lnTo>
                <a:lnTo>
                  <a:pt x="69050" y="21230"/>
                </a:lnTo>
                <a:lnTo>
                  <a:pt x="69040" y="21260"/>
                </a:lnTo>
                <a:lnTo>
                  <a:pt x="69020" y="21280"/>
                </a:lnTo>
                <a:lnTo>
                  <a:pt x="68810" y="21340"/>
                </a:lnTo>
                <a:lnTo>
                  <a:pt x="68790" y="21350"/>
                </a:lnTo>
                <a:lnTo>
                  <a:pt x="68800" y="21370"/>
                </a:lnTo>
                <a:lnTo>
                  <a:pt x="68830" y="21390"/>
                </a:lnTo>
                <a:lnTo>
                  <a:pt x="68830" y="21400"/>
                </a:lnTo>
                <a:lnTo>
                  <a:pt x="68830" y="21420"/>
                </a:lnTo>
                <a:lnTo>
                  <a:pt x="68670" y="21620"/>
                </a:lnTo>
                <a:lnTo>
                  <a:pt x="68590" y="21690"/>
                </a:lnTo>
                <a:lnTo>
                  <a:pt x="68530" y="21690"/>
                </a:lnTo>
                <a:lnTo>
                  <a:pt x="68500" y="21710"/>
                </a:lnTo>
                <a:lnTo>
                  <a:pt x="68470" y="21710"/>
                </a:lnTo>
                <a:lnTo>
                  <a:pt x="68370" y="21710"/>
                </a:lnTo>
                <a:lnTo>
                  <a:pt x="68320" y="21720"/>
                </a:lnTo>
                <a:lnTo>
                  <a:pt x="68310" y="21720"/>
                </a:lnTo>
                <a:lnTo>
                  <a:pt x="68290" y="21720"/>
                </a:lnTo>
                <a:lnTo>
                  <a:pt x="68280" y="21720"/>
                </a:lnTo>
                <a:lnTo>
                  <a:pt x="68270" y="21730"/>
                </a:lnTo>
                <a:lnTo>
                  <a:pt x="68250" y="21750"/>
                </a:lnTo>
                <a:lnTo>
                  <a:pt x="68230" y="21750"/>
                </a:lnTo>
                <a:lnTo>
                  <a:pt x="68190" y="21750"/>
                </a:lnTo>
                <a:lnTo>
                  <a:pt x="68170" y="21750"/>
                </a:lnTo>
                <a:lnTo>
                  <a:pt x="68150" y="21760"/>
                </a:lnTo>
                <a:lnTo>
                  <a:pt x="68130" y="21770"/>
                </a:lnTo>
                <a:lnTo>
                  <a:pt x="68110" y="21780"/>
                </a:lnTo>
                <a:lnTo>
                  <a:pt x="68090" y="21780"/>
                </a:lnTo>
                <a:lnTo>
                  <a:pt x="68070" y="21760"/>
                </a:lnTo>
                <a:lnTo>
                  <a:pt x="68060" y="21740"/>
                </a:lnTo>
                <a:lnTo>
                  <a:pt x="68040" y="21720"/>
                </a:lnTo>
                <a:lnTo>
                  <a:pt x="68020" y="21720"/>
                </a:lnTo>
                <a:lnTo>
                  <a:pt x="68010" y="21730"/>
                </a:lnTo>
                <a:lnTo>
                  <a:pt x="67990" y="21780"/>
                </a:lnTo>
                <a:lnTo>
                  <a:pt x="67980" y="21800"/>
                </a:lnTo>
                <a:lnTo>
                  <a:pt x="67950" y="21830"/>
                </a:lnTo>
                <a:lnTo>
                  <a:pt x="67910" y="21920"/>
                </a:lnTo>
                <a:lnTo>
                  <a:pt x="67870" y="21960"/>
                </a:lnTo>
                <a:lnTo>
                  <a:pt x="67760" y="22050"/>
                </a:lnTo>
                <a:lnTo>
                  <a:pt x="67690" y="22170"/>
                </a:lnTo>
                <a:lnTo>
                  <a:pt x="67670" y="22220"/>
                </a:lnTo>
                <a:lnTo>
                  <a:pt x="67680" y="22250"/>
                </a:lnTo>
                <a:lnTo>
                  <a:pt x="67690" y="22400"/>
                </a:lnTo>
                <a:lnTo>
                  <a:pt x="67670" y="22430"/>
                </a:lnTo>
                <a:lnTo>
                  <a:pt x="67620" y="22490"/>
                </a:lnTo>
                <a:lnTo>
                  <a:pt x="67600" y="22530"/>
                </a:lnTo>
                <a:lnTo>
                  <a:pt x="67600" y="22570"/>
                </a:lnTo>
                <a:lnTo>
                  <a:pt x="67580" y="22610"/>
                </a:lnTo>
                <a:lnTo>
                  <a:pt x="67570" y="22650"/>
                </a:lnTo>
                <a:lnTo>
                  <a:pt x="67550" y="22670"/>
                </a:lnTo>
                <a:lnTo>
                  <a:pt x="67490" y="22720"/>
                </a:lnTo>
                <a:lnTo>
                  <a:pt x="67470" y="22720"/>
                </a:lnTo>
                <a:lnTo>
                  <a:pt x="67450" y="22740"/>
                </a:lnTo>
                <a:lnTo>
                  <a:pt x="67440" y="22760"/>
                </a:lnTo>
                <a:lnTo>
                  <a:pt x="67430" y="22780"/>
                </a:lnTo>
                <a:lnTo>
                  <a:pt x="67340" y="22870"/>
                </a:lnTo>
                <a:lnTo>
                  <a:pt x="67310" y="22910"/>
                </a:lnTo>
                <a:lnTo>
                  <a:pt x="67310" y="22930"/>
                </a:lnTo>
                <a:lnTo>
                  <a:pt x="67300" y="23000"/>
                </a:lnTo>
                <a:lnTo>
                  <a:pt x="67290" y="23010"/>
                </a:lnTo>
                <a:lnTo>
                  <a:pt x="67270" y="23040"/>
                </a:lnTo>
                <a:lnTo>
                  <a:pt x="67260" y="23050"/>
                </a:lnTo>
                <a:lnTo>
                  <a:pt x="67230" y="23120"/>
                </a:lnTo>
                <a:lnTo>
                  <a:pt x="67210" y="23130"/>
                </a:lnTo>
                <a:lnTo>
                  <a:pt x="67200" y="23140"/>
                </a:lnTo>
                <a:lnTo>
                  <a:pt x="67160" y="23160"/>
                </a:lnTo>
                <a:lnTo>
                  <a:pt x="67120" y="23190"/>
                </a:lnTo>
                <a:lnTo>
                  <a:pt x="67050" y="23280"/>
                </a:lnTo>
                <a:lnTo>
                  <a:pt x="67030" y="23310"/>
                </a:lnTo>
                <a:lnTo>
                  <a:pt x="67040" y="23410"/>
                </a:lnTo>
                <a:lnTo>
                  <a:pt x="67040" y="23450"/>
                </a:lnTo>
                <a:lnTo>
                  <a:pt x="67060" y="23490"/>
                </a:lnTo>
                <a:lnTo>
                  <a:pt x="67080" y="23580"/>
                </a:lnTo>
                <a:lnTo>
                  <a:pt x="67110" y="23620"/>
                </a:lnTo>
                <a:lnTo>
                  <a:pt x="67140" y="23600"/>
                </a:lnTo>
                <a:lnTo>
                  <a:pt x="67170" y="23610"/>
                </a:lnTo>
                <a:lnTo>
                  <a:pt x="67190" y="23620"/>
                </a:lnTo>
                <a:lnTo>
                  <a:pt x="67220" y="23640"/>
                </a:lnTo>
                <a:lnTo>
                  <a:pt x="67240" y="23680"/>
                </a:lnTo>
                <a:lnTo>
                  <a:pt x="67250" y="23760"/>
                </a:lnTo>
                <a:lnTo>
                  <a:pt x="67280" y="23800"/>
                </a:lnTo>
                <a:lnTo>
                  <a:pt x="67290" y="23840"/>
                </a:lnTo>
                <a:lnTo>
                  <a:pt x="67280" y="23890"/>
                </a:lnTo>
                <a:lnTo>
                  <a:pt x="67260" y="23980"/>
                </a:lnTo>
                <a:lnTo>
                  <a:pt x="67220" y="24070"/>
                </a:lnTo>
                <a:lnTo>
                  <a:pt x="67210" y="24080"/>
                </a:lnTo>
                <a:lnTo>
                  <a:pt x="67190" y="24120"/>
                </a:lnTo>
                <a:lnTo>
                  <a:pt x="67160" y="24140"/>
                </a:lnTo>
                <a:lnTo>
                  <a:pt x="67110" y="24160"/>
                </a:lnTo>
                <a:lnTo>
                  <a:pt x="67120" y="24200"/>
                </a:lnTo>
                <a:lnTo>
                  <a:pt x="67150" y="24270"/>
                </a:lnTo>
                <a:lnTo>
                  <a:pt x="67160" y="24310"/>
                </a:lnTo>
                <a:lnTo>
                  <a:pt x="67140" y="24330"/>
                </a:lnTo>
                <a:lnTo>
                  <a:pt x="67120" y="24360"/>
                </a:lnTo>
                <a:lnTo>
                  <a:pt x="67110" y="24400"/>
                </a:lnTo>
                <a:lnTo>
                  <a:pt x="67120" y="24430"/>
                </a:lnTo>
                <a:lnTo>
                  <a:pt x="67150" y="24460"/>
                </a:lnTo>
                <a:lnTo>
                  <a:pt x="67180" y="24480"/>
                </a:lnTo>
                <a:lnTo>
                  <a:pt x="67200" y="24500"/>
                </a:lnTo>
                <a:lnTo>
                  <a:pt x="67230" y="24580"/>
                </a:lnTo>
                <a:lnTo>
                  <a:pt x="67250" y="24650"/>
                </a:lnTo>
                <a:lnTo>
                  <a:pt x="67250" y="24660"/>
                </a:lnTo>
                <a:lnTo>
                  <a:pt x="67290" y="24680"/>
                </a:lnTo>
                <a:lnTo>
                  <a:pt x="67300" y="24700"/>
                </a:lnTo>
                <a:lnTo>
                  <a:pt x="67310" y="24720"/>
                </a:lnTo>
                <a:lnTo>
                  <a:pt x="67310" y="24740"/>
                </a:lnTo>
                <a:lnTo>
                  <a:pt x="67300" y="24760"/>
                </a:lnTo>
                <a:lnTo>
                  <a:pt x="67300" y="24780"/>
                </a:lnTo>
                <a:lnTo>
                  <a:pt x="67310" y="24810"/>
                </a:lnTo>
                <a:lnTo>
                  <a:pt x="67340" y="24880"/>
                </a:lnTo>
                <a:lnTo>
                  <a:pt x="67340" y="24920"/>
                </a:lnTo>
                <a:lnTo>
                  <a:pt x="67350" y="25050"/>
                </a:lnTo>
                <a:lnTo>
                  <a:pt x="67360" y="25080"/>
                </a:lnTo>
                <a:lnTo>
                  <a:pt x="67410" y="25170"/>
                </a:lnTo>
                <a:lnTo>
                  <a:pt x="67410" y="25210"/>
                </a:lnTo>
                <a:lnTo>
                  <a:pt x="67400" y="25240"/>
                </a:lnTo>
                <a:lnTo>
                  <a:pt x="67370" y="25280"/>
                </a:lnTo>
                <a:lnTo>
                  <a:pt x="67360" y="25300"/>
                </a:lnTo>
                <a:lnTo>
                  <a:pt x="67350" y="25330"/>
                </a:lnTo>
                <a:lnTo>
                  <a:pt x="67350" y="25340"/>
                </a:lnTo>
                <a:lnTo>
                  <a:pt x="67360" y="25390"/>
                </a:lnTo>
                <a:lnTo>
                  <a:pt x="67350" y="25480"/>
                </a:lnTo>
                <a:lnTo>
                  <a:pt x="67320" y="25540"/>
                </a:lnTo>
                <a:lnTo>
                  <a:pt x="67190" y="25640"/>
                </a:lnTo>
                <a:lnTo>
                  <a:pt x="67170" y="25660"/>
                </a:lnTo>
                <a:lnTo>
                  <a:pt x="67130" y="25730"/>
                </a:lnTo>
                <a:lnTo>
                  <a:pt x="67120" y="25760"/>
                </a:lnTo>
                <a:lnTo>
                  <a:pt x="67070" y="25800"/>
                </a:lnTo>
                <a:lnTo>
                  <a:pt x="67050" y="25820"/>
                </a:lnTo>
                <a:lnTo>
                  <a:pt x="66970" y="25990"/>
                </a:lnTo>
                <a:lnTo>
                  <a:pt x="66950" y="26010"/>
                </a:lnTo>
                <a:lnTo>
                  <a:pt x="66940" y="26020"/>
                </a:lnTo>
                <a:lnTo>
                  <a:pt x="66920" y="26050"/>
                </a:lnTo>
                <a:lnTo>
                  <a:pt x="66900" y="26070"/>
                </a:lnTo>
                <a:lnTo>
                  <a:pt x="66880" y="26070"/>
                </a:lnTo>
                <a:lnTo>
                  <a:pt x="66850" y="26070"/>
                </a:lnTo>
                <a:lnTo>
                  <a:pt x="66830" y="26080"/>
                </a:lnTo>
                <a:lnTo>
                  <a:pt x="66810" y="26110"/>
                </a:lnTo>
                <a:lnTo>
                  <a:pt x="66810" y="26140"/>
                </a:lnTo>
                <a:lnTo>
                  <a:pt x="66820" y="26170"/>
                </a:lnTo>
                <a:lnTo>
                  <a:pt x="66830" y="26200"/>
                </a:lnTo>
                <a:lnTo>
                  <a:pt x="66830" y="26210"/>
                </a:lnTo>
                <a:lnTo>
                  <a:pt x="66820" y="26230"/>
                </a:lnTo>
                <a:lnTo>
                  <a:pt x="66820" y="26250"/>
                </a:lnTo>
                <a:lnTo>
                  <a:pt x="66820" y="26260"/>
                </a:lnTo>
                <a:lnTo>
                  <a:pt x="66840" y="26280"/>
                </a:lnTo>
                <a:lnTo>
                  <a:pt x="66850" y="26290"/>
                </a:lnTo>
                <a:lnTo>
                  <a:pt x="66840" y="26320"/>
                </a:lnTo>
                <a:lnTo>
                  <a:pt x="66830" y="26330"/>
                </a:lnTo>
                <a:lnTo>
                  <a:pt x="66820" y="26350"/>
                </a:lnTo>
                <a:lnTo>
                  <a:pt x="66800" y="26370"/>
                </a:lnTo>
                <a:lnTo>
                  <a:pt x="66800" y="26410"/>
                </a:lnTo>
                <a:lnTo>
                  <a:pt x="66810" y="26560"/>
                </a:lnTo>
                <a:lnTo>
                  <a:pt x="66830" y="26600"/>
                </a:lnTo>
                <a:lnTo>
                  <a:pt x="66830" y="26620"/>
                </a:lnTo>
                <a:lnTo>
                  <a:pt x="66810" y="26660"/>
                </a:lnTo>
                <a:lnTo>
                  <a:pt x="66800" y="26680"/>
                </a:lnTo>
                <a:lnTo>
                  <a:pt x="66800" y="26720"/>
                </a:lnTo>
                <a:lnTo>
                  <a:pt x="66810" y="26760"/>
                </a:lnTo>
                <a:lnTo>
                  <a:pt x="66830" y="26800"/>
                </a:lnTo>
                <a:lnTo>
                  <a:pt x="66880" y="26880"/>
                </a:lnTo>
                <a:lnTo>
                  <a:pt x="66890" y="26910"/>
                </a:lnTo>
                <a:lnTo>
                  <a:pt x="66880" y="26940"/>
                </a:lnTo>
                <a:lnTo>
                  <a:pt x="66860" y="26980"/>
                </a:lnTo>
                <a:lnTo>
                  <a:pt x="66880" y="27010"/>
                </a:lnTo>
                <a:lnTo>
                  <a:pt x="66910" y="27070"/>
                </a:lnTo>
                <a:lnTo>
                  <a:pt x="66930" y="27090"/>
                </a:lnTo>
                <a:lnTo>
                  <a:pt x="66950" y="27100"/>
                </a:lnTo>
                <a:lnTo>
                  <a:pt x="66990" y="27110"/>
                </a:lnTo>
                <a:lnTo>
                  <a:pt x="67010" y="27120"/>
                </a:lnTo>
                <a:lnTo>
                  <a:pt x="67020" y="27130"/>
                </a:lnTo>
                <a:lnTo>
                  <a:pt x="67030" y="27170"/>
                </a:lnTo>
                <a:lnTo>
                  <a:pt x="67060" y="27200"/>
                </a:lnTo>
                <a:lnTo>
                  <a:pt x="67070" y="27230"/>
                </a:lnTo>
                <a:lnTo>
                  <a:pt x="67080" y="27250"/>
                </a:lnTo>
                <a:lnTo>
                  <a:pt x="67100" y="27260"/>
                </a:lnTo>
                <a:lnTo>
                  <a:pt x="67130" y="27260"/>
                </a:lnTo>
                <a:lnTo>
                  <a:pt x="67140" y="27280"/>
                </a:lnTo>
                <a:lnTo>
                  <a:pt x="67170" y="27310"/>
                </a:lnTo>
                <a:lnTo>
                  <a:pt x="67200" y="27330"/>
                </a:lnTo>
                <a:lnTo>
                  <a:pt x="67290" y="27360"/>
                </a:lnTo>
                <a:lnTo>
                  <a:pt x="67310" y="27390"/>
                </a:lnTo>
                <a:lnTo>
                  <a:pt x="67310" y="27540"/>
                </a:lnTo>
                <a:lnTo>
                  <a:pt x="67330" y="27550"/>
                </a:lnTo>
                <a:lnTo>
                  <a:pt x="67340" y="27560"/>
                </a:lnTo>
                <a:lnTo>
                  <a:pt x="67350" y="27560"/>
                </a:lnTo>
                <a:lnTo>
                  <a:pt x="67360" y="27590"/>
                </a:lnTo>
                <a:lnTo>
                  <a:pt x="67310" y="27620"/>
                </a:lnTo>
                <a:lnTo>
                  <a:pt x="67300" y="27640"/>
                </a:lnTo>
                <a:lnTo>
                  <a:pt x="67270" y="27760"/>
                </a:lnTo>
                <a:lnTo>
                  <a:pt x="67280" y="27780"/>
                </a:lnTo>
                <a:lnTo>
                  <a:pt x="67300" y="27830"/>
                </a:lnTo>
                <a:lnTo>
                  <a:pt x="67300" y="27850"/>
                </a:lnTo>
                <a:lnTo>
                  <a:pt x="67290" y="27870"/>
                </a:lnTo>
                <a:lnTo>
                  <a:pt x="67280" y="27880"/>
                </a:lnTo>
                <a:lnTo>
                  <a:pt x="67270" y="27880"/>
                </a:lnTo>
                <a:lnTo>
                  <a:pt x="67260" y="27890"/>
                </a:lnTo>
                <a:lnTo>
                  <a:pt x="67260" y="28010"/>
                </a:lnTo>
                <a:lnTo>
                  <a:pt x="67250" y="28050"/>
                </a:lnTo>
                <a:lnTo>
                  <a:pt x="67240" y="28070"/>
                </a:lnTo>
                <a:lnTo>
                  <a:pt x="67200" y="28100"/>
                </a:lnTo>
                <a:lnTo>
                  <a:pt x="67190" y="28120"/>
                </a:lnTo>
                <a:lnTo>
                  <a:pt x="67190" y="28140"/>
                </a:lnTo>
                <a:lnTo>
                  <a:pt x="67190" y="28180"/>
                </a:lnTo>
                <a:lnTo>
                  <a:pt x="67180" y="28230"/>
                </a:lnTo>
                <a:lnTo>
                  <a:pt x="67160" y="28260"/>
                </a:lnTo>
                <a:lnTo>
                  <a:pt x="67050" y="28380"/>
                </a:lnTo>
                <a:lnTo>
                  <a:pt x="67020" y="28410"/>
                </a:lnTo>
                <a:lnTo>
                  <a:pt x="66980" y="28430"/>
                </a:lnTo>
                <a:lnTo>
                  <a:pt x="66930" y="28420"/>
                </a:lnTo>
                <a:lnTo>
                  <a:pt x="66900" y="28420"/>
                </a:lnTo>
                <a:lnTo>
                  <a:pt x="66860" y="28410"/>
                </a:lnTo>
                <a:lnTo>
                  <a:pt x="66820" y="28430"/>
                </a:lnTo>
                <a:lnTo>
                  <a:pt x="66780" y="28440"/>
                </a:lnTo>
                <a:lnTo>
                  <a:pt x="66740" y="28450"/>
                </a:lnTo>
                <a:lnTo>
                  <a:pt x="66700" y="28450"/>
                </a:lnTo>
                <a:lnTo>
                  <a:pt x="66660" y="28420"/>
                </a:lnTo>
                <a:lnTo>
                  <a:pt x="66610" y="28400"/>
                </a:lnTo>
                <a:lnTo>
                  <a:pt x="66560" y="28420"/>
                </a:lnTo>
                <a:lnTo>
                  <a:pt x="66490" y="28470"/>
                </a:lnTo>
                <a:lnTo>
                  <a:pt x="66450" y="28490"/>
                </a:lnTo>
                <a:lnTo>
                  <a:pt x="66410" y="28500"/>
                </a:lnTo>
                <a:lnTo>
                  <a:pt x="66320" y="28500"/>
                </a:lnTo>
                <a:lnTo>
                  <a:pt x="66270" y="28510"/>
                </a:lnTo>
                <a:lnTo>
                  <a:pt x="66240" y="28530"/>
                </a:lnTo>
                <a:lnTo>
                  <a:pt x="66220" y="28560"/>
                </a:lnTo>
                <a:lnTo>
                  <a:pt x="66180" y="28580"/>
                </a:lnTo>
                <a:lnTo>
                  <a:pt x="66160" y="28580"/>
                </a:lnTo>
                <a:lnTo>
                  <a:pt x="66080" y="28580"/>
                </a:lnTo>
                <a:lnTo>
                  <a:pt x="66060" y="28570"/>
                </a:lnTo>
                <a:lnTo>
                  <a:pt x="66040" y="28560"/>
                </a:lnTo>
                <a:lnTo>
                  <a:pt x="66020" y="28550"/>
                </a:lnTo>
                <a:lnTo>
                  <a:pt x="65990" y="28500"/>
                </a:lnTo>
                <a:lnTo>
                  <a:pt x="65980" y="28480"/>
                </a:lnTo>
                <a:lnTo>
                  <a:pt x="65960" y="28470"/>
                </a:lnTo>
                <a:lnTo>
                  <a:pt x="65920" y="28460"/>
                </a:lnTo>
                <a:lnTo>
                  <a:pt x="65910" y="28460"/>
                </a:lnTo>
                <a:lnTo>
                  <a:pt x="65900" y="28440"/>
                </a:lnTo>
                <a:lnTo>
                  <a:pt x="65900" y="28420"/>
                </a:lnTo>
                <a:lnTo>
                  <a:pt x="65890" y="28400"/>
                </a:lnTo>
                <a:lnTo>
                  <a:pt x="65870" y="28390"/>
                </a:lnTo>
                <a:lnTo>
                  <a:pt x="65830" y="28390"/>
                </a:lnTo>
                <a:lnTo>
                  <a:pt x="65820" y="28390"/>
                </a:lnTo>
                <a:lnTo>
                  <a:pt x="65810" y="28380"/>
                </a:lnTo>
                <a:lnTo>
                  <a:pt x="65700" y="28320"/>
                </a:lnTo>
                <a:lnTo>
                  <a:pt x="65710" y="28320"/>
                </a:lnTo>
                <a:lnTo>
                  <a:pt x="65650" y="28290"/>
                </a:lnTo>
                <a:lnTo>
                  <a:pt x="65580" y="28290"/>
                </a:lnTo>
                <a:lnTo>
                  <a:pt x="65420" y="28300"/>
                </a:lnTo>
                <a:lnTo>
                  <a:pt x="65410" y="28300"/>
                </a:lnTo>
                <a:lnTo>
                  <a:pt x="65400" y="28300"/>
                </a:lnTo>
                <a:lnTo>
                  <a:pt x="65380" y="28300"/>
                </a:lnTo>
                <a:lnTo>
                  <a:pt x="65370" y="28310"/>
                </a:lnTo>
                <a:lnTo>
                  <a:pt x="65340" y="28350"/>
                </a:lnTo>
                <a:lnTo>
                  <a:pt x="65330" y="28350"/>
                </a:lnTo>
                <a:lnTo>
                  <a:pt x="65290" y="28360"/>
                </a:lnTo>
                <a:lnTo>
                  <a:pt x="65250" y="28380"/>
                </a:lnTo>
                <a:lnTo>
                  <a:pt x="65200" y="28400"/>
                </a:lnTo>
                <a:lnTo>
                  <a:pt x="65120" y="28420"/>
                </a:lnTo>
                <a:lnTo>
                  <a:pt x="65090" y="28410"/>
                </a:lnTo>
                <a:lnTo>
                  <a:pt x="65090" y="28390"/>
                </a:lnTo>
                <a:lnTo>
                  <a:pt x="65070" y="28380"/>
                </a:lnTo>
                <a:lnTo>
                  <a:pt x="65050" y="28370"/>
                </a:lnTo>
                <a:lnTo>
                  <a:pt x="65020" y="28410"/>
                </a:lnTo>
                <a:lnTo>
                  <a:pt x="65010" y="28410"/>
                </a:lnTo>
                <a:lnTo>
                  <a:pt x="64980" y="28420"/>
                </a:lnTo>
                <a:lnTo>
                  <a:pt x="64920" y="28430"/>
                </a:lnTo>
                <a:lnTo>
                  <a:pt x="64900" y="28440"/>
                </a:lnTo>
                <a:lnTo>
                  <a:pt x="64890" y="28470"/>
                </a:lnTo>
                <a:lnTo>
                  <a:pt x="64880" y="28530"/>
                </a:lnTo>
                <a:lnTo>
                  <a:pt x="64870" y="28550"/>
                </a:lnTo>
                <a:lnTo>
                  <a:pt x="64820" y="28520"/>
                </a:lnTo>
                <a:lnTo>
                  <a:pt x="64820" y="28510"/>
                </a:lnTo>
                <a:lnTo>
                  <a:pt x="64800" y="28520"/>
                </a:lnTo>
                <a:lnTo>
                  <a:pt x="64780" y="28530"/>
                </a:lnTo>
                <a:lnTo>
                  <a:pt x="64770" y="28550"/>
                </a:lnTo>
                <a:lnTo>
                  <a:pt x="64790" y="28560"/>
                </a:lnTo>
                <a:lnTo>
                  <a:pt x="64810" y="28580"/>
                </a:lnTo>
                <a:lnTo>
                  <a:pt x="64810" y="28600"/>
                </a:lnTo>
                <a:lnTo>
                  <a:pt x="64810" y="28610"/>
                </a:lnTo>
                <a:lnTo>
                  <a:pt x="64780" y="28610"/>
                </a:lnTo>
                <a:lnTo>
                  <a:pt x="64770" y="28600"/>
                </a:lnTo>
                <a:lnTo>
                  <a:pt x="64780" y="28590"/>
                </a:lnTo>
                <a:lnTo>
                  <a:pt x="64750" y="28610"/>
                </a:lnTo>
                <a:lnTo>
                  <a:pt x="64710" y="28650"/>
                </a:lnTo>
                <a:lnTo>
                  <a:pt x="64690" y="28660"/>
                </a:lnTo>
                <a:lnTo>
                  <a:pt x="64670" y="28670"/>
                </a:lnTo>
                <a:lnTo>
                  <a:pt x="64670" y="28680"/>
                </a:lnTo>
                <a:lnTo>
                  <a:pt x="64660" y="28730"/>
                </a:lnTo>
                <a:lnTo>
                  <a:pt x="64660" y="28750"/>
                </a:lnTo>
                <a:lnTo>
                  <a:pt x="64650" y="28760"/>
                </a:lnTo>
                <a:lnTo>
                  <a:pt x="64640" y="28760"/>
                </a:lnTo>
                <a:lnTo>
                  <a:pt x="64620" y="28770"/>
                </a:lnTo>
                <a:lnTo>
                  <a:pt x="64600" y="28830"/>
                </a:lnTo>
                <a:lnTo>
                  <a:pt x="64580" y="28850"/>
                </a:lnTo>
                <a:lnTo>
                  <a:pt x="64530" y="28890"/>
                </a:lnTo>
                <a:lnTo>
                  <a:pt x="64520" y="28900"/>
                </a:lnTo>
                <a:lnTo>
                  <a:pt x="64500" y="28900"/>
                </a:lnTo>
                <a:lnTo>
                  <a:pt x="64480" y="28910"/>
                </a:lnTo>
                <a:lnTo>
                  <a:pt x="64420" y="29080"/>
                </a:lnTo>
                <a:lnTo>
                  <a:pt x="64400" y="29110"/>
                </a:lnTo>
                <a:lnTo>
                  <a:pt x="64380" y="29120"/>
                </a:lnTo>
                <a:lnTo>
                  <a:pt x="64320" y="29120"/>
                </a:lnTo>
                <a:lnTo>
                  <a:pt x="64280" y="29130"/>
                </a:lnTo>
                <a:lnTo>
                  <a:pt x="64250" y="29150"/>
                </a:lnTo>
                <a:lnTo>
                  <a:pt x="64190" y="29160"/>
                </a:lnTo>
                <a:lnTo>
                  <a:pt x="64090" y="29200"/>
                </a:lnTo>
                <a:lnTo>
                  <a:pt x="63990" y="29260"/>
                </a:lnTo>
                <a:lnTo>
                  <a:pt x="63950" y="29320"/>
                </a:lnTo>
                <a:lnTo>
                  <a:pt x="63930" y="29340"/>
                </a:lnTo>
                <a:lnTo>
                  <a:pt x="63840" y="29400"/>
                </a:lnTo>
                <a:lnTo>
                  <a:pt x="63780" y="29490"/>
                </a:lnTo>
                <a:lnTo>
                  <a:pt x="63750" y="29530"/>
                </a:lnTo>
                <a:lnTo>
                  <a:pt x="63740" y="29510"/>
                </a:lnTo>
                <a:lnTo>
                  <a:pt x="63680" y="29550"/>
                </a:lnTo>
                <a:lnTo>
                  <a:pt x="63650" y="29580"/>
                </a:lnTo>
                <a:lnTo>
                  <a:pt x="63630" y="29610"/>
                </a:lnTo>
                <a:lnTo>
                  <a:pt x="63610" y="29670"/>
                </a:lnTo>
                <a:lnTo>
                  <a:pt x="63600" y="29690"/>
                </a:lnTo>
                <a:lnTo>
                  <a:pt x="63560" y="29710"/>
                </a:lnTo>
                <a:lnTo>
                  <a:pt x="63510" y="29660"/>
                </a:lnTo>
                <a:lnTo>
                  <a:pt x="63480" y="29640"/>
                </a:lnTo>
                <a:lnTo>
                  <a:pt x="63460" y="29640"/>
                </a:lnTo>
                <a:lnTo>
                  <a:pt x="63440" y="29660"/>
                </a:lnTo>
                <a:lnTo>
                  <a:pt x="63410" y="29660"/>
                </a:lnTo>
                <a:lnTo>
                  <a:pt x="63380" y="29660"/>
                </a:lnTo>
                <a:lnTo>
                  <a:pt x="63350" y="29640"/>
                </a:lnTo>
                <a:lnTo>
                  <a:pt x="63270" y="29700"/>
                </a:lnTo>
                <a:lnTo>
                  <a:pt x="63260" y="29710"/>
                </a:lnTo>
                <a:lnTo>
                  <a:pt x="63250" y="29740"/>
                </a:lnTo>
                <a:lnTo>
                  <a:pt x="63220" y="29740"/>
                </a:lnTo>
                <a:lnTo>
                  <a:pt x="63200" y="29740"/>
                </a:lnTo>
                <a:lnTo>
                  <a:pt x="63190" y="29750"/>
                </a:lnTo>
                <a:lnTo>
                  <a:pt x="63180" y="29790"/>
                </a:lnTo>
                <a:lnTo>
                  <a:pt x="63170" y="29800"/>
                </a:lnTo>
                <a:lnTo>
                  <a:pt x="63090" y="29830"/>
                </a:lnTo>
                <a:lnTo>
                  <a:pt x="62970" y="29890"/>
                </a:lnTo>
                <a:lnTo>
                  <a:pt x="62930" y="29900"/>
                </a:lnTo>
                <a:lnTo>
                  <a:pt x="62780" y="29930"/>
                </a:lnTo>
                <a:lnTo>
                  <a:pt x="62630" y="29990"/>
                </a:lnTo>
                <a:lnTo>
                  <a:pt x="62550" y="30010"/>
                </a:lnTo>
                <a:lnTo>
                  <a:pt x="62420" y="30010"/>
                </a:lnTo>
                <a:lnTo>
                  <a:pt x="62380" y="30030"/>
                </a:lnTo>
                <a:lnTo>
                  <a:pt x="62270" y="30120"/>
                </a:lnTo>
                <a:lnTo>
                  <a:pt x="62110" y="30210"/>
                </a:lnTo>
                <a:lnTo>
                  <a:pt x="62030" y="30270"/>
                </a:lnTo>
                <a:lnTo>
                  <a:pt x="61990" y="30350"/>
                </a:lnTo>
                <a:lnTo>
                  <a:pt x="61960" y="30500"/>
                </a:lnTo>
                <a:lnTo>
                  <a:pt x="61920" y="30590"/>
                </a:lnTo>
                <a:lnTo>
                  <a:pt x="61920" y="30630"/>
                </a:lnTo>
                <a:lnTo>
                  <a:pt x="61910" y="30640"/>
                </a:lnTo>
                <a:lnTo>
                  <a:pt x="61890" y="30650"/>
                </a:lnTo>
                <a:lnTo>
                  <a:pt x="61890" y="30670"/>
                </a:lnTo>
                <a:lnTo>
                  <a:pt x="61900" y="30680"/>
                </a:lnTo>
                <a:lnTo>
                  <a:pt x="61900" y="30700"/>
                </a:lnTo>
                <a:lnTo>
                  <a:pt x="61890" y="30770"/>
                </a:lnTo>
                <a:lnTo>
                  <a:pt x="61880" y="30750"/>
                </a:lnTo>
                <a:lnTo>
                  <a:pt x="61880" y="30790"/>
                </a:lnTo>
                <a:lnTo>
                  <a:pt x="61870" y="30820"/>
                </a:lnTo>
                <a:lnTo>
                  <a:pt x="61860" y="30850"/>
                </a:lnTo>
                <a:lnTo>
                  <a:pt x="61880" y="30880"/>
                </a:lnTo>
                <a:lnTo>
                  <a:pt x="61880" y="30890"/>
                </a:lnTo>
                <a:lnTo>
                  <a:pt x="61860" y="30910"/>
                </a:lnTo>
                <a:lnTo>
                  <a:pt x="61870" y="30920"/>
                </a:lnTo>
                <a:lnTo>
                  <a:pt x="61890" y="30930"/>
                </a:lnTo>
                <a:lnTo>
                  <a:pt x="61890" y="30950"/>
                </a:lnTo>
                <a:lnTo>
                  <a:pt x="61880" y="30960"/>
                </a:lnTo>
                <a:lnTo>
                  <a:pt x="61860" y="30970"/>
                </a:lnTo>
                <a:lnTo>
                  <a:pt x="61850" y="30990"/>
                </a:lnTo>
                <a:lnTo>
                  <a:pt x="61850" y="31090"/>
                </a:lnTo>
                <a:lnTo>
                  <a:pt x="61820" y="31240"/>
                </a:lnTo>
                <a:lnTo>
                  <a:pt x="61810" y="31260"/>
                </a:lnTo>
                <a:lnTo>
                  <a:pt x="61790" y="31280"/>
                </a:lnTo>
                <a:lnTo>
                  <a:pt x="61780" y="31290"/>
                </a:lnTo>
                <a:lnTo>
                  <a:pt x="61750" y="31370"/>
                </a:lnTo>
                <a:lnTo>
                  <a:pt x="61750" y="31380"/>
                </a:lnTo>
                <a:lnTo>
                  <a:pt x="61720" y="31400"/>
                </a:lnTo>
                <a:lnTo>
                  <a:pt x="61680" y="31430"/>
                </a:lnTo>
                <a:lnTo>
                  <a:pt x="61670" y="31440"/>
                </a:lnTo>
                <a:lnTo>
                  <a:pt x="61670" y="31450"/>
                </a:lnTo>
                <a:lnTo>
                  <a:pt x="61660" y="31480"/>
                </a:lnTo>
                <a:lnTo>
                  <a:pt x="61660" y="31500"/>
                </a:lnTo>
                <a:lnTo>
                  <a:pt x="61660" y="31540"/>
                </a:lnTo>
                <a:lnTo>
                  <a:pt x="61660" y="31560"/>
                </a:lnTo>
                <a:lnTo>
                  <a:pt x="61600" y="31670"/>
                </a:lnTo>
                <a:lnTo>
                  <a:pt x="61590" y="31690"/>
                </a:lnTo>
                <a:lnTo>
                  <a:pt x="61570" y="31700"/>
                </a:lnTo>
                <a:lnTo>
                  <a:pt x="61540" y="31740"/>
                </a:lnTo>
                <a:lnTo>
                  <a:pt x="61500" y="31810"/>
                </a:lnTo>
                <a:lnTo>
                  <a:pt x="61500" y="31980"/>
                </a:lnTo>
                <a:lnTo>
                  <a:pt x="61470" y="32070"/>
                </a:lnTo>
                <a:lnTo>
                  <a:pt x="61410" y="32120"/>
                </a:lnTo>
                <a:lnTo>
                  <a:pt x="61410" y="32130"/>
                </a:lnTo>
                <a:lnTo>
                  <a:pt x="61450" y="32140"/>
                </a:lnTo>
                <a:lnTo>
                  <a:pt x="61440" y="32160"/>
                </a:lnTo>
                <a:lnTo>
                  <a:pt x="61390" y="32200"/>
                </a:lnTo>
                <a:lnTo>
                  <a:pt x="61380" y="32230"/>
                </a:lnTo>
                <a:lnTo>
                  <a:pt x="61350" y="32310"/>
                </a:lnTo>
                <a:lnTo>
                  <a:pt x="61330" y="32350"/>
                </a:lnTo>
                <a:lnTo>
                  <a:pt x="61310" y="32370"/>
                </a:lnTo>
                <a:lnTo>
                  <a:pt x="61260" y="32400"/>
                </a:lnTo>
                <a:lnTo>
                  <a:pt x="61250" y="32400"/>
                </a:lnTo>
                <a:lnTo>
                  <a:pt x="61220" y="32440"/>
                </a:lnTo>
                <a:lnTo>
                  <a:pt x="61210" y="32450"/>
                </a:lnTo>
                <a:lnTo>
                  <a:pt x="61210" y="32470"/>
                </a:lnTo>
                <a:lnTo>
                  <a:pt x="61200" y="32480"/>
                </a:lnTo>
                <a:lnTo>
                  <a:pt x="61190" y="32490"/>
                </a:lnTo>
                <a:lnTo>
                  <a:pt x="61160" y="32500"/>
                </a:lnTo>
                <a:lnTo>
                  <a:pt x="61120" y="32540"/>
                </a:lnTo>
                <a:lnTo>
                  <a:pt x="61090" y="32590"/>
                </a:lnTo>
                <a:lnTo>
                  <a:pt x="61090" y="32650"/>
                </a:lnTo>
                <a:lnTo>
                  <a:pt x="61060" y="32670"/>
                </a:lnTo>
                <a:lnTo>
                  <a:pt x="61040" y="32720"/>
                </a:lnTo>
                <a:lnTo>
                  <a:pt x="61020" y="32770"/>
                </a:lnTo>
                <a:lnTo>
                  <a:pt x="61010" y="32820"/>
                </a:lnTo>
                <a:lnTo>
                  <a:pt x="61020" y="32870"/>
                </a:lnTo>
                <a:lnTo>
                  <a:pt x="61090" y="32990"/>
                </a:lnTo>
                <a:lnTo>
                  <a:pt x="61090" y="33030"/>
                </a:lnTo>
                <a:lnTo>
                  <a:pt x="61110" y="33070"/>
                </a:lnTo>
                <a:lnTo>
                  <a:pt x="61100" y="33210"/>
                </a:lnTo>
                <a:lnTo>
                  <a:pt x="61110" y="33250"/>
                </a:lnTo>
                <a:lnTo>
                  <a:pt x="61120" y="33280"/>
                </a:lnTo>
                <a:lnTo>
                  <a:pt x="61140" y="33310"/>
                </a:lnTo>
                <a:lnTo>
                  <a:pt x="61160" y="33330"/>
                </a:lnTo>
                <a:lnTo>
                  <a:pt x="61160" y="33350"/>
                </a:lnTo>
                <a:lnTo>
                  <a:pt x="61150" y="33360"/>
                </a:lnTo>
                <a:lnTo>
                  <a:pt x="61150" y="33370"/>
                </a:lnTo>
                <a:lnTo>
                  <a:pt x="61160" y="33370"/>
                </a:lnTo>
                <a:lnTo>
                  <a:pt x="61160" y="33390"/>
                </a:lnTo>
                <a:lnTo>
                  <a:pt x="61160" y="33570"/>
                </a:lnTo>
                <a:lnTo>
                  <a:pt x="61180" y="33640"/>
                </a:lnTo>
                <a:lnTo>
                  <a:pt x="61240" y="33700"/>
                </a:lnTo>
                <a:lnTo>
                  <a:pt x="61300" y="33730"/>
                </a:lnTo>
                <a:lnTo>
                  <a:pt x="61320" y="33730"/>
                </a:lnTo>
                <a:lnTo>
                  <a:pt x="61340" y="33770"/>
                </a:lnTo>
                <a:lnTo>
                  <a:pt x="61360" y="33800"/>
                </a:lnTo>
                <a:lnTo>
                  <a:pt x="61370" y="33840"/>
                </a:lnTo>
                <a:lnTo>
                  <a:pt x="61380" y="33910"/>
                </a:lnTo>
                <a:lnTo>
                  <a:pt x="61370" y="33940"/>
                </a:lnTo>
                <a:lnTo>
                  <a:pt x="61360" y="33980"/>
                </a:lnTo>
                <a:lnTo>
                  <a:pt x="61340" y="34020"/>
                </a:lnTo>
                <a:lnTo>
                  <a:pt x="61320" y="34030"/>
                </a:lnTo>
                <a:lnTo>
                  <a:pt x="61300" y="34050"/>
                </a:lnTo>
                <a:lnTo>
                  <a:pt x="61290" y="34110"/>
                </a:lnTo>
                <a:lnTo>
                  <a:pt x="61300" y="34200"/>
                </a:lnTo>
                <a:lnTo>
                  <a:pt x="61280" y="34380"/>
                </a:lnTo>
                <a:lnTo>
                  <a:pt x="61280" y="34470"/>
                </a:lnTo>
                <a:lnTo>
                  <a:pt x="61310" y="34550"/>
                </a:lnTo>
                <a:lnTo>
                  <a:pt x="61280" y="34600"/>
                </a:lnTo>
                <a:lnTo>
                  <a:pt x="61260" y="34660"/>
                </a:lnTo>
                <a:lnTo>
                  <a:pt x="61240" y="34800"/>
                </a:lnTo>
                <a:lnTo>
                  <a:pt x="61260" y="34940"/>
                </a:lnTo>
                <a:lnTo>
                  <a:pt x="61250" y="35010"/>
                </a:lnTo>
                <a:lnTo>
                  <a:pt x="61190" y="35040"/>
                </a:lnTo>
                <a:lnTo>
                  <a:pt x="61170" y="35060"/>
                </a:lnTo>
                <a:lnTo>
                  <a:pt x="61170" y="35100"/>
                </a:lnTo>
                <a:lnTo>
                  <a:pt x="61170" y="35140"/>
                </a:lnTo>
                <a:lnTo>
                  <a:pt x="61170" y="35180"/>
                </a:lnTo>
                <a:lnTo>
                  <a:pt x="61070" y="35340"/>
                </a:lnTo>
                <a:lnTo>
                  <a:pt x="61060" y="35380"/>
                </a:lnTo>
                <a:lnTo>
                  <a:pt x="61080" y="35390"/>
                </a:lnTo>
                <a:lnTo>
                  <a:pt x="61090" y="35430"/>
                </a:lnTo>
                <a:lnTo>
                  <a:pt x="61100" y="35440"/>
                </a:lnTo>
                <a:lnTo>
                  <a:pt x="61100" y="35460"/>
                </a:lnTo>
                <a:lnTo>
                  <a:pt x="61100" y="35490"/>
                </a:lnTo>
                <a:lnTo>
                  <a:pt x="61080" y="35550"/>
                </a:lnTo>
                <a:lnTo>
                  <a:pt x="61080" y="35590"/>
                </a:lnTo>
                <a:lnTo>
                  <a:pt x="61080" y="35660"/>
                </a:lnTo>
                <a:lnTo>
                  <a:pt x="60960" y="35600"/>
                </a:lnTo>
                <a:lnTo>
                  <a:pt x="60920" y="35580"/>
                </a:lnTo>
                <a:lnTo>
                  <a:pt x="60900" y="35560"/>
                </a:lnTo>
                <a:lnTo>
                  <a:pt x="60830" y="35460"/>
                </a:lnTo>
                <a:lnTo>
                  <a:pt x="60800" y="35430"/>
                </a:lnTo>
                <a:lnTo>
                  <a:pt x="60590" y="35370"/>
                </a:lnTo>
                <a:lnTo>
                  <a:pt x="60540" y="35360"/>
                </a:lnTo>
                <a:lnTo>
                  <a:pt x="60530" y="35360"/>
                </a:lnTo>
                <a:lnTo>
                  <a:pt x="60400" y="35390"/>
                </a:lnTo>
                <a:lnTo>
                  <a:pt x="60380" y="35390"/>
                </a:lnTo>
                <a:lnTo>
                  <a:pt x="60360" y="35390"/>
                </a:lnTo>
                <a:lnTo>
                  <a:pt x="60310" y="35380"/>
                </a:lnTo>
                <a:lnTo>
                  <a:pt x="60280" y="35370"/>
                </a:lnTo>
                <a:lnTo>
                  <a:pt x="60270" y="35360"/>
                </a:lnTo>
                <a:lnTo>
                  <a:pt x="60230" y="35280"/>
                </a:lnTo>
                <a:lnTo>
                  <a:pt x="60210" y="35250"/>
                </a:lnTo>
                <a:lnTo>
                  <a:pt x="60170" y="35230"/>
                </a:lnTo>
                <a:lnTo>
                  <a:pt x="60150" y="35200"/>
                </a:lnTo>
                <a:lnTo>
                  <a:pt x="60120" y="35130"/>
                </a:lnTo>
                <a:lnTo>
                  <a:pt x="60110" y="35110"/>
                </a:lnTo>
                <a:lnTo>
                  <a:pt x="60090" y="35100"/>
                </a:lnTo>
                <a:lnTo>
                  <a:pt x="60040" y="35050"/>
                </a:lnTo>
                <a:lnTo>
                  <a:pt x="60030" y="35040"/>
                </a:lnTo>
                <a:lnTo>
                  <a:pt x="60030" y="35030"/>
                </a:lnTo>
                <a:lnTo>
                  <a:pt x="60020" y="35020"/>
                </a:lnTo>
                <a:lnTo>
                  <a:pt x="60020" y="35010"/>
                </a:lnTo>
                <a:lnTo>
                  <a:pt x="60020" y="35000"/>
                </a:lnTo>
                <a:lnTo>
                  <a:pt x="60030" y="34960"/>
                </a:lnTo>
                <a:lnTo>
                  <a:pt x="60040" y="34900"/>
                </a:lnTo>
                <a:lnTo>
                  <a:pt x="60040" y="34870"/>
                </a:lnTo>
                <a:lnTo>
                  <a:pt x="60030" y="34840"/>
                </a:lnTo>
                <a:lnTo>
                  <a:pt x="60000" y="34770"/>
                </a:lnTo>
                <a:lnTo>
                  <a:pt x="59970" y="34740"/>
                </a:lnTo>
                <a:lnTo>
                  <a:pt x="59950" y="34720"/>
                </a:lnTo>
                <a:lnTo>
                  <a:pt x="59810" y="34630"/>
                </a:lnTo>
                <a:lnTo>
                  <a:pt x="59720" y="34550"/>
                </a:lnTo>
                <a:lnTo>
                  <a:pt x="59700" y="34540"/>
                </a:lnTo>
                <a:lnTo>
                  <a:pt x="59680" y="34530"/>
                </a:lnTo>
                <a:lnTo>
                  <a:pt x="59670" y="34530"/>
                </a:lnTo>
                <a:lnTo>
                  <a:pt x="59640" y="34510"/>
                </a:lnTo>
                <a:lnTo>
                  <a:pt x="59630" y="34500"/>
                </a:lnTo>
                <a:lnTo>
                  <a:pt x="59620" y="34490"/>
                </a:lnTo>
                <a:lnTo>
                  <a:pt x="59620" y="34440"/>
                </a:lnTo>
                <a:lnTo>
                  <a:pt x="59620" y="34420"/>
                </a:lnTo>
                <a:lnTo>
                  <a:pt x="59620" y="34390"/>
                </a:lnTo>
                <a:lnTo>
                  <a:pt x="59630" y="34360"/>
                </a:lnTo>
                <a:lnTo>
                  <a:pt x="59640" y="34340"/>
                </a:lnTo>
                <a:lnTo>
                  <a:pt x="59650" y="34340"/>
                </a:lnTo>
                <a:lnTo>
                  <a:pt x="59660" y="34330"/>
                </a:lnTo>
                <a:lnTo>
                  <a:pt x="59670" y="34320"/>
                </a:lnTo>
                <a:lnTo>
                  <a:pt x="59690" y="34320"/>
                </a:lnTo>
                <a:lnTo>
                  <a:pt x="59710" y="34320"/>
                </a:lnTo>
                <a:lnTo>
                  <a:pt x="59720" y="34320"/>
                </a:lnTo>
                <a:lnTo>
                  <a:pt x="59730" y="34320"/>
                </a:lnTo>
                <a:lnTo>
                  <a:pt x="59740" y="34310"/>
                </a:lnTo>
                <a:lnTo>
                  <a:pt x="59750" y="34310"/>
                </a:lnTo>
                <a:lnTo>
                  <a:pt x="59760" y="34300"/>
                </a:lnTo>
                <a:lnTo>
                  <a:pt x="59770" y="34280"/>
                </a:lnTo>
                <a:lnTo>
                  <a:pt x="59790" y="34220"/>
                </a:lnTo>
                <a:lnTo>
                  <a:pt x="59790" y="34210"/>
                </a:lnTo>
                <a:lnTo>
                  <a:pt x="59800" y="34190"/>
                </a:lnTo>
                <a:lnTo>
                  <a:pt x="59810" y="34170"/>
                </a:lnTo>
                <a:lnTo>
                  <a:pt x="59850" y="34130"/>
                </a:lnTo>
                <a:lnTo>
                  <a:pt x="59880" y="34110"/>
                </a:lnTo>
                <a:lnTo>
                  <a:pt x="59890" y="34100"/>
                </a:lnTo>
                <a:lnTo>
                  <a:pt x="59900" y="34090"/>
                </a:lnTo>
                <a:lnTo>
                  <a:pt x="59900" y="34080"/>
                </a:lnTo>
                <a:lnTo>
                  <a:pt x="59900" y="34060"/>
                </a:lnTo>
                <a:lnTo>
                  <a:pt x="59900" y="34050"/>
                </a:lnTo>
                <a:lnTo>
                  <a:pt x="59890" y="34020"/>
                </a:lnTo>
                <a:lnTo>
                  <a:pt x="59880" y="34010"/>
                </a:lnTo>
                <a:lnTo>
                  <a:pt x="59870" y="34000"/>
                </a:lnTo>
                <a:lnTo>
                  <a:pt x="59850" y="33980"/>
                </a:lnTo>
                <a:lnTo>
                  <a:pt x="59830" y="33970"/>
                </a:lnTo>
                <a:lnTo>
                  <a:pt x="59790" y="33960"/>
                </a:lnTo>
                <a:lnTo>
                  <a:pt x="59630" y="33900"/>
                </a:lnTo>
                <a:lnTo>
                  <a:pt x="59460" y="33800"/>
                </a:lnTo>
                <a:lnTo>
                  <a:pt x="59380" y="33740"/>
                </a:lnTo>
                <a:lnTo>
                  <a:pt x="59350" y="33710"/>
                </a:lnTo>
                <a:lnTo>
                  <a:pt x="59310" y="33630"/>
                </a:lnTo>
                <a:lnTo>
                  <a:pt x="59300" y="33620"/>
                </a:lnTo>
                <a:lnTo>
                  <a:pt x="59300" y="33600"/>
                </a:lnTo>
                <a:lnTo>
                  <a:pt x="59300" y="33540"/>
                </a:lnTo>
                <a:lnTo>
                  <a:pt x="59310" y="33460"/>
                </a:lnTo>
                <a:lnTo>
                  <a:pt x="59300" y="33440"/>
                </a:lnTo>
                <a:lnTo>
                  <a:pt x="59280" y="33330"/>
                </a:lnTo>
                <a:lnTo>
                  <a:pt x="59270" y="33310"/>
                </a:lnTo>
                <a:lnTo>
                  <a:pt x="59190" y="33190"/>
                </a:lnTo>
                <a:lnTo>
                  <a:pt x="59180" y="33180"/>
                </a:lnTo>
                <a:lnTo>
                  <a:pt x="59080" y="33110"/>
                </a:lnTo>
                <a:lnTo>
                  <a:pt x="59070" y="33110"/>
                </a:lnTo>
                <a:lnTo>
                  <a:pt x="59040" y="33100"/>
                </a:lnTo>
                <a:lnTo>
                  <a:pt x="59020" y="33100"/>
                </a:lnTo>
                <a:lnTo>
                  <a:pt x="58930" y="33110"/>
                </a:lnTo>
                <a:lnTo>
                  <a:pt x="58900" y="33100"/>
                </a:lnTo>
                <a:lnTo>
                  <a:pt x="58880" y="33100"/>
                </a:lnTo>
                <a:lnTo>
                  <a:pt x="58860" y="33090"/>
                </a:lnTo>
                <a:lnTo>
                  <a:pt x="58840" y="33080"/>
                </a:lnTo>
                <a:lnTo>
                  <a:pt x="58810" y="33050"/>
                </a:lnTo>
                <a:lnTo>
                  <a:pt x="58790" y="33040"/>
                </a:lnTo>
                <a:lnTo>
                  <a:pt x="58790" y="33020"/>
                </a:lnTo>
                <a:lnTo>
                  <a:pt x="58790" y="33010"/>
                </a:lnTo>
                <a:lnTo>
                  <a:pt x="58800" y="32990"/>
                </a:lnTo>
                <a:lnTo>
                  <a:pt x="58810" y="32970"/>
                </a:lnTo>
                <a:lnTo>
                  <a:pt x="58810" y="32950"/>
                </a:lnTo>
                <a:lnTo>
                  <a:pt x="58820" y="32940"/>
                </a:lnTo>
                <a:lnTo>
                  <a:pt x="58820" y="32930"/>
                </a:lnTo>
                <a:lnTo>
                  <a:pt x="58830" y="32920"/>
                </a:lnTo>
                <a:lnTo>
                  <a:pt x="58870" y="32880"/>
                </a:lnTo>
                <a:lnTo>
                  <a:pt x="58900" y="32850"/>
                </a:lnTo>
                <a:lnTo>
                  <a:pt x="58930" y="32820"/>
                </a:lnTo>
                <a:lnTo>
                  <a:pt x="58950" y="32790"/>
                </a:lnTo>
                <a:lnTo>
                  <a:pt x="58970" y="32780"/>
                </a:lnTo>
                <a:lnTo>
                  <a:pt x="58990" y="32750"/>
                </a:lnTo>
                <a:lnTo>
                  <a:pt x="59000" y="32740"/>
                </a:lnTo>
                <a:lnTo>
                  <a:pt x="59040" y="32710"/>
                </a:lnTo>
                <a:lnTo>
                  <a:pt x="59050" y="32700"/>
                </a:lnTo>
                <a:lnTo>
                  <a:pt x="59060" y="32690"/>
                </a:lnTo>
                <a:lnTo>
                  <a:pt x="59090" y="32680"/>
                </a:lnTo>
                <a:lnTo>
                  <a:pt x="59130" y="32640"/>
                </a:lnTo>
                <a:lnTo>
                  <a:pt x="59150" y="32620"/>
                </a:lnTo>
                <a:lnTo>
                  <a:pt x="59150" y="32610"/>
                </a:lnTo>
                <a:lnTo>
                  <a:pt x="59160" y="32600"/>
                </a:lnTo>
                <a:lnTo>
                  <a:pt x="59160" y="32590"/>
                </a:lnTo>
                <a:lnTo>
                  <a:pt x="59160" y="32580"/>
                </a:lnTo>
                <a:lnTo>
                  <a:pt x="59110" y="32440"/>
                </a:lnTo>
                <a:lnTo>
                  <a:pt x="59110" y="32430"/>
                </a:lnTo>
                <a:lnTo>
                  <a:pt x="59120" y="32420"/>
                </a:lnTo>
                <a:lnTo>
                  <a:pt x="59150" y="32350"/>
                </a:lnTo>
                <a:lnTo>
                  <a:pt x="59160" y="32340"/>
                </a:lnTo>
                <a:lnTo>
                  <a:pt x="59160" y="32290"/>
                </a:lnTo>
                <a:lnTo>
                  <a:pt x="59170" y="32270"/>
                </a:lnTo>
                <a:lnTo>
                  <a:pt x="59170" y="32260"/>
                </a:lnTo>
                <a:lnTo>
                  <a:pt x="59180" y="32210"/>
                </a:lnTo>
                <a:lnTo>
                  <a:pt x="59200" y="32110"/>
                </a:lnTo>
                <a:lnTo>
                  <a:pt x="59220" y="32040"/>
                </a:lnTo>
                <a:lnTo>
                  <a:pt x="59240" y="32020"/>
                </a:lnTo>
                <a:lnTo>
                  <a:pt x="59270" y="31960"/>
                </a:lnTo>
                <a:lnTo>
                  <a:pt x="59270" y="31930"/>
                </a:lnTo>
                <a:lnTo>
                  <a:pt x="59280" y="31920"/>
                </a:lnTo>
                <a:lnTo>
                  <a:pt x="59290" y="31900"/>
                </a:lnTo>
                <a:lnTo>
                  <a:pt x="59310" y="31880"/>
                </a:lnTo>
                <a:lnTo>
                  <a:pt x="59370" y="31820"/>
                </a:lnTo>
                <a:lnTo>
                  <a:pt x="59380" y="31820"/>
                </a:lnTo>
                <a:lnTo>
                  <a:pt x="59520" y="31760"/>
                </a:lnTo>
                <a:lnTo>
                  <a:pt x="59640" y="31740"/>
                </a:lnTo>
                <a:lnTo>
                  <a:pt x="59650" y="31740"/>
                </a:lnTo>
                <a:lnTo>
                  <a:pt x="59700" y="31740"/>
                </a:lnTo>
                <a:lnTo>
                  <a:pt x="59720" y="31740"/>
                </a:lnTo>
                <a:lnTo>
                  <a:pt x="59770" y="31740"/>
                </a:lnTo>
                <a:lnTo>
                  <a:pt x="59960" y="31740"/>
                </a:lnTo>
                <a:lnTo>
                  <a:pt x="59970" y="31740"/>
                </a:lnTo>
                <a:lnTo>
                  <a:pt x="59980" y="31740"/>
                </a:lnTo>
                <a:lnTo>
                  <a:pt x="59980" y="31730"/>
                </a:lnTo>
                <a:lnTo>
                  <a:pt x="59980" y="31720"/>
                </a:lnTo>
                <a:lnTo>
                  <a:pt x="59980" y="31710"/>
                </a:lnTo>
                <a:lnTo>
                  <a:pt x="59950" y="31690"/>
                </a:lnTo>
                <a:lnTo>
                  <a:pt x="59940" y="31690"/>
                </a:lnTo>
                <a:lnTo>
                  <a:pt x="59940" y="31680"/>
                </a:lnTo>
                <a:lnTo>
                  <a:pt x="59930" y="31670"/>
                </a:lnTo>
                <a:lnTo>
                  <a:pt x="59910" y="31630"/>
                </a:lnTo>
                <a:lnTo>
                  <a:pt x="59890" y="31600"/>
                </a:lnTo>
                <a:lnTo>
                  <a:pt x="59880" y="31580"/>
                </a:lnTo>
                <a:lnTo>
                  <a:pt x="59880" y="31560"/>
                </a:lnTo>
                <a:lnTo>
                  <a:pt x="59880" y="31550"/>
                </a:lnTo>
                <a:lnTo>
                  <a:pt x="59890" y="31550"/>
                </a:lnTo>
                <a:lnTo>
                  <a:pt x="59920" y="31540"/>
                </a:lnTo>
                <a:lnTo>
                  <a:pt x="59930" y="31530"/>
                </a:lnTo>
                <a:lnTo>
                  <a:pt x="59930" y="31520"/>
                </a:lnTo>
                <a:lnTo>
                  <a:pt x="59940" y="31520"/>
                </a:lnTo>
                <a:lnTo>
                  <a:pt x="59940" y="31510"/>
                </a:lnTo>
                <a:lnTo>
                  <a:pt x="59950" y="31500"/>
                </a:lnTo>
                <a:lnTo>
                  <a:pt x="59950" y="31430"/>
                </a:lnTo>
                <a:lnTo>
                  <a:pt x="59960" y="31410"/>
                </a:lnTo>
                <a:lnTo>
                  <a:pt x="59980" y="31360"/>
                </a:lnTo>
                <a:lnTo>
                  <a:pt x="59990" y="31340"/>
                </a:lnTo>
                <a:lnTo>
                  <a:pt x="59980" y="31330"/>
                </a:lnTo>
                <a:lnTo>
                  <a:pt x="59980" y="31320"/>
                </a:lnTo>
                <a:lnTo>
                  <a:pt x="59970" y="31300"/>
                </a:lnTo>
                <a:lnTo>
                  <a:pt x="59960" y="31280"/>
                </a:lnTo>
                <a:lnTo>
                  <a:pt x="59950" y="31270"/>
                </a:lnTo>
                <a:lnTo>
                  <a:pt x="59960" y="31260"/>
                </a:lnTo>
                <a:lnTo>
                  <a:pt x="59970" y="31240"/>
                </a:lnTo>
                <a:lnTo>
                  <a:pt x="59970" y="31230"/>
                </a:lnTo>
                <a:lnTo>
                  <a:pt x="59990" y="31180"/>
                </a:lnTo>
                <a:lnTo>
                  <a:pt x="60000" y="31140"/>
                </a:lnTo>
                <a:lnTo>
                  <a:pt x="60000" y="31130"/>
                </a:lnTo>
                <a:lnTo>
                  <a:pt x="60010" y="31120"/>
                </a:lnTo>
                <a:lnTo>
                  <a:pt x="60020" y="31100"/>
                </a:lnTo>
                <a:lnTo>
                  <a:pt x="60030" y="31090"/>
                </a:lnTo>
                <a:lnTo>
                  <a:pt x="60030" y="31070"/>
                </a:lnTo>
                <a:lnTo>
                  <a:pt x="60030" y="31050"/>
                </a:lnTo>
                <a:lnTo>
                  <a:pt x="60020" y="31010"/>
                </a:lnTo>
                <a:lnTo>
                  <a:pt x="60010" y="30990"/>
                </a:lnTo>
                <a:lnTo>
                  <a:pt x="60000" y="30900"/>
                </a:lnTo>
                <a:lnTo>
                  <a:pt x="59990" y="30870"/>
                </a:lnTo>
                <a:lnTo>
                  <a:pt x="59980" y="30860"/>
                </a:lnTo>
                <a:lnTo>
                  <a:pt x="59870" y="30810"/>
                </a:lnTo>
                <a:lnTo>
                  <a:pt x="59860" y="30800"/>
                </a:lnTo>
                <a:lnTo>
                  <a:pt x="59850" y="30790"/>
                </a:lnTo>
                <a:lnTo>
                  <a:pt x="59820" y="30750"/>
                </a:lnTo>
                <a:lnTo>
                  <a:pt x="59820" y="30740"/>
                </a:lnTo>
                <a:lnTo>
                  <a:pt x="59810" y="30730"/>
                </a:lnTo>
                <a:lnTo>
                  <a:pt x="59800" y="30730"/>
                </a:lnTo>
                <a:lnTo>
                  <a:pt x="59790" y="30730"/>
                </a:lnTo>
                <a:lnTo>
                  <a:pt x="59780" y="30720"/>
                </a:lnTo>
                <a:lnTo>
                  <a:pt x="59760" y="30720"/>
                </a:lnTo>
                <a:lnTo>
                  <a:pt x="59750" y="30720"/>
                </a:lnTo>
                <a:lnTo>
                  <a:pt x="59740" y="30730"/>
                </a:lnTo>
                <a:lnTo>
                  <a:pt x="59730" y="30730"/>
                </a:lnTo>
                <a:lnTo>
                  <a:pt x="59720" y="30740"/>
                </a:lnTo>
                <a:lnTo>
                  <a:pt x="59710" y="30740"/>
                </a:lnTo>
                <a:lnTo>
                  <a:pt x="59690" y="30750"/>
                </a:lnTo>
                <a:lnTo>
                  <a:pt x="59670" y="30750"/>
                </a:lnTo>
                <a:lnTo>
                  <a:pt x="59540" y="30760"/>
                </a:lnTo>
                <a:lnTo>
                  <a:pt x="59470" y="30780"/>
                </a:lnTo>
                <a:lnTo>
                  <a:pt x="59450" y="30790"/>
                </a:lnTo>
                <a:lnTo>
                  <a:pt x="59440" y="30800"/>
                </a:lnTo>
                <a:lnTo>
                  <a:pt x="59430" y="30810"/>
                </a:lnTo>
                <a:lnTo>
                  <a:pt x="59420" y="30810"/>
                </a:lnTo>
                <a:lnTo>
                  <a:pt x="59400" y="30820"/>
                </a:lnTo>
                <a:lnTo>
                  <a:pt x="59300" y="30840"/>
                </a:lnTo>
                <a:lnTo>
                  <a:pt x="59290" y="30840"/>
                </a:lnTo>
                <a:lnTo>
                  <a:pt x="59270" y="30840"/>
                </a:lnTo>
                <a:lnTo>
                  <a:pt x="59220" y="30850"/>
                </a:lnTo>
                <a:lnTo>
                  <a:pt x="59210" y="30850"/>
                </a:lnTo>
                <a:lnTo>
                  <a:pt x="59200" y="30860"/>
                </a:lnTo>
                <a:lnTo>
                  <a:pt x="59190" y="30870"/>
                </a:lnTo>
                <a:lnTo>
                  <a:pt x="59180" y="30880"/>
                </a:lnTo>
                <a:lnTo>
                  <a:pt x="59170" y="30880"/>
                </a:lnTo>
                <a:lnTo>
                  <a:pt x="59150" y="30880"/>
                </a:lnTo>
                <a:lnTo>
                  <a:pt x="59140" y="30880"/>
                </a:lnTo>
                <a:lnTo>
                  <a:pt x="59110" y="30910"/>
                </a:lnTo>
                <a:lnTo>
                  <a:pt x="59100" y="30920"/>
                </a:lnTo>
                <a:lnTo>
                  <a:pt x="59080" y="30930"/>
                </a:lnTo>
                <a:lnTo>
                  <a:pt x="59070" y="30950"/>
                </a:lnTo>
                <a:lnTo>
                  <a:pt x="59040" y="30980"/>
                </a:lnTo>
                <a:lnTo>
                  <a:pt x="59040" y="30990"/>
                </a:lnTo>
                <a:lnTo>
                  <a:pt x="59030" y="30990"/>
                </a:lnTo>
                <a:lnTo>
                  <a:pt x="58990" y="31010"/>
                </a:lnTo>
                <a:lnTo>
                  <a:pt x="58950" y="31020"/>
                </a:lnTo>
                <a:lnTo>
                  <a:pt x="58940" y="31020"/>
                </a:lnTo>
                <a:lnTo>
                  <a:pt x="58930" y="31020"/>
                </a:lnTo>
                <a:lnTo>
                  <a:pt x="58910" y="31010"/>
                </a:lnTo>
                <a:lnTo>
                  <a:pt x="58900" y="30990"/>
                </a:lnTo>
                <a:lnTo>
                  <a:pt x="58890" y="30980"/>
                </a:lnTo>
                <a:lnTo>
                  <a:pt x="58880" y="30960"/>
                </a:lnTo>
                <a:lnTo>
                  <a:pt x="58880" y="30940"/>
                </a:lnTo>
                <a:lnTo>
                  <a:pt x="58870" y="30920"/>
                </a:lnTo>
                <a:lnTo>
                  <a:pt x="58860" y="30910"/>
                </a:lnTo>
                <a:lnTo>
                  <a:pt x="58850" y="30900"/>
                </a:lnTo>
                <a:lnTo>
                  <a:pt x="58840" y="30900"/>
                </a:lnTo>
                <a:lnTo>
                  <a:pt x="58810" y="30890"/>
                </a:lnTo>
                <a:lnTo>
                  <a:pt x="58800" y="30880"/>
                </a:lnTo>
                <a:lnTo>
                  <a:pt x="58790" y="30860"/>
                </a:lnTo>
                <a:lnTo>
                  <a:pt x="58770" y="30820"/>
                </a:lnTo>
                <a:lnTo>
                  <a:pt x="58760" y="30790"/>
                </a:lnTo>
                <a:lnTo>
                  <a:pt x="58650" y="30640"/>
                </a:lnTo>
                <a:lnTo>
                  <a:pt x="58640" y="30630"/>
                </a:lnTo>
                <a:lnTo>
                  <a:pt x="58640" y="30620"/>
                </a:lnTo>
                <a:lnTo>
                  <a:pt x="58590" y="30600"/>
                </a:lnTo>
                <a:lnTo>
                  <a:pt x="58570" y="30590"/>
                </a:lnTo>
                <a:lnTo>
                  <a:pt x="58540" y="30550"/>
                </a:lnTo>
                <a:lnTo>
                  <a:pt x="58500" y="30470"/>
                </a:lnTo>
                <a:lnTo>
                  <a:pt x="58490" y="30440"/>
                </a:lnTo>
                <a:lnTo>
                  <a:pt x="58480" y="30420"/>
                </a:lnTo>
                <a:lnTo>
                  <a:pt x="58470" y="30410"/>
                </a:lnTo>
                <a:lnTo>
                  <a:pt x="58460" y="30410"/>
                </a:lnTo>
                <a:lnTo>
                  <a:pt x="58450" y="30410"/>
                </a:lnTo>
                <a:lnTo>
                  <a:pt x="58430" y="30410"/>
                </a:lnTo>
                <a:lnTo>
                  <a:pt x="58420" y="30400"/>
                </a:lnTo>
                <a:lnTo>
                  <a:pt x="58410" y="30400"/>
                </a:lnTo>
                <a:lnTo>
                  <a:pt x="58400" y="30390"/>
                </a:lnTo>
                <a:lnTo>
                  <a:pt x="58390" y="30380"/>
                </a:lnTo>
                <a:lnTo>
                  <a:pt x="58390" y="30370"/>
                </a:lnTo>
                <a:lnTo>
                  <a:pt x="58390" y="30360"/>
                </a:lnTo>
                <a:lnTo>
                  <a:pt x="58390" y="30350"/>
                </a:lnTo>
                <a:lnTo>
                  <a:pt x="58390" y="30330"/>
                </a:lnTo>
                <a:lnTo>
                  <a:pt x="58390" y="30320"/>
                </a:lnTo>
                <a:lnTo>
                  <a:pt x="58380" y="30310"/>
                </a:lnTo>
                <a:lnTo>
                  <a:pt x="58360" y="30300"/>
                </a:lnTo>
                <a:lnTo>
                  <a:pt x="58360" y="30290"/>
                </a:lnTo>
                <a:lnTo>
                  <a:pt x="58350" y="30280"/>
                </a:lnTo>
                <a:lnTo>
                  <a:pt x="58360" y="30270"/>
                </a:lnTo>
                <a:lnTo>
                  <a:pt x="58370" y="30250"/>
                </a:lnTo>
                <a:lnTo>
                  <a:pt x="58360" y="30250"/>
                </a:lnTo>
                <a:lnTo>
                  <a:pt x="58330" y="30200"/>
                </a:lnTo>
                <a:lnTo>
                  <a:pt x="58320" y="30190"/>
                </a:lnTo>
                <a:lnTo>
                  <a:pt x="58310" y="30190"/>
                </a:lnTo>
                <a:lnTo>
                  <a:pt x="58300" y="30190"/>
                </a:lnTo>
                <a:lnTo>
                  <a:pt x="58300" y="30200"/>
                </a:lnTo>
                <a:lnTo>
                  <a:pt x="58300" y="30220"/>
                </a:lnTo>
                <a:lnTo>
                  <a:pt x="58300" y="30230"/>
                </a:lnTo>
                <a:lnTo>
                  <a:pt x="58300" y="30240"/>
                </a:lnTo>
                <a:lnTo>
                  <a:pt x="58290" y="30250"/>
                </a:lnTo>
                <a:lnTo>
                  <a:pt x="58280" y="30250"/>
                </a:lnTo>
                <a:lnTo>
                  <a:pt x="58270" y="30240"/>
                </a:lnTo>
                <a:lnTo>
                  <a:pt x="58260" y="30230"/>
                </a:lnTo>
                <a:lnTo>
                  <a:pt x="58260" y="30220"/>
                </a:lnTo>
                <a:lnTo>
                  <a:pt x="58260" y="30210"/>
                </a:lnTo>
                <a:lnTo>
                  <a:pt x="58260" y="30200"/>
                </a:lnTo>
                <a:lnTo>
                  <a:pt x="58250" y="30180"/>
                </a:lnTo>
                <a:lnTo>
                  <a:pt x="58230" y="30110"/>
                </a:lnTo>
                <a:lnTo>
                  <a:pt x="58220" y="30090"/>
                </a:lnTo>
                <a:lnTo>
                  <a:pt x="58210" y="30080"/>
                </a:lnTo>
                <a:lnTo>
                  <a:pt x="58200" y="30080"/>
                </a:lnTo>
                <a:lnTo>
                  <a:pt x="58170" y="30080"/>
                </a:lnTo>
                <a:lnTo>
                  <a:pt x="58160" y="30080"/>
                </a:lnTo>
                <a:lnTo>
                  <a:pt x="58140" y="30070"/>
                </a:lnTo>
                <a:lnTo>
                  <a:pt x="58140" y="30060"/>
                </a:lnTo>
                <a:lnTo>
                  <a:pt x="58150" y="30040"/>
                </a:lnTo>
                <a:lnTo>
                  <a:pt x="58150" y="30020"/>
                </a:lnTo>
                <a:lnTo>
                  <a:pt x="58140" y="29990"/>
                </a:lnTo>
                <a:lnTo>
                  <a:pt x="58130" y="29980"/>
                </a:lnTo>
                <a:lnTo>
                  <a:pt x="58120" y="29980"/>
                </a:lnTo>
                <a:lnTo>
                  <a:pt x="58090" y="29980"/>
                </a:lnTo>
                <a:lnTo>
                  <a:pt x="58080" y="29980"/>
                </a:lnTo>
                <a:lnTo>
                  <a:pt x="58070" y="29980"/>
                </a:lnTo>
                <a:lnTo>
                  <a:pt x="58060" y="29990"/>
                </a:lnTo>
                <a:lnTo>
                  <a:pt x="58050" y="29990"/>
                </a:lnTo>
                <a:lnTo>
                  <a:pt x="58040" y="29990"/>
                </a:lnTo>
                <a:lnTo>
                  <a:pt x="58020" y="29970"/>
                </a:lnTo>
                <a:lnTo>
                  <a:pt x="58000" y="29960"/>
                </a:lnTo>
                <a:lnTo>
                  <a:pt x="57980" y="29900"/>
                </a:lnTo>
                <a:lnTo>
                  <a:pt x="57970" y="29900"/>
                </a:lnTo>
                <a:lnTo>
                  <a:pt x="57970" y="29890"/>
                </a:lnTo>
                <a:lnTo>
                  <a:pt x="57960" y="29830"/>
                </a:lnTo>
                <a:lnTo>
                  <a:pt x="57960" y="29820"/>
                </a:lnTo>
                <a:lnTo>
                  <a:pt x="57950" y="29810"/>
                </a:lnTo>
                <a:lnTo>
                  <a:pt x="57940" y="29810"/>
                </a:lnTo>
                <a:lnTo>
                  <a:pt x="57930" y="29800"/>
                </a:lnTo>
                <a:lnTo>
                  <a:pt x="57920" y="29800"/>
                </a:lnTo>
                <a:lnTo>
                  <a:pt x="57870" y="29810"/>
                </a:lnTo>
                <a:lnTo>
                  <a:pt x="57830" y="29810"/>
                </a:lnTo>
                <a:lnTo>
                  <a:pt x="57820" y="29820"/>
                </a:lnTo>
                <a:lnTo>
                  <a:pt x="57800" y="29820"/>
                </a:lnTo>
                <a:lnTo>
                  <a:pt x="57770" y="29800"/>
                </a:lnTo>
                <a:lnTo>
                  <a:pt x="57830" y="29750"/>
                </a:lnTo>
                <a:lnTo>
                  <a:pt x="57910" y="29720"/>
                </a:lnTo>
                <a:lnTo>
                  <a:pt x="57970" y="29670"/>
                </a:lnTo>
                <a:lnTo>
                  <a:pt x="58000" y="29590"/>
                </a:lnTo>
                <a:lnTo>
                  <a:pt x="57980" y="29510"/>
                </a:lnTo>
                <a:lnTo>
                  <a:pt x="57920" y="29470"/>
                </a:lnTo>
                <a:lnTo>
                  <a:pt x="57850" y="29450"/>
                </a:lnTo>
                <a:lnTo>
                  <a:pt x="57770" y="29440"/>
                </a:lnTo>
                <a:lnTo>
                  <a:pt x="57740" y="29470"/>
                </a:lnTo>
                <a:lnTo>
                  <a:pt x="57700" y="29510"/>
                </a:lnTo>
                <a:lnTo>
                  <a:pt x="57660" y="29530"/>
                </a:lnTo>
                <a:lnTo>
                  <a:pt x="57630" y="29430"/>
                </a:lnTo>
                <a:lnTo>
                  <a:pt x="57590" y="29400"/>
                </a:lnTo>
                <a:lnTo>
                  <a:pt x="57520" y="29360"/>
                </a:lnTo>
                <a:lnTo>
                  <a:pt x="57460" y="29290"/>
                </a:lnTo>
                <a:lnTo>
                  <a:pt x="57500" y="29230"/>
                </a:lnTo>
                <a:lnTo>
                  <a:pt x="57580" y="29200"/>
                </a:lnTo>
                <a:lnTo>
                  <a:pt x="57670" y="29220"/>
                </a:lnTo>
                <a:lnTo>
                  <a:pt x="57780" y="29040"/>
                </a:lnTo>
                <a:lnTo>
                  <a:pt x="57920" y="28920"/>
                </a:lnTo>
                <a:lnTo>
                  <a:pt x="57940" y="28870"/>
                </a:lnTo>
                <a:lnTo>
                  <a:pt x="57950" y="28830"/>
                </a:lnTo>
                <a:lnTo>
                  <a:pt x="57980" y="28710"/>
                </a:lnTo>
                <a:lnTo>
                  <a:pt x="57980" y="28690"/>
                </a:lnTo>
                <a:lnTo>
                  <a:pt x="57990" y="28670"/>
                </a:lnTo>
                <a:lnTo>
                  <a:pt x="57980" y="28660"/>
                </a:lnTo>
                <a:lnTo>
                  <a:pt x="57970" y="28640"/>
                </a:lnTo>
                <a:lnTo>
                  <a:pt x="57960" y="28630"/>
                </a:lnTo>
                <a:lnTo>
                  <a:pt x="57960" y="28610"/>
                </a:lnTo>
                <a:lnTo>
                  <a:pt x="57960" y="28600"/>
                </a:lnTo>
                <a:lnTo>
                  <a:pt x="57960" y="28470"/>
                </a:lnTo>
                <a:lnTo>
                  <a:pt x="57970" y="28420"/>
                </a:lnTo>
                <a:lnTo>
                  <a:pt x="58000" y="28360"/>
                </a:lnTo>
                <a:lnTo>
                  <a:pt x="57980" y="28290"/>
                </a:lnTo>
                <a:lnTo>
                  <a:pt x="57990" y="28210"/>
                </a:lnTo>
                <a:lnTo>
                  <a:pt x="58040" y="28080"/>
                </a:lnTo>
                <a:lnTo>
                  <a:pt x="58050" y="28000"/>
                </a:lnTo>
                <a:lnTo>
                  <a:pt x="58050" y="27970"/>
                </a:lnTo>
                <a:lnTo>
                  <a:pt x="58070" y="27940"/>
                </a:lnTo>
                <a:lnTo>
                  <a:pt x="58120" y="27880"/>
                </a:lnTo>
                <a:lnTo>
                  <a:pt x="58140" y="27840"/>
                </a:lnTo>
                <a:lnTo>
                  <a:pt x="58110" y="27800"/>
                </a:lnTo>
                <a:lnTo>
                  <a:pt x="58110" y="27750"/>
                </a:lnTo>
                <a:lnTo>
                  <a:pt x="58150" y="27650"/>
                </a:lnTo>
                <a:lnTo>
                  <a:pt x="58130" y="27580"/>
                </a:lnTo>
                <a:lnTo>
                  <a:pt x="58200" y="27430"/>
                </a:lnTo>
                <a:lnTo>
                  <a:pt x="58210" y="27350"/>
                </a:lnTo>
                <a:lnTo>
                  <a:pt x="58190" y="27310"/>
                </a:lnTo>
                <a:lnTo>
                  <a:pt x="58130" y="27240"/>
                </a:lnTo>
                <a:lnTo>
                  <a:pt x="58120" y="27200"/>
                </a:lnTo>
                <a:lnTo>
                  <a:pt x="58120" y="27160"/>
                </a:lnTo>
                <a:lnTo>
                  <a:pt x="58100" y="27080"/>
                </a:lnTo>
                <a:lnTo>
                  <a:pt x="58100" y="26820"/>
                </a:lnTo>
                <a:lnTo>
                  <a:pt x="58120" y="26690"/>
                </a:lnTo>
                <a:lnTo>
                  <a:pt x="58120" y="26610"/>
                </a:lnTo>
                <a:lnTo>
                  <a:pt x="58120" y="26590"/>
                </a:lnTo>
                <a:lnTo>
                  <a:pt x="58100" y="26560"/>
                </a:lnTo>
                <a:lnTo>
                  <a:pt x="58090" y="26530"/>
                </a:lnTo>
                <a:lnTo>
                  <a:pt x="58070" y="26500"/>
                </a:lnTo>
                <a:lnTo>
                  <a:pt x="58070" y="26480"/>
                </a:lnTo>
                <a:lnTo>
                  <a:pt x="58070" y="26450"/>
                </a:lnTo>
                <a:lnTo>
                  <a:pt x="58060" y="26440"/>
                </a:lnTo>
                <a:lnTo>
                  <a:pt x="58050" y="26420"/>
                </a:lnTo>
                <a:lnTo>
                  <a:pt x="58040" y="26400"/>
                </a:lnTo>
                <a:lnTo>
                  <a:pt x="57990" y="26360"/>
                </a:lnTo>
                <a:lnTo>
                  <a:pt x="57980" y="26350"/>
                </a:lnTo>
                <a:lnTo>
                  <a:pt x="58010" y="26040"/>
                </a:lnTo>
                <a:lnTo>
                  <a:pt x="57960" y="25910"/>
                </a:lnTo>
                <a:lnTo>
                  <a:pt x="57920" y="25860"/>
                </a:lnTo>
                <a:lnTo>
                  <a:pt x="57880" y="25820"/>
                </a:lnTo>
                <a:lnTo>
                  <a:pt x="57840" y="25810"/>
                </a:lnTo>
                <a:lnTo>
                  <a:pt x="57760" y="25800"/>
                </a:lnTo>
                <a:lnTo>
                  <a:pt x="57730" y="25780"/>
                </a:lnTo>
                <a:lnTo>
                  <a:pt x="57690" y="25750"/>
                </a:lnTo>
                <a:lnTo>
                  <a:pt x="57500" y="25640"/>
                </a:lnTo>
                <a:lnTo>
                  <a:pt x="57470" y="25630"/>
                </a:lnTo>
                <a:lnTo>
                  <a:pt x="57430" y="25620"/>
                </a:lnTo>
                <a:lnTo>
                  <a:pt x="57350" y="25640"/>
                </a:lnTo>
                <a:lnTo>
                  <a:pt x="57310" y="25640"/>
                </a:lnTo>
                <a:lnTo>
                  <a:pt x="57270" y="25620"/>
                </a:lnTo>
                <a:lnTo>
                  <a:pt x="57240" y="25600"/>
                </a:lnTo>
                <a:lnTo>
                  <a:pt x="57230" y="25560"/>
                </a:lnTo>
                <a:lnTo>
                  <a:pt x="57230" y="25460"/>
                </a:lnTo>
                <a:lnTo>
                  <a:pt x="57220" y="25420"/>
                </a:lnTo>
                <a:lnTo>
                  <a:pt x="57190" y="25380"/>
                </a:lnTo>
                <a:lnTo>
                  <a:pt x="57150" y="25360"/>
                </a:lnTo>
                <a:lnTo>
                  <a:pt x="57070" y="25330"/>
                </a:lnTo>
                <a:lnTo>
                  <a:pt x="56990" y="25320"/>
                </a:lnTo>
                <a:lnTo>
                  <a:pt x="56940" y="25320"/>
                </a:lnTo>
                <a:lnTo>
                  <a:pt x="56910" y="25330"/>
                </a:lnTo>
                <a:lnTo>
                  <a:pt x="56860" y="25370"/>
                </a:lnTo>
                <a:lnTo>
                  <a:pt x="56810" y="25390"/>
                </a:lnTo>
                <a:lnTo>
                  <a:pt x="56720" y="25390"/>
                </a:lnTo>
                <a:lnTo>
                  <a:pt x="56630" y="25370"/>
                </a:lnTo>
                <a:lnTo>
                  <a:pt x="56310" y="25220"/>
                </a:lnTo>
                <a:lnTo>
                  <a:pt x="56280" y="25190"/>
                </a:lnTo>
                <a:lnTo>
                  <a:pt x="56270" y="25190"/>
                </a:lnTo>
                <a:lnTo>
                  <a:pt x="56260" y="25180"/>
                </a:lnTo>
                <a:lnTo>
                  <a:pt x="56110" y="25180"/>
                </a:lnTo>
                <a:lnTo>
                  <a:pt x="56020" y="25200"/>
                </a:lnTo>
                <a:lnTo>
                  <a:pt x="55940" y="25230"/>
                </a:lnTo>
                <a:lnTo>
                  <a:pt x="55870" y="25260"/>
                </a:lnTo>
                <a:lnTo>
                  <a:pt x="55850" y="25290"/>
                </a:lnTo>
                <a:lnTo>
                  <a:pt x="55830" y="25320"/>
                </a:lnTo>
                <a:lnTo>
                  <a:pt x="55770" y="25460"/>
                </a:lnTo>
                <a:lnTo>
                  <a:pt x="55760" y="25470"/>
                </a:lnTo>
                <a:lnTo>
                  <a:pt x="55740" y="25500"/>
                </a:lnTo>
                <a:lnTo>
                  <a:pt x="55720" y="25510"/>
                </a:lnTo>
                <a:lnTo>
                  <a:pt x="55710" y="25510"/>
                </a:lnTo>
                <a:lnTo>
                  <a:pt x="55690" y="25470"/>
                </a:lnTo>
                <a:lnTo>
                  <a:pt x="55650" y="25460"/>
                </a:lnTo>
                <a:lnTo>
                  <a:pt x="55580" y="25470"/>
                </a:lnTo>
                <a:lnTo>
                  <a:pt x="55560" y="25480"/>
                </a:lnTo>
                <a:lnTo>
                  <a:pt x="55490" y="25570"/>
                </a:lnTo>
                <a:close/>
                <a:moveTo>
                  <a:pt x="64000" y="20420"/>
                </a:moveTo>
                <a:lnTo>
                  <a:pt x="63980" y="20430"/>
                </a:lnTo>
                <a:lnTo>
                  <a:pt x="63960" y="20440"/>
                </a:lnTo>
                <a:lnTo>
                  <a:pt x="63960" y="20450"/>
                </a:lnTo>
                <a:lnTo>
                  <a:pt x="63960" y="20480"/>
                </a:lnTo>
                <a:lnTo>
                  <a:pt x="63980" y="20450"/>
                </a:lnTo>
                <a:lnTo>
                  <a:pt x="64030" y="20390"/>
                </a:lnTo>
                <a:lnTo>
                  <a:pt x="64020" y="20550"/>
                </a:lnTo>
                <a:lnTo>
                  <a:pt x="64010" y="20590"/>
                </a:lnTo>
                <a:lnTo>
                  <a:pt x="63990" y="20620"/>
                </a:lnTo>
                <a:lnTo>
                  <a:pt x="63980" y="20640"/>
                </a:lnTo>
                <a:lnTo>
                  <a:pt x="64000" y="20710"/>
                </a:lnTo>
                <a:lnTo>
                  <a:pt x="63960" y="20730"/>
                </a:lnTo>
                <a:lnTo>
                  <a:pt x="63920" y="20750"/>
                </a:lnTo>
                <a:lnTo>
                  <a:pt x="63880" y="20820"/>
                </a:lnTo>
                <a:lnTo>
                  <a:pt x="63820" y="20880"/>
                </a:lnTo>
                <a:lnTo>
                  <a:pt x="63820" y="20900"/>
                </a:lnTo>
                <a:lnTo>
                  <a:pt x="63810" y="20920"/>
                </a:lnTo>
                <a:lnTo>
                  <a:pt x="63810" y="20930"/>
                </a:lnTo>
                <a:lnTo>
                  <a:pt x="63790" y="20930"/>
                </a:lnTo>
                <a:lnTo>
                  <a:pt x="63790" y="20920"/>
                </a:lnTo>
                <a:lnTo>
                  <a:pt x="63790" y="20900"/>
                </a:lnTo>
                <a:lnTo>
                  <a:pt x="63780" y="20890"/>
                </a:lnTo>
                <a:lnTo>
                  <a:pt x="63780" y="20880"/>
                </a:lnTo>
                <a:lnTo>
                  <a:pt x="63780" y="20860"/>
                </a:lnTo>
                <a:lnTo>
                  <a:pt x="63810" y="20810"/>
                </a:lnTo>
                <a:lnTo>
                  <a:pt x="63820" y="20790"/>
                </a:lnTo>
                <a:lnTo>
                  <a:pt x="63830" y="20770"/>
                </a:lnTo>
                <a:lnTo>
                  <a:pt x="63840" y="20720"/>
                </a:lnTo>
                <a:lnTo>
                  <a:pt x="63860" y="20670"/>
                </a:lnTo>
                <a:lnTo>
                  <a:pt x="63860" y="20650"/>
                </a:lnTo>
                <a:lnTo>
                  <a:pt x="63860" y="20610"/>
                </a:lnTo>
                <a:lnTo>
                  <a:pt x="63820" y="20530"/>
                </a:lnTo>
                <a:lnTo>
                  <a:pt x="63820" y="20500"/>
                </a:lnTo>
                <a:lnTo>
                  <a:pt x="63820" y="20470"/>
                </a:lnTo>
                <a:lnTo>
                  <a:pt x="63840" y="20410"/>
                </a:lnTo>
                <a:lnTo>
                  <a:pt x="63900" y="20290"/>
                </a:lnTo>
                <a:lnTo>
                  <a:pt x="63940" y="20260"/>
                </a:lnTo>
                <a:lnTo>
                  <a:pt x="64030" y="20210"/>
                </a:lnTo>
                <a:lnTo>
                  <a:pt x="64020" y="20330"/>
                </a:lnTo>
                <a:lnTo>
                  <a:pt x="64000" y="20420"/>
                </a:lnTo>
                <a:close/>
                <a:moveTo>
                  <a:pt x="68940" y="20210"/>
                </a:moveTo>
                <a:lnTo>
                  <a:pt x="68960" y="20210"/>
                </a:lnTo>
                <a:lnTo>
                  <a:pt x="68950" y="20240"/>
                </a:lnTo>
                <a:lnTo>
                  <a:pt x="68960" y="20260"/>
                </a:lnTo>
                <a:lnTo>
                  <a:pt x="68960" y="20280"/>
                </a:lnTo>
                <a:lnTo>
                  <a:pt x="68970" y="20300"/>
                </a:lnTo>
                <a:lnTo>
                  <a:pt x="68960" y="20310"/>
                </a:lnTo>
                <a:lnTo>
                  <a:pt x="68940" y="20310"/>
                </a:lnTo>
                <a:lnTo>
                  <a:pt x="68920" y="20320"/>
                </a:lnTo>
                <a:lnTo>
                  <a:pt x="68880" y="20330"/>
                </a:lnTo>
                <a:lnTo>
                  <a:pt x="68860" y="20320"/>
                </a:lnTo>
                <a:lnTo>
                  <a:pt x="68840" y="20310"/>
                </a:lnTo>
                <a:lnTo>
                  <a:pt x="68820" y="20300"/>
                </a:lnTo>
                <a:lnTo>
                  <a:pt x="68850" y="20280"/>
                </a:lnTo>
                <a:lnTo>
                  <a:pt x="68860" y="20280"/>
                </a:lnTo>
                <a:lnTo>
                  <a:pt x="68860" y="20270"/>
                </a:lnTo>
                <a:lnTo>
                  <a:pt x="68830" y="20260"/>
                </a:lnTo>
                <a:lnTo>
                  <a:pt x="68810" y="20260"/>
                </a:lnTo>
                <a:lnTo>
                  <a:pt x="68810" y="20240"/>
                </a:lnTo>
                <a:lnTo>
                  <a:pt x="68820" y="20210"/>
                </a:lnTo>
                <a:lnTo>
                  <a:pt x="68780" y="20220"/>
                </a:lnTo>
                <a:lnTo>
                  <a:pt x="68740" y="20210"/>
                </a:lnTo>
                <a:lnTo>
                  <a:pt x="68650" y="20160"/>
                </a:lnTo>
                <a:lnTo>
                  <a:pt x="68680" y="20150"/>
                </a:lnTo>
                <a:lnTo>
                  <a:pt x="68840" y="20160"/>
                </a:lnTo>
                <a:lnTo>
                  <a:pt x="68880" y="20170"/>
                </a:lnTo>
                <a:lnTo>
                  <a:pt x="68910" y="20200"/>
                </a:lnTo>
                <a:lnTo>
                  <a:pt x="68930" y="20230"/>
                </a:lnTo>
                <a:lnTo>
                  <a:pt x="68940" y="20220"/>
                </a:lnTo>
                <a:lnTo>
                  <a:pt x="68940" y="20210"/>
                </a:lnTo>
                <a:close/>
                <a:moveTo>
                  <a:pt x="65750" y="19300"/>
                </a:moveTo>
                <a:lnTo>
                  <a:pt x="65790" y="19310"/>
                </a:lnTo>
                <a:lnTo>
                  <a:pt x="65800" y="19330"/>
                </a:lnTo>
                <a:lnTo>
                  <a:pt x="65800" y="19370"/>
                </a:lnTo>
                <a:lnTo>
                  <a:pt x="65790" y="19400"/>
                </a:lnTo>
                <a:lnTo>
                  <a:pt x="65750" y="19430"/>
                </a:lnTo>
                <a:lnTo>
                  <a:pt x="65740" y="19470"/>
                </a:lnTo>
                <a:lnTo>
                  <a:pt x="65740" y="19520"/>
                </a:lnTo>
                <a:lnTo>
                  <a:pt x="65740" y="19550"/>
                </a:lnTo>
                <a:lnTo>
                  <a:pt x="65720" y="19570"/>
                </a:lnTo>
                <a:lnTo>
                  <a:pt x="65730" y="19590"/>
                </a:lnTo>
                <a:lnTo>
                  <a:pt x="65730" y="19600"/>
                </a:lnTo>
                <a:lnTo>
                  <a:pt x="65730" y="19610"/>
                </a:lnTo>
                <a:lnTo>
                  <a:pt x="65690" y="19600"/>
                </a:lnTo>
                <a:lnTo>
                  <a:pt x="65650" y="19600"/>
                </a:lnTo>
                <a:lnTo>
                  <a:pt x="65630" y="19600"/>
                </a:lnTo>
                <a:lnTo>
                  <a:pt x="65620" y="19620"/>
                </a:lnTo>
                <a:lnTo>
                  <a:pt x="65600" y="19620"/>
                </a:lnTo>
                <a:lnTo>
                  <a:pt x="65590" y="19630"/>
                </a:lnTo>
                <a:lnTo>
                  <a:pt x="65590" y="19650"/>
                </a:lnTo>
                <a:lnTo>
                  <a:pt x="65580" y="19650"/>
                </a:lnTo>
                <a:lnTo>
                  <a:pt x="65550" y="19650"/>
                </a:lnTo>
                <a:lnTo>
                  <a:pt x="65540" y="19640"/>
                </a:lnTo>
                <a:lnTo>
                  <a:pt x="65520" y="19620"/>
                </a:lnTo>
                <a:lnTo>
                  <a:pt x="65520" y="19610"/>
                </a:lnTo>
                <a:lnTo>
                  <a:pt x="65530" y="19590"/>
                </a:lnTo>
                <a:lnTo>
                  <a:pt x="65540" y="19550"/>
                </a:lnTo>
                <a:lnTo>
                  <a:pt x="65530" y="19510"/>
                </a:lnTo>
                <a:lnTo>
                  <a:pt x="65530" y="19470"/>
                </a:lnTo>
                <a:lnTo>
                  <a:pt x="65550" y="19440"/>
                </a:lnTo>
                <a:lnTo>
                  <a:pt x="65570" y="19380"/>
                </a:lnTo>
                <a:lnTo>
                  <a:pt x="65600" y="19350"/>
                </a:lnTo>
                <a:lnTo>
                  <a:pt x="65630" y="19330"/>
                </a:lnTo>
                <a:lnTo>
                  <a:pt x="65670" y="19320"/>
                </a:lnTo>
                <a:lnTo>
                  <a:pt x="65690" y="19310"/>
                </a:lnTo>
                <a:lnTo>
                  <a:pt x="65730" y="19310"/>
                </a:lnTo>
                <a:lnTo>
                  <a:pt x="65750" y="19300"/>
                </a:lnTo>
                <a:close/>
                <a:moveTo>
                  <a:pt x="63200" y="17330"/>
                </a:moveTo>
                <a:lnTo>
                  <a:pt x="63230" y="17350"/>
                </a:lnTo>
                <a:lnTo>
                  <a:pt x="63230" y="17380"/>
                </a:lnTo>
                <a:lnTo>
                  <a:pt x="63220" y="17440"/>
                </a:lnTo>
                <a:lnTo>
                  <a:pt x="63200" y="17440"/>
                </a:lnTo>
                <a:lnTo>
                  <a:pt x="63190" y="17430"/>
                </a:lnTo>
                <a:lnTo>
                  <a:pt x="63180" y="17410"/>
                </a:lnTo>
                <a:lnTo>
                  <a:pt x="63160" y="17400"/>
                </a:lnTo>
                <a:lnTo>
                  <a:pt x="63150" y="17400"/>
                </a:lnTo>
                <a:lnTo>
                  <a:pt x="63150" y="17410"/>
                </a:lnTo>
                <a:lnTo>
                  <a:pt x="63160" y="17430"/>
                </a:lnTo>
                <a:lnTo>
                  <a:pt x="63170" y="17440"/>
                </a:lnTo>
                <a:lnTo>
                  <a:pt x="63190" y="17450"/>
                </a:lnTo>
                <a:lnTo>
                  <a:pt x="63170" y="17460"/>
                </a:lnTo>
                <a:lnTo>
                  <a:pt x="63160" y="17480"/>
                </a:lnTo>
                <a:lnTo>
                  <a:pt x="63140" y="17490"/>
                </a:lnTo>
                <a:lnTo>
                  <a:pt x="63130" y="17510"/>
                </a:lnTo>
                <a:lnTo>
                  <a:pt x="63120" y="17520"/>
                </a:lnTo>
                <a:lnTo>
                  <a:pt x="63100" y="17530"/>
                </a:lnTo>
                <a:lnTo>
                  <a:pt x="63080" y="17530"/>
                </a:lnTo>
                <a:lnTo>
                  <a:pt x="63060" y="17520"/>
                </a:lnTo>
                <a:lnTo>
                  <a:pt x="63060" y="17570"/>
                </a:lnTo>
                <a:lnTo>
                  <a:pt x="63020" y="17580"/>
                </a:lnTo>
                <a:lnTo>
                  <a:pt x="62980" y="17570"/>
                </a:lnTo>
                <a:lnTo>
                  <a:pt x="62950" y="17540"/>
                </a:lnTo>
                <a:lnTo>
                  <a:pt x="62930" y="17510"/>
                </a:lnTo>
                <a:lnTo>
                  <a:pt x="62930" y="17470"/>
                </a:lnTo>
                <a:lnTo>
                  <a:pt x="62940" y="17430"/>
                </a:lnTo>
                <a:lnTo>
                  <a:pt x="62950" y="17410"/>
                </a:lnTo>
                <a:lnTo>
                  <a:pt x="62980" y="17420"/>
                </a:lnTo>
                <a:lnTo>
                  <a:pt x="62990" y="17440"/>
                </a:lnTo>
                <a:lnTo>
                  <a:pt x="63000" y="17460"/>
                </a:lnTo>
                <a:lnTo>
                  <a:pt x="62990" y="17490"/>
                </a:lnTo>
                <a:lnTo>
                  <a:pt x="63020" y="17430"/>
                </a:lnTo>
                <a:lnTo>
                  <a:pt x="63030" y="17390"/>
                </a:lnTo>
                <a:lnTo>
                  <a:pt x="63000" y="17370"/>
                </a:lnTo>
                <a:lnTo>
                  <a:pt x="63010" y="17350"/>
                </a:lnTo>
                <a:lnTo>
                  <a:pt x="63020" y="17320"/>
                </a:lnTo>
                <a:lnTo>
                  <a:pt x="63040" y="17300"/>
                </a:lnTo>
                <a:lnTo>
                  <a:pt x="63090" y="17330"/>
                </a:lnTo>
                <a:lnTo>
                  <a:pt x="63110" y="17320"/>
                </a:lnTo>
                <a:lnTo>
                  <a:pt x="63120" y="17310"/>
                </a:lnTo>
                <a:lnTo>
                  <a:pt x="63140" y="17300"/>
                </a:lnTo>
                <a:lnTo>
                  <a:pt x="63150" y="17300"/>
                </a:lnTo>
                <a:lnTo>
                  <a:pt x="63170" y="17310"/>
                </a:lnTo>
                <a:lnTo>
                  <a:pt x="63200" y="17330"/>
                </a:lnTo>
                <a:close/>
                <a:moveTo>
                  <a:pt x="68570" y="20190"/>
                </a:moveTo>
                <a:lnTo>
                  <a:pt x="68590" y="20210"/>
                </a:lnTo>
                <a:lnTo>
                  <a:pt x="68630" y="20250"/>
                </a:lnTo>
                <a:lnTo>
                  <a:pt x="68690" y="20260"/>
                </a:lnTo>
                <a:lnTo>
                  <a:pt x="68730" y="20280"/>
                </a:lnTo>
                <a:lnTo>
                  <a:pt x="68770" y="20320"/>
                </a:lnTo>
                <a:lnTo>
                  <a:pt x="68810" y="20330"/>
                </a:lnTo>
                <a:lnTo>
                  <a:pt x="68810" y="20350"/>
                </a:lnTo>
                <a:lnTo>
                  <a:pt x="68760" y="20350"/>
                </a:lnTo>
                <a:lnTo>
                  <a:pt x="68680" y="20340"/>
                </a:lnTo>
                <a:lnTo>
                  <a:pt x="68650" y="20320"/>
                </a:lnTo>
                <a:lnTo>
                  <a:pt x="68590" y="20290"/>
                </a:lnTo>
                <a:lnTo>
                  <a:pt x="68520" y="20280"/>
                </a:lnTo>
                <a:lnTo>
                  <a:pt x="68510" y="20250"/>
                </a:lnTo>
                <a:lnTo>
                  <a:pt x="68510" y="20200"/>
                </a:lnTo>
                <a:lnTo>
                  <a:pt x="68520" y="20170"/>
                </a:lnTo>
                <a:lnTo>
                  <a:pt x="68540" y="20170"/>
                </a:lnTo>
                <a:lnTo>
                  <a:pt x="68570" y="20190"/>
                </a:lnTo>
                <a:close/>
                <a:moveTo>
                  <a:pt x="65340" y="19710"/>
                </a:moveTo>
                <a:lnTo>
                  <a:pt x="65330" y="19690"/>
                </a:lnTo>
                <a:lnTo>
                  <a:pt x="65320" y="19670"/>
                </a:lnTo>
                <a:lnTo>
                  <a:pt x="65300" y="19650"/>
                </a:lnTo>
                <a:lnTo>
                  <a:pt x="65320" y="19630"/>
                </a:lnTo>
                <a:lnTo>
                  <a:pt x="65350" y="19620"/>
                </a:lnTo>
                <a:lnTo>
                  <a:pt x="65380" y="19620"/>
                </a:lnTo>
                <a:lnTo>
                  <a:pt x="65390" y="19640"/>
                </a:lnTo>
                <a:lnTo>
                  <a:pt x="65380" y="19670"/>
                </a:lnTo>
                <a:lnTo>
                  <a:pt x="65370" y="19710"/>
                </a:lnTo>
                <a:lnTo>
                  <a:pt x="65400" y="19720"/>
                </a:lnTo>
                <a:lnTo>
                  <a:pt x="65400" y="19710"/>
                </a:lnTo>
                <a:lnTo>
                  <a:pt x="65420" y="19690"/>
                </a:lnTo>
                <a:lnTo>
                  <a:pt x="65420" y="19680"/>
                </a:lnTo>
                <a:lnTo>
                  <a:pt x="65450" y="19660"/>
                </a:lnTo>
                <a:lnTo>
                  <a:pt x="65470" y="19660"/>
                </a:lnTo>
                <a:lnTo>
                  <a:pt x="65490" y="19700"/>
                </a:lnTo>
                <a:lnTo>
                  <a:pt x="65480" y="19720"/>
                </a:lnTo>
                <a:lnTo>
                  <a:pt x="65470" y="19760"/>
                </a:lnTo>
                <a:lnTo>
                  <a:pt x="65460" y="19790"/>
                </a:lnTo>
                <a:lnTo>
                  <a:pt x="65440" y="19810"/>
                </a:lnTo>
                <a:lnTo>
                  <a:pt x="65380" y="19830"/>
                </a:lnTo>
                <a:lnTo>
                  <a:pt x="65350" y="19830"/>
                </a:lnTo>
                <a:lnTo>
                  <a:pt x="65320" y="19820"/>
                </a:lnTo>
                <a:lnTo>
                  <a:pt x="65320" y="19790"/>
                </a:lnTo>
                <a:lnTo>
                  <a:pt x="65310" y="19760"/>
                </a:lnTo>
                <a:lnTo>
                  <a:pt x="65330" y="19730"/>
                </a:lnTo>
                <a:lnTo>
                  <a:pt x="65340" y="19710"/>
                </a:lnTo>
                <a:close/>
                <a:moveTo>
                  <a:pt x="65880" y="19520"/>
                </a:moveTo>
                <a:lnTo>
                  <a:pt x="65910" y="19520"/>
                </a:lnTo>
                <a:lnTo>
                  <a:pt x="65920" y="19540"/>
                </a:lnTo>
                <a:lnTo>
                  <a:pt x="65920" y="19580"/>
                </a:lnTo>
                <a:lnTo>
                  <a:pt x="65890" y="19610"/>
                </a:lnTo>
                <a:lnTo>
                  <a:pt x="65880" y="19640"/>
                </a:lnTo>
                <a:lnTo>
                  <a:pt x="65860" y="19650"/>
                </a:lnTo>
                <a:lnTo>
                  <a:pt x="65830" y="19630"/>
                </a:lnTo>
                <a:lnTo>
                  <a:pt x="65800" y="19620"/>
                </a:lnTo>
                <a:lnTo>
                  <a:pt x="65790" y="19590"/>
                </a:lnTo>
                <a:lnTo>
                  <a:pt x="65780" y="19570"/>
                </a:lnTo>
                <a:lnTo>
                  <a:pt x="65790" y="19550"/>
                </a:lnTo>
                <a:lnTo>
                  <a:pt x="65820" y="19540"/>
                </a:lnTo>
                <a:lnTo>
                  <a:pt x="65850" y="19530"/>
                </a:lnTo>
                <a:lnTo>
                  <a:pt x="65880" y="19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