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Goiás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Goiá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0980" y="54760"/>
                </a:moveTo>
                <a:lnTo>
                  <a:pt x="50830" y="54540"/>
                </a:lnTo>
                <a:lnTo>
                  <a:pt x="50730" y="54420"/>
                </a:lnTo>
                <a:lnTo>
                  <a:pt x="50700" y="54400"/>
                </a:lnTo>
                <a:lnTo>
                  <a:pt x="50670" y="54380"/>
                </a:lnTo>
                <a:lnTo>
                  <a:pt x="50650" y="54360"/>
                </a:lnTo>
                <a:lnTo>
                  <a:pt x="50620" y="54360"/>
                </a:lnTo>
                <a:lnTo>
                  <a:pt x="50600" y="54360"/>
                </a:lnTo>
                <a:lnTo>
                  <a:pt x="50550" y="54360"/>
                </a:lnTo>
                <a:lnTo>
                  <a:pt x="50530" y="54360"/>
                </a:lnTo>
                <a:lnTo>
                  <a:pt x="50460" y="54330"/>
                </a:lnTo>
                <a:lnTo>
                  <a:pt x="50440" y="54320"/>
                </a:lnTo>
                <a:lnTo>
                  <a:pt x="50360" y="54320"/>
                </a:lnTo>
                <a:lnTo>
                  <a:pt x="50330" y="54310"/>
                </a:lnTo>
                <a:lnTo>
                  <a:pt x="50310" y="54300"/>
                </a:lnTo>
                <a:lnTo>
                  <a:pt x="50280" y="54290"/>
                </a:lnTo>
                <a:lnTo>
                  <a:pt x="50260" y="54270"/>
                </a:lnTo>
                <a:lnTo>
                  <a:pt x="50210" y="54230"/>
                </a:lnTo>
                <a:lnTo>
                  <a:pt x="50080" y="54110"/>
                </a:lnTo>
                <a:lnTo>
                  <a:pt x="50060" y="54100"/>
                </a:lnTo>
                <a:lnTo>
                  <a:pt x="50040" y="54090"/>
                </a:lnTo>
                <a:lnTo>
                  <a:pt x="49960" y="54080"/>
                </a:lnTo>
                <a:lnTo>
                  <a:pt x="49830" y="54040"/>
                </a:lnTo>
                <a:lnTo>
                  <a:pt x="49810" y="54040"/>
                </a:lnTo>
                <a:lnTo>
                  <a:pt x="49730" y="54050"/>
                </a:lnTo>
                <a:lnTo>
                  <a:pt x="49630" y="54030"/>
                </a:lnTo>
                <a:lnTo>
                  <a:pt x="49610" y="54030"/>
                </a:lnTo>
                <a:lnTo>
                  <a:pt x="49210" y="53850"/>
                </a:lnTo>
                <a:lnTo>
                  <a:pt x="49180" y="53840"/>
                </a:lnTo>
                <a:lnTo>
                  <a:pt x="49130" y="53780"/>
                </a:lnTo>
                <a:lnTo>
                  <a:pt x="49060" y="53730"/>
                </a:lnTo>
                <a:lnTo>
                  <a:pt x="48990" y="53700"/>
                </a:lnTo>
                <a:lnTo>
                  <a:pt x="48880" y="53680"/>
                </a:lnTo>
                <a:lnTo>
                  <a:pt x="48810" y="53650"/>
                </a:lnTo>
                <a:lnTo>
                  <a:pt x="48770" y="53630"/>
                </a:lnTo>
                <a:lnTo>
                  <a:pt x="48750" y="53610"/>
                </a:lnTo>
                <a:lnTo>
                  <a:pt x="48740" y="53600"/>
                </a:lnTo>
                <a:lnTo>
                  <a:pt x="48730" y="53580"/>
                </a:lnTo>
                <a:lnTo>
                  <a:pt x="48720" y="53560"/>
                </a:lnTo>
                <a:lnTo>
                  <a:pt x="48690" y="53530"/>
                </a:lnTo>
                <a:lnTo>
                  <a:pt x="48540" y="53430"/>
                </a:lnTo>
                <a:lnTo>
                  <a:pt x="48420" y="53370"/>
                </a:lnTo>
                <a:lnTo>
                  <a:pt x="48370" y="53360"/>
                </a:lnTo>
                <a:lnTo>
                  <a:pt x="48340" y="53350"/>
                </a:lnTo>
                <a:lnTo>
                  <a:pt x="48240" y="53360"/>
                </a:lnTo>
                <a:lnTo>
                  <a:pt x="48200" y="53360"/>
                </a:lnTo>
                <a:lnTo>
                  <a:pt x="48170" y="53350"/>
                </a:lnTo>
                <a:lnTo>
                  <a:pt x="48150" y="53330"/>
                </a:lnTo>
                <a:lnTo>
                  <a:pt x="48000" y="53180"/>
                </a:lnTo>
                <a:lnTo>
                  <a:pt x="47940" y="53140"/>
                </a:lnTo>
                <a:lnTo>
                  <a:pt x="47920" y="53130"/>
                </a:lnTo>
                <a:lnTo>
                  <a:pt x="47890" y="53120"/>
                </a:lnTo>
                <a:lnTo>
                  <a:pt x="47650" y="53160"/>
                </a:lnTo>
                <a:lnTo>
                  <a:pt x="47590" y="53160"/>
                </a:lnTo>
                <a:lnTo>
                  <a:pt x="47500" y="53130"/>
                </a:lnTo>
                <a:lnTo>
                  <a:pt x="47360" y="53130"/>
                </a:lnTo>
                <a:lnTo>
                  <a:pt x="47140" y="53070"/>
                </a:lnTo>
                <a:lnTo>
                  <a:pt x="47080" y="53040"/>
                </a:lnTo>
                <a:lnTo>
                  <a:pt x="47080" y="53030"/>
                </a:lnTo>
                <a:lnTo>
                  <a:pt x="47080" y="53020"/>
                </a:lnTo>
                <a:lnTo>
                  <a:pt x="47090" y="52980"/>
                </a:lnTo>
                <a:lnTo>
                  <a:pt x="47160" y="52810"/>
                </a:lnTo>
                <a:lnTo>
                  <a:pt x="47190" y="52760"/>
                </a:lnTo>
                <a:lnTo>
                  <a:pt x="47300" y="52610"/>
                </a:lnTo>
                <a:lnTo>
                  <a:pt x="47320" y="52580"/>
                </a:lnTo>
                <a:lnTo>
                  <a:pt x="47330" y="52550"/>
                </a:lnTo>
                <a:lnTo>
                  <a:pt x="47340" y="52500"/>
                </a:lnTo>
                <a:lnTo>
                  <a:pt x="47330" y="52480"/>
                </a:lnTo>
                <a:lnTo>
                  <a:pt x="47310" y="52460"/>
                </a:lnTo>
                <a:lnTo>
                  <a:pt x="47130" y="52380"/>
                </a:lnTo>
                <a:lnTo>
                  <a:pt x="47090" y="52360"/>
                </a:lnTo>
                <a:lnTo>
                  <a:pt x="47070" y="52360"/>
                </a:lnTo>
                <a:lnTo>
                  <a:pt x="47060" y="52360"/>
                </a:lnTo>
                <a:lnTo>
                  <a:pt x="47040" y="52360"/>
                </a:lnTo>
                <a:lnTo>
                  <a:pt x="47020" y="52370"/>
                </a:lnTo>
                <a:lnTo>
                  <a:pt x="46940" y="52430"/>
                </a:lnTo>
                <a:lnTo>
                  <a:pt x="46920" y="52440"/>
                </a:lnTo>
                <a:lnTo>
                  <a:pt x="46900" y="52450"/>
                </a:lnTo>
                <a:lnTo>
                  <a:pt x="46870" y="52450"/>
                </a:lnTo>
                <a:lnTo>
                  <a:pt x="46850" y="52430"/>
                </a:lnTo>
                <a:lnTo>
                  <a:pt x="46810" y="52390"/>
                </a:lnTo>
                <a:lnTo>
                  <a:pt x="46790" y="52350"/>
                </a:lnTo>
                <a:lnTo>
                  <a:pt x="46770" y="52320"/>
                </a:lnTo>
                <a:lnTo>
                  <a:pt x="46760" y="52290"/>
                </a:lnTo>
                <a:lnTo>
                  <a:pt x="46760" y="52250"/>
                </a:lnTo>
                <a:lnTo>
                  <a:pt x="46790" y="51830"/>
                </a:lnTo>
                <a:lnTo>
                  <a:pt x="46790" y="51770"/>
                </a:lnTo>
                <a:lnTo>
                  <a:pt x="46770" y="51720"/>
                </a:lnTo>
                <a:lnTo>
                  <a:pt x="46770" y="51660"/>
                </a:lnTo>
                <a:lnTo>
                  <a:pt x="46730" y="51580"/>
                </a:lnTo>
                <a:lnTo>
                  <a:pt x="46650" y="51410"/>
                </a:lnTo>
                <a:lnTo>
                  <a:pt x="46610" y="51260"/>
                </a:lnTo>
                <a:lnTo>
                  <a:pt x="46590" y="51200"/>
                </a:lnTo>
                <a:lnTo>
                  <a:pt x="46580" y="51180"/>
                </a:lnTo>
                <a:lnTo>
                  <a:pt x="46570" y="51160"/>
                </a:lnTo>
                <a:lnTo>
                  <a:pt x="46520" y="51080"/>
                </a:lnTo>
                <a:lnTo>
                  <a:pt x="46410" y="50890"/>
                </a:lnTo>
                <a:lnTo>
                  <a:pt x="46390" y="50830"/>
                </a:lnTo>
                <a:lnTo>
                  <a:pt x="46380" y="50770"/>
                </a:lnTo>
                <a:lnTo>
                  <a:pt x="46380" y="50700"/>
                </a:lnTo>
                <a:lnTo>
                  <a:pt x="46410" y="50600"/>
                </a:lnTo>
                <a:lnTo>
                  <a:pt x="46430" y="50570"/>
                </a:lnTo>
                <a:lnTo>
                  <a:pt x="46420" y="50550"/>
                </a:lnTo>
                <a:lnTo>
                  <a:pt x="46430" y="50470"/>
                </a:lnTo>
                <a:lnTo>
                  <a:pt x="46450" y="50380"/>
                </a:lnTo>
                <a:lnTo>
                  <a:pt x="46460" y="50340"/>
                </a:lnTo>
                <a:lnTo>
                  <a:pt x="46470" y="50320"/>
                </a:lnTo>
                <a:lnTo>
                  <a:pt x="46480" y="50300"/>
                </a:lnTo>
                <a:lnTo>
                  <a:pt x="46490" y="50280"/>
                </a:lnTo>
                <a:lnTo>
                  <a:pt x="46490" y="50260"/>
                </a:lnTo>
                <a:lnTo>
                  <a:pt x="46480" y="50240"/>
                </a:lnTo>
                <a:lnTo>
                  <a:pt x="46470" y="50210"/>
                </a:lnTo>
                <a:lnTo>
                  <a:pt x="46460" y="50110"/>
                </a:lnTo>
                <a:lnTo>
                  <a:pt x="46470" y="50080"/>
                </a:lnTo>
                <a:lnTo>
                  <a:pt x="46490" y="50060"/>
                </a:lnTo>
                <a:lnTo>
                  <a:pt x="46540" y="50010"/>
                </a:lnTo>
                <a:lnTo>
                  <a:pt x="46550" y="49990"/>
                </a:lnTo>
                <a:lnTo>
                  <a:pt x="46570" y="49940"/>
                </a:lnTo>
                <a:lnTo>
                  <a:pt x="46590" y="49910"/>
                </a:lnTo>
                <a:lnTo>
                  <a:pt x="46600" y="49860"/>
                </a:lnTo>
                <a:lnTo>
                  <a:pt x="46610" y="49850"/>
                </a:lnTo>
                <a:lnTo>
                  <a:pt x="46640" y="49820"/>
                </a:lnTo>
                <a:lnTo>
                  <a:pt x="46720" y="49700"/>
                </a:lnTo>
                <a:lnTo>
                  <a:pt x="46730" y="49690"/>
                </a:lnTo>
                <a:lnTo>
                  <a:pt x="46760" y="49670"/>
                </a:lnTo>
                <a:lnTo>
                  <a:pt x="46780" y="49640"/>
                </a:lnTo>
                <a:lnTo>
                  <a:pt x="46800" y="49600"/>
                </a:lnTo>
                <a:lnTo>
                  <a:pt x="46810" y="49560"/>
                </a:lnTo>
                <a:lnTo>
                  <a:pt x="46810" y="49540"/>
                </a:lnTo>
                <a:lnTo>
                  <a:pt x="46800" y="49500"/>
                </a:lnTo>
                <a:lnTo>
                  <a:pt x="46790" y="49480"/>
                </a:lnTo>
                <a:lnTo>
                  <a:pt x="46800" y="49460"/>
                </a:lnTo>
                <a:lnTo>
                  <a:pt x="46820" y="49410"/>
                </a:lnTo>
                <a:lnTo>
                  <a:pt x="46850" y="49270"/>
                </a:lnTo>
                <a:lnTo>
                  <a:pt x="46830" y="49240"/>
                </a:lnTo>
                <a:lnTo>
                  <a:pt x="46890" y="49180"/>
                </a:lnTo>
                <a:lnTo>
                  <a:pt x="46950" y="49140"/>
                </a:lnTo>
                <a:lnTo>
                  <a:pt x="47080" y="49070"/>
                </a:lnTo>
                <a:lnTo>
                  <a:pt x="47170" y="49040"/>
                </a:lnTo>
                <a:lnTo>
                  <a:pt x="47190" y="49030"/>
                </a:lnTo>
                <a:lnTo>
                  <a:pt x="47220" y="49000"/>
                </a:lnTo>
                <a:lnTo>
                  <a:pt x="47260" y="48980"/>
                </a:lnTo>
                <a:lnTo>
                  <a:pt x="47330" y="48890"/>
                </a:lnTo>
                <a:lnTo>
                  <a:pt x="47420" y="48820"/>
                </a:lnTo>
                <a:lnTo>
                  <a:pt x="47450" y="48780"/>
                </a:lnTo>
                <a:lnTo>
                  <a:pt x="47470" y="48740"/>
                </a:lnTo>
                <a:lnTo>
                  <a:pt x="47470" y="48690"/>
                </a:lnTo>
                <a:lnTo>
                  <a:pt x="47490" y="48650"/>
                </a:lnTo>
                <a:lnTo>
                  <a:pt x="47510" y="48620"/>
                </a:lnTo>
                <a:lnTo>
                  <a:pt x="47540" y="48590"/>
                </a:lnTo>
                <a:lnTo>
                  <a:pt x="47590" y="48550"/>
                </a:lnTo>
                <a:lnTo>
                  <a:pt x="47610" y="48530"/>
                </a:lnTo>
                <a:lnTo>
                  <a:pt x="47620" y="48480"/>
                </a:lnTo>
                <a:lnTo>
                  <a:pt x="47630" y="48390"/>
                </a:lnTo>
                <a:lnTo>
                  <a:pt x="47650" y="48310"/>
                </a:lnTo>
                <a:lnTo>
                  <a:pt x="47620" y="48290"/>
                </a:lnTo>
                <a:lnTo>
                  <a:pt x="47610" y="48290"/>
                </a:lnTo>
                <a:lnTo>
                  <a:pt x="47610" y="48280"/>
                </a:lnTo>
                <a:lnTo>
                  <a:pt x="47570" y="48260"/>
                </a:lnTo>
                <a:lnTo>
                  <a:pt x="47550" y="48250"/>
                </a:lnTo>
                <a:lnTo>
                  <a:pt x="47540" y="48240"/>
                </a:lnTo>
                <a:lnTo>
                  <a:pt x="47530" y="48230"/>
                </a:lnTo>
                <a:lnTo>
                  <a:pt x="47530" y="48220"/>
                </a:lnTo>
                <a:lnTo>
                  <a:pt x="47520" y="48190"/>
                </a:lnTo>
                <a:lnTo>
                  <a:pt x="47510" y="48170"/>
                </a:lnTo>
                <a:lnTo>
                  <a:pt x="47510" y="48130"/>
                </a:lnTo>
                <a:lnTo>
                  <a:pt x="47520" y="48070"/>
                </a:lnTo>
                <a:lnTo>
                  <a:pt x="47530" y="48050"/>
                </a:lnTo>
                <a:lnTo>
                  <a:pt x="47540" y="48030"/>
                </a:lnTo>
                <a:lnTo>
                  <a:pt x="47550" y="48020"/>
                </a:lnTo>
                <a:lnTo>
                  <a:pt x="47590" y="47990"/>
                </a:lnTo>
                <a:lnTo>
                  <a:pt x="47640" y="47970"/>
                </a:lnTo>
                <a:lnTo>
                  <a:pt x="47740" y="47940"/>
                </a:lnTo>
                <a:lnTo>
                  <a:pt x="47770" y="47930"/>
                </a:lnTo>
                <a:lnTo>
                  <a:pt x="47790" y="47920"/>
                </a:lnTo>
                <a:lnTo>
                  <a:pt x="47800" y="47900"/>
                </a:lnTo>
                <a:lnTo>
                  <a:pt x="47810" y="47890"/>
                </a:lnTo>
                <a:lnTo>
                  <a:pt x="47810" y="47880"/>
                </a:lnTo>
                <a:lnTo>
                  <a:pt x="47810" y="47860"/>
                </a:lnTo>
                <a:lnTo>
                  <a:pt x="47800" y="47770"/>
                </a:lnTo>
                <a:lnTo>
                  <a:pt x="47810" y="47750"/>
                </a:lnTo>
                <a:lnTo>
                  <a:pt x="47820" y="47730"/>
                </a:lnTo>
                <a:lnTo>
                  <a:pt x="47830" y="47720"/>
                </a:lnTo>
                <a:lnTo>
                  <a:pt x="47850" y="47710"/>
                </a:lnTo>
                <a:lnTo>
                  <a:pt x="47960" y="47660"/>
                </a:lnTo>
                <a:lnTo>
                  <a:pt x="47980" y="47650"/>
                </a:lnTo>
                <a:lnTo>
                  <a:pt x="47990" y="47610"/>
                </a:lnTo>
                <a:lnTo>
                  <a:pt x="48020" y="47590"/>
                </a:lnTo>
                <a:lnTo>
                  <a:pt x="48100" y="47560"/>
                </a:lnTo>
                <a:lnTo>
                  <a:pt x="48160" y="47520"/>
                </a:lnTo>
                <a:lnTo>
                  <a:pt x="48180" y="47520"/>
                </a:lnTo>
                <a:lnTo>
                  <a:pt x="48200" y="47520"/>
                </a:lnTo>
                <a:lnTo>
                  <a:pt x="48210" y="47510"/>
                </a:lnTo>
                <a:lnTo>
                  <a:pt x="48230" y="47500"/>
                </a:lnTo>
                <a:lnTo>
                  <a:pt x="48270" y="47390"/>
                </a:lnTo>
                <a:lnTo>
                  <a:pt x="48360" y="47290"/>
                </a:lnTo>
                <a:lnTo>
                  <a:pt x="48380" y="47250"/>
                </a:lnTo>
                <a:lnTo>
                  <a:pt x="48380" y="47230"/>
                </a:lnTo>
                <a:lnTo>
                  <a:pt x="48400" y="47220"/>
                </a:lnTo>
                <a:lnTo>
                  <a:pt x="48420" y="47200"/>
                </a:lnTo>
                <a:lnTo>
                  <a:pt x="48470" y="47180"/>
                </a:lnTo>
                <a:lnTo>
                  <a:pt x="48570" y="47170"/>
                </a:lnTo>
                <a:lnTo>
                  <a:pt x="48780" y="47150"/>
                </a:lnTo>
                <a:lnTo>
                  <a:pt x="48830" y="47140"/>
                </a:lnTo>
                <a:lnTo>
                  <a:pt x="48870" y="47110"/>
                </a:lnTo>
                <a:lnTo>
                  <a:pt x="48940" y="47040"/>
                </a:lnTo>
                <a:lnTo>
                  <a:pt x="48950" y="47020"/>
                </a:lnTo>
                <a:lnTo>
                  <a:pt x="48950" y="47010"/>
                </a:lnTo>
                <a:lnTo>
                  <a:pt x="48950" y="47000"/>
                </a:lnTo>
                <a:lnTo>
                  <a:pt x="48980" y="46990"/>
                </a:lnTo>
                <a:lnTo>
                  <a:pt x="49010" y="47000"/>
                </a:lnTo>
                <a:lnTo>
                  <a:pt x="49040" y="47020"/>
                </a:lnTo>
                <a:lnTo>
                  <a:pt x="49060" y="47020"/>
                </a:lnTo>
                <a:lnTo>
                  <a:pt x="49090" y="47020"/>
                </a:lnTo>
                <a:lnTo>
                  <a:pt x="49120" y="47010"/>
                </a:lnTo>
                <a:lnTo>
                  <a:pt x="49150" y="46980"/>
                </a:lnTo>
                <a:lnTo>
                  <a:pt x="49160" y="46910"/>
                </a:lnTo>
                <a:lnTo>
                  <a:pt x="49240" y="46820"/>
                </a:lnTo>
                <a:lnTo>
                  <a:pt x="49300" y="46690"/>
                </a:lnTo>
                <a:lnTo>
                  <a:pt x="49330" y="46640"/>
                </a:lnTo>
                <a:lnTo>
                  <a:pt x="49340" y="46600"/>
                </a:lnTo>
                <a:lnTo>
                  <a:pt x="49340" y="46550"/>
                </a:lnTo>
                <a:lnTo>
                  <a:pt x="49330" y="46490"/>
                </a:lnTo>
                <a:lnTo>
                  <a:pt x="49300" y="46450"/>
                </a:lnTo>
                <a:lnTo>
                  <a:pt x="49320" y="46420"/>
                </a:lnTo>
                <a:lnTo>
                  <a:pt x="49370" y="46450"/>
                </a:lnTo>
                <a:lnTo>
                  <a:pt x="49390" y="46430"/>
                </a:lnTo>
                <a:lnTo>
                  <a:pt x="49440" y="46360"/>
                </a:lnTo>
                <a:lnTo>
                  <a:pt x="49470" y="46320"/>
                </a:lnTo>
                <a:lnTo>
                  <a:pt x="49480" y="46280"/>
                </a:lnTo>
                <a:lnTo>
                  <a:pt x="49500" y="46180"/>
                </a:lnTo>
                <a:lnTo>
                  <a:pt x="49510" y="46160"/>
                </a:lnTo>
                <a:lnTo>
                  <a:pt x="49530" y="46120"/>
                </a:lnTo>
                <a:lnTo>
                  <a:pt x="49540" y="46090"/>
                </a:lnTo>
                <a:lnTo>
                  <a:pt x="49540" y="46070"/>
                </a:lnTo>
                <a:lnTo>
                  <a:pt x="49530" y="46020"/>
                </a:lnTo>
                <a:lnTo>
                  <a:pt x="49530" y="46000"/>
                </a:lnTo>
                <a:lnTo>
                  <a:pt x="49530" y="45980"/>
                </a:lnTo>
                <a:lnTo>
                  <a:pt x="49540" y="45950"/>
                </a:lnTo>
                <a:lnTo>
                  <a:pt x="49540" y="45930"/>
                </a:lnTo>
                <a:lnTo>
                  <a:pt x="49550" y="45910"/>
                </a:lnTo>
                <a:lnTo>
                  <a:pt x="49580" y="45890"/>
                </a:lnTo>
                <a:lnTo>
                  <a:pt x="49590" y="45880"/>
                </a:lnTo>
                <a:lnTo>
                  <a:pt x="49590" y="45830"/>
                </a:lnTo>
                <a:lnTo>
                  <a:pt x="49580" y="45800"/>
                </a:lnTo>
                <a:lnTo>
                  <a:pt x="49580" y="45760"/>
                </a:lnTo>
                <a:lnTo>
                  <a:pt x="49590" y="45720"/>
                </a:lnTo>
                <a:lnTo>
                  <a:pt x="49610" y="45700"/>
                </a:lnTo>
                <a:lnTo>
                  <a:pt x="49640" y="45670"/>
                </a:lnTo>
                <a:lnTo>
                  <a:pt x="49680" y="45650"/>
                </a:lnTo>
                <a:lnTo>
                  <a:pt x="49710" y="45640"/>
                </a:lnTo>
                <a:lnTo>
                  <a:pt x="49740" y="45620"/>
                </a:lnTo>
                <a:lnTo>
                  <a:pt x="49830" y="45490"/>
                </a:lnTo>
                <a:lnTo>
                  <a:pt x="49870" y="45460"/>
                </a:lnTo>
                <a:lnTo>
                  <a:pt x="49950" y="45430"/>
                </a:lnTo>
                <a:lnTo>
                  <a:pt x="49990" y="45400"/>
                </a:lnTo>
                <a:lnTo>
                  <a:pt x="50040" y="45340"/>
                </a:lnTo>
                <a:lnTo>
                  <a:pt x="50070" y="45320"/>
                </a:lnTo>
                <a:lnTo>
                  <a:pt x="50110" y="45310"/>
                </a:lnTo>
                <a:lnTo>
                  <a:pt x="50160" y="45300"/>
                </a:lnTo>
                <a:lnTo>
                  <a:pt x="50200" y="45290"/>
                </a:lnTo>
                <a:lnTo>
                  <a:pt x="50260" y="45230"/>
                </a:lnTo>
                <a:lnTo>
                  <a:pt x="50280" y="45270"/>
                </a:lnTo>
                <a:lnTo>
                  <a:pt x="50290" y="45310"/>
                </a:lnTo>
                <a:lnTo>
                  <a:pt x="50300" y="45350"/>
                </a:lnTo>
                <a:lnTo>
                  <a:pt x="50350" y="45360"/>
                </a:lnTo>
                <a:lnTo>
                  <a:pt x="50390" y="45360"/>
                </a:lnTo>
                <a:lnTo>
                  <a:pt x="50420" y="45340"/>
                </a:lnTo>
                <a:lnTo>
                  <a:pt x="50480" y="45310"/>
                </a:lnTo>
                <a:lnTo>
                  <a:pt x="50550" y="45280"/>
                </a:lnTo>
                <a:lnTo>
                  <a:pt x="50580" y="45250"/>
                </a:lnTo>
                <a:lnTo>
                  <a:pt x="50600" y="45230"/>
                </a:lnTo>
                <a:lnTo>
                  <a:pt x="50600" y="45220"/>
                </a:lnTo>
                <a:lnTo>
                  <a:pt x="50600" y="45210"/>
                </a:lnTo>
                <a:lnTo>
                  <a:pt x="50620" y="45160"/>
                </a:lnTo>
                <a:lnTo>
                  <a:pt x="50620" y="45140"/>
                </a:lnTo>
                <a:lnTo>
                  <a:pt x="50640" y="45130"/>
                </a:lnTo>
                <a:lnTo>
                  <a:pt x="50690" y="45100"/>
                </a:lnTo>
                <a:lnTo>
                  <a:pt x="50700" y="45090"/>
                </a:lnTo>
                <a:lnTo>
                  <a:pt x="50720" y="44960"/>
                </a:lnTo>
                <a:lnTo>
                  <a:pt x="50730" y="44930"/>
                </a:lnTo>
                <a:lnTo>
                  <a:pt x="50760" y="44920"/>
                </a:lnTo>
                <a:lnTo>
                  <a:pt x="50770" y="44880"/>
                </a:lnTo>
                <a:lnTo>
                  <a:pt x="50770" y="44790"/>
                </a:lnTo>
                <a:lnTo>
                  <a:pt x="50780" y="44750"/>
                </a:lnTo>
                <a:lnTo>
                  <a:pt x="50820" y="44670"/>
                </a:lnTo>
                <a:lnTo>
                  <a:pt x="50820" y="44610"/>
                </a:lnTo>
                <a:lnTo>
                  <a:pt x="50830" y="44590"/>
                </a:lnTo>
                <a:lnTo>
                  <a:pt x="50880" y="44550"/>
                </a:lnTo>
                <a:lnTo>
                  <a:pt x="50890" y="44530"/>
                </a:lnTo>
                <a:lnTo>
                  <a:pt x="50900" y="44510"/>
                </a:lnTo>
                <a:lnTo>
                  <a:pt x="50910" y="44470"/>
                </a:lnTo>
                <a:lnTo>
                  <a:pt x="50920" y="44440"/>
                </a:lnTo>
                <a:lnTo>
                  <a:pt x="50930" y="44430"/>
                </a:lnTo>
                <a:lnTo>
                  <a:pt x="50930" y="44420"/>
                </a:lnTo>
                <a:lnTo>
                  <a:pt x="50930" y="44400"/>
                </a:lnTo>
                <a:lnTo>
                  <a:pt x="50940" y="44380"/>
                </a:lnTo>
                <a:lnTo>
                  <a:pt x="50950" y="44350"/>
                </a:lnTo>
                <a:lnTo>
                  <a:pt x="50960" y="44320"/>
                </a:lnTo>
                <a:lnTo>
                  <a:pt x="50960" y="44290"/>
                </a:lnTo>
                <a:lnTo>
                  <a:pt x="50960" y="44260"/>
                </a:lnTo>
                <a:lnTo>
                  <a:pt x="50940" y="44180"/>
                </a:lnTo>
                <a:lnTo>
                  <a:pt x="50930" y="44170"/>
                </a:lnTo>
                <a:lnTo>
                  <a:pt x="50930" y="44150"/>
                </a:lnTo>
                <a:lnTo>
                  <a:pt x="50920" y="44120"/>
                </a:lnTo>
                <a:lnTo>
                  <a:pt x="50910" y="44100"/>
                </a:lnTo>
                <a:lnTo>
                  <a:pt x="50910" y="44090"/>
                </a:lnTo>
                <a:lnTo>
                  <a:pt x="50910" y="44080"/>
                </a:lnTo>
                <a:lnTo>
                  <a:pt x="50920" y="44040"/>
                </a:lnTo>
                <a:lnTo>
                  <a:pt x="50920" y="44030"/>
                </a:lnTo>
                <a:lnTo>
                  <a:pt x="50930" y="43990"/>
                </a:lnTo>
                <a:lnTo>
                  <a:pt x="50950" y="43940"/>
                </a:lnTo>
                <a:lnTo>
                  <a:pt x="50960" y="43920"/>
                </a:lnTo>
                <a:lnTo>
                  <a:pt x="50960" y="43900"/>
                </a:lnTo>
                <a:lnTo>
                  <a:pt x="50960" y="43870"/>
                </a:lnTo>
                <a:lnTo>
                  <a:pt x="50950" y="43850"/>
                </a:lnTo>
                <a:lnTo>
                  <a:pt x="50960" y="43840"/>
                </a:lnTo>
                <a:lnTo>
                  <a:pt x="50980" y="43740"/>
                </a:lnTo>
                <a:lnTo>
                  <a:pt x="51050" y="43590"/>
                </a:lnTo>
                <a:lnTo>
                  <a:pt x="51060" y="43570"/>
                </a:lnTo>
                <a:lnTo>
                  <a:pt x="51070" y="43550"/>
                </a:lnTo>
                <a:lnTo>
                  <a:pt x="51060" y="43540"/>
                </a:lnTo>
                <a:lnTo>
                  <a:pt x="51060" y="43520"/>
                </a:lnTo>
                <a:lnTo>
                  <a:pt x="51050" y="43510"/>
                </a:lnTo>
                <a:lnTo>
                  <a:pt x="51050" y="43500"/>
                </a:lnTo>
                <a:lnTo>
                  <a:pt x="51060" y="43490"/>
                </a:lnTo>
                <a:lnTo>
                  <a:pt x="51070" y="43490"/>
                </a:lnTo>
                <a:lnTo>
                  <a:pt x="51080" y="43490"/>
                </a:lnTo>
                <a:lnTo>
                  <a:pt x="51100" y="43490"/>
                </a:lnTo>
                <a:lnTo>
                  <a:pt x="51170" y="43470"/>
                </a:lnTo>
                <a:lnTo>
                  <a:pt x="51190" y="43460"/>
                </a:lnTo>
                <a:lnTo>
                  <a:pt x="51200" y="43450"/>
                </a:lnTo>
                <a:lnTo>
                  <a:pt x="51200" y="43440"/>
                </a:lnTo>
                <a:lnTo>
                  <a:pt x="51210" y="43430"/>
                </a:lnTo>
                <a:lnTo>
                  <a:pt x="51210" y="43420"/>
                </a:lnTo>
                <a:lnTo>
                  <a:pt x="51210" y="43400"/>
                </a:lnTo>
                <a:lnTo>
                  <a:pt x="51210" y="43390"/>
                </a:lnTo>
                <a:lnTo>
                  <a:pt x="51210" y="43370"/>
                </a:lnTo>
                <a:lnTo>
                  <a:pt x="51190" y="43350"/>
                </a:lnTo>
                <a:lnTo>
                  <a:pt x="51190" y="43340"/>
                </a:lnTo>
                <a:lnTo>
                  <a:pt x="51190" y="43330"/>
                </a:lnTo>
                <a:lnTo>
                  <a:pt x="51180" y="43300"/>
                </a:lnTo>
                <a:lnTo>
                  <a:pt x="51190" y="43250"/>
                </a:lnTo>
                <a:lnTo>
                  <a:pt x="51180" y="43210"/>
                </a:lnTo>
                <a:lnTo>
                  <a:pt x="51170" y="43200"/>
                </a:lnTo>
                <a:lnTo>
                  <a:pt x="51170" y="43170"/>
                </a:lnTo>
                <a:lnTo>
                  <a:pt x="51180" y="43150"/>
                </a:lnTo>
                <a:lnTo>
                  <a:pt x="51200" y="43080"/>
                </a:lnTo>
                <a:lnTo>
                  <a:pt x="51210" y="43000"/>
                </a:lnTo>
                <a:lnTo>
                  <a:pt x="51210" y="42970"/>
                </a:lnTo>
                <a:lnTo>
                  <a:pt x="51210" y="42950"/>
                </a:lnTo>
                <a:lnTo>
                  <a:pt x="51200" y="42910"/>
                </a:lnTo>
                <a:lnTo>
                  <a:pt x="51190" y="42880"/>
                </a:lnTo>
                <a:lnTo>
                  <a:pt x="51190" y="42860"/>
                </a:lnTo>
                <a:lnTo>
                  <a:pt x="51190" y="42750"/>
                </a:lnTo>
                <a:lnTo>
                  <a:pt x="51190" y="42730"/>
                </a:lnTo>
                <a:lnTo>
                  <a:pt x="51180" y="42720"/>
                </a:lnTo>
                <a:lnTo>
                  <a:pt x="51170" y="42690"/>
                </a:lnTo>
                <a:lnTo>
                  <a:pt x="51170" y="42670"/>
                </a:lnTo>
                <a:lnTo>
                  <a:pt x="51170" y="42660"/>
                </a:lnTo>
                <a:lnTo>
                  <a:pt x="51180" y="42650"/>
                </a:lnTo>
                <a:lnTo>
                  <a:pt x="51190" y="42640"/>
                </a:lnTo>
                <a:lnTo>
                  <a:pt x="51220" y="42630"/>
                </a:lnTo>
                <a:lnTo>
                  <a:pt x="51240" y="42630"/>
                </a:lnTo>
                <a:lnTo>
                  <a:pt x="51250" y="42630"/>
                </a:lnTo>
                <a:lnTo>
                  <a:pt x="51260" y="42620"/>
                </a:lnTo>
                <a:lnTo>
                  <a:pt x="51290" y="42590"/>
                </a:lnTo>
                <a:lnTo>
                  <a:pt x="51310" y="42580"/>
                </a:lnTo>
                <a:lnTo>
                  <a:pt x="51310" y="42570"/>
                </a:lnTo>
                <a:lnTo>
                  <a:pt x="51320" y="42560"/>
                </a:lnTo>
                <a:lnTo>
                  <a:pt x="51330" y="42550"/>
                </a:lnTo>
                <a:lnTo>
                  <a:pt x="51370" y="42420"/>
                </a:lnTo>
                <a:lnTo>
                  <a:pt x="51390" y="42290"/>
                </a:lnTo>
                <a:lnTo>
                  <a:pt x="51390" y="42280"/>
                </a:lnTo>
                <a:lnTo>
                  <a:pt x="51420" y="42240"/>
                </a:lnTo>
                <a:lnTo>
                  <a:pt x="51430" y="42230"/>
                </a:lnTo>
                <a:lnTo>
                  <a:pt x="51440" y="42220"/>
                </a:lnTo>
                <a:lnTo>
                  <a:pt x="51470" y="42210"/>
                </a:lnTo>
                <a:lnTo>
                  <a:pt x="51480" y="42200"/>
                </a:lnTo>
                <a:lnTo>
                  <a:pt x="51500" y="42170"/>
                </a:lnTo>
                <a:lnTo>
                  <a:pt x="51500" y="42160"/>
                </a:lnTo>
                <a:lnTo>
                  <a:pt x="51510" y="42150"/>
                </a:lnTo>
                <a:lnTo>
                  <a:pt x="51530" y="42130"/>
                </a:lnTo>
                <a:lnTo>
                  <a:pt x="51550" y="42100"/>
                </a:lnTo>
                <a:lnTo>
                  <a:pt x="51570" y="42080"/>
                </a:lnTo>
                <a:lnTo>
                  <a:pt x="51580" y="42060"/>
                </a:lnTo>
                <a:lnTo>
                  <a:pt x="51580" y="42050"/>
                </a:lnTo>
                <a:lnTo>
                  <a:pt x="51590" y="41990"/>
                </a:lnTo>
                <a:lnTo>
                  <a:pt x="51590" y="41970"/>
                </a:lnTo>
                <a:lnTo>
                  <a:pt x="51600" y="41960"/>
                </a:lnTo>
                <a:lnTo>
                  <a:pt x="51620" y="41930"/>
                </a:lnTo>
                <a:lnTo>
                  <a:pt x="51650" y="41900"/>
                </a:lnTo>
                <a:lnTo>
                  <a:pt x="51680" y="41860"/>
                </a:lnTo>
                <a:lnTo>
                  <a:pt x="51710" y="41800"/>
                </a:lnTo>
                <a:lnTo>
                  <a:pt x="51760" y="41680"/>
                </a:lnTo>
                <a:lnTo>
                  <a:pt x="51770" y="41660"/>
                </a:lnTo>
                <a:lnTo>
                  <a:pt x="51770" y="41650"/>
                </a:lnTo>
                <a:lnTo>
                  <a:pt x="51770" y="41630"/>
                </a:lnTo>
                <a:lnTo>
                  <a:pt x="51770" y="41620"/>
                </a:lnTo>
                <a:lnTo>
                  <a:pt x="51750" y="41590"/>
                </a:lnTo>
                <a:lnTo>
                  <a:pt x="51750" y="41580"/>
                </a:lnTo>
                <a:lnTo>
                  <a:pt x="51750" y="41540"/>
                </a:lnTo>
                <a:lnTo>
                  <a:pt x="51750" y="41510"/>
                </a:lnTo>
                <a:lnTo>
                  <a:pt x="51760" y="41430"/>
                </a:lnTo>
                <a:lnTo>
                  <a:pt x="51760" y="41400"/>
                </a:lnTo>
                <a:lnTo>
                  <a:pt x="51750" y="41380"/>
                </a:lnTo>
                <a:lnTo>
                  <a:pt x="51740" y="41350"/>
                </a:lnTo>
                <a:lnTo>
                  <a:pt x="51730" y="41340"/>
                </a:lnTo>
                <a:lnTo>
                  <a:pt x="51730" y="41330"/>
                </a:lnTo>
                <a:lnTo>
                  <a:pt x="51740" y="41320"/>
                </a:lnTo>
                <a:lnTo>
                  <a:pt x="51750" y="41310"/>
                </a:lnTo>
                <a:lnTo>
                  <a:pt x="51760" y="41310"/>
                </a:lnTo>
                <a:lnTo>
                  <a:pt x="51790" y="41290"/>
                </a:lnTo>
                <a:lnTo>
                  <a:pt x="51800" y="41290"/>
                </a:lnTo>
                <a:lnTo>
                  <a:pt x="51810" y="41280"/>
                </a:lnTo>
                <a:lnTo>
                  <a:pt x="51810" y="41270"/>
                </a:lnTo>
                <a:lnTo>
                  <a:pt x="51810" y="41260"/>
                </a:lnTo>
                <a:lnTo>
                  <a:pt x="51810" y="41250"/>
                </a:lnTo>
                <a:lnTo>
                  <a:pt x="51800" y="41240"/>
                </a:lnTo>
                <a:lnTo>
                  <a:pt x="51780" y="41230"/>
                </a:lnTo>
                <a:lnTo>
                  <a:pt x="51780" y="41210"/>
                </a:lnTo>
                <a:lnTo>
                  <a:pt x="51780" y="41200"/>
                </a:lnTo>
                <a:lnTo>
                  <a:pt x="51790" y="41200"/>
                </a:lnTo>
                <a:lnTo>
                  <a:pt x="51800" y="41180"/>
                </a:lnTo>
                <a:lnTo>
                  <a:pt x="51870" y="41140"/>
                </a:lnTo>
                <a:lnTo>
                  <a:pt x="51880" y="41130"/>
                </a:lnTo>
                <a:lnTo>
                  <a:pt x="51900" y="41110"/>
                </a:lnTo>
                <a:lnTo>
                  <a:pt x="51910" y="41090"/>
                </a:lnTo>
                <a:lnTo>
                  <a:pt x="51920" y="41070"/>
                </a:lnTo>
                <a:lnTo>
                  <a:pt x="51950" y="40920"/>
                </a:lnTo>
                <a:lnTo>
                  <a:pt x="51950" y="40890"/>
                </a:lnTo>
                <a:lnTo>
                  <a:pt x="51950" y="40870"/>
                </a:lnTo>
                <a:lnTo>
                  <a:pt x="51940" y="40850"/>
                </a:lnTo>
                <a:lnTo>
                  <a:pt x="51980" y="40770"/>
                </a:lnTo>
                <a:lnTo>
                  <a:pt x="51990" y="40720"/>
                </a:lnTo>
                <a:lnTo>
                  <a:pt x="51990" y="40700"/>
                </a:lnTo>
                <a:lnTo>
                  <a:pt x="51990" y="40680"/>
                </a:lnTo>
                <a:lnTo>
                  <a:pt x="52000" y="40640"/>
                </a:lnTo>
                <a:lnTo>
                  <a:pt x="52010" y="40620"/>
                </a:lnTo>
                <a:lnTo>
                  <a:pt x="52000" y="40600"/>
                </a:lnTo>
                <a:lnTo>
                  <a:pt x="52020" y="40560"/>
                </a:lnTo>
                <a:lnTo>
                  <a:pt x="52030" y="40540"/>
                </a:lnTo>
                <a:lnTo>
                  <a:pt x="52050" y="40530"/>
                </a:lnTo>
                <a:lnTo>
                  <a:pt x="52070" y="40510"/>
                </a:lnTo>
                <a:lnTo>
                  <a:pt x="52080" y="40480"/>
                </a:lnTo>
                <a:lnTo>
                  <a:pt x="52090" y="40460"/>
                </a:lnTo>
                <a:lnTo>
                  <a:pt x="52090" y="40440"/>
                </a:lnTo>
                <a:lnTo>
                  <a:pt x="52100" y="40410"/>
                </a:lnTo>
                <a:lnTo>
                  <a:pt x="52110" y="40380"/>
                </a:lnTo>
                <a:lnTo>
                  <a:pt x="52170" y="40310"/>
                </a:lnTo>
                <a:lnTo>
                  <a:pt x="52190" y="40290"/>
                </a:lnTo>
                <a:lnTo>
                  <a:pt x="52200" y="40270"/>
                </a:lnTo>
                <a:lnTo>
                  <a:pt x="52200" y="40250"/>
                </a:lnTo>
                <a:lnTo>
                  <a:pt x="52210" y="40230"/>
                </a:lnTo>
                <a:lnTo>
                  <a:pt x="52230" y="40210"/>
                </a:lnTo>
                <a:lnTo>
                  <a:pt x="52250" y="40210"/>
                </a:lnTo>
                <a:lnTo>
                  <a:pt x="52260" y="40200"/>
                </a:lnTo>
                <a:lnTo>
                  <a:pt x="52260" y="40180"/>
                </a:lnTo>
                <a:lnTo>
                  <a:pt x="52270" y="40170"/>
                </a:lnTo>
                <a:lnTo>
                  <a:pt x="52280" y="40160"/>
                </a:lnTo>
                <a:lnTo>
                  <a:pt x="52300" y="40160"/>
                </a:lnTo>
                <a:lnTo>
                  <a:pt x="52310" y="40140"/>
                </a:lnTo>
                <a:lnTo>
                  <a:pt x="52320" y="40130"/>
                </a:lnTo>
                <a:lnTo>
                  <a:pt x="52350" y="40100"/>
                </a:lnTo>
                <a:lnTo>
                  <a:pt x="52400" y="40080"/>
                </a:lnTo>
                <a:lnTo>
                  <a:pt x="52440" y="40040"/>
                </a:lnTo>
                <a:lnTo>
                  <a:pt x="52610" y="39940"/>
                </a:lnTo>
                <a:lnTo>
                  <a:pt x="52640" y="39960"/>
                </a:lnTo>
                <a:lnTo>
                  <a:pt x="52650" y="39970"/>
                </a:lnTo>
                <a:lnTo>
                  <a:pt x="52660" y="39990"/>
                </a:lnTo>
                <a:lnTo>
                  <a:pt x="52660" y="40020"/>
                </a:lnTo>
                <a:lnTo>
                  <a:pt x="52660" y="40050"/>
                </a:lnTo>
                <a:lnTo>
                  <a:pt x="52650" y="40080"/>
                </a:lnTo>
                <a:lnTo>
                  <a:pt x="52640" y="40100"/>
                </a:lnTo>
                <a:lnTo>
                  <a:pt x="52540" y="40210"/>
                </a:lnTo>
                <a:lnTo>
                  <a:pt x="52520" y="40230"/>
                </a:lnTo>
                <a:lnTo>
                  <a:pt x="52510" y="40250"/>
                </a:lnTo>
                <a:lnTo>
                  <a:pt x="52510" y="40270"/>
                </a:lnTo>
                <a:lnTo>
                  <a:pt x="52510" y="40290"/>
                </a:lnTo>
                <a:lnTo>
                  <a:pt x="52520" y="40390"/>
                </a:lnTo>
                <a:lnTo>
                  <a:pt x="52520" y="40420"/>
                </a:lnTo>
                <a:lnTo>
                  <a:pt x="52510" y="40460"/>
                </a:lnTo>
                <a:lnTo>
                  <a:pt x="52500" y="40490"/>
                </a:lnTo>
                <a:lnTo>
                  <a:pt x="52390" y="40640"/>
                </a:lnTo>
                <a:lnTo>
                  <a:pt x="52380" y="40680"/>
                </a:lnTo>
                <a:lnTo>
                  <a:pt x="52370" y="40710"/>
                </a:lnTo>
                <a:lnTo>
                  <a:pt x="52360" y="40740"/>
                </a:lnTo>
                <a:lnTo>
                  <a:pt x="52370" y="40950"/>
                </a:lnTo>
                <a:lnTo>
                  <a:pt x="52380" y="40990"/>
                </a:lnTo>
                <a:lnTo>
                  <a:pt x="52400" y="41010"/>
                </a:lnTo>
                <a:lnTo>
                  <a:pt x="52430" y="41040"/>
                </a:lnTo>
                <a:lnTo>
                  <a:pt x="52810" y="41220"/>
                </a:lnTo>
                <a:lnTo>
                  <a:pt x="52910" y="41220"/>
                </a:lnTo>
                <a:lnTo>
                  <a:pt x="52930" y="41210"/>
                </a:lnTo>
                <a:lnTo>
                  <a:pt x="52950" y="41220"/>
                </a:lnTo>
                <a:lnTo>
                  <a:pt x="52980" y="41230"/>
                </a:lnTo>
                <a:lnTo>
                  <a:pt x="53090" y="41320"/>
                </a:lnTo>
                <a:lnTo>
                  <a:pt x="53550" y="41540"/>
                </a:lnTo>
                <a:lnTo>
                  <a:pt x="53790" y="41560"/>
                </a:lnTo>
                <a:lnTo>
                  <a:pt x="53890" y="41590"/>
                </a:lnTo>
                <a:lnTo>
                  <a:pt x="54090" y="41680"/>
                </a:lnTo>
                <a:lnTo>
                  <a:pt x="54130" y="41690"/>
                </a:lnTo>
                <a:lnTo>
                  <a:pt x="54160" y="41690"/>
                </a:lnTo>
                <a:lnTo>
                  <a:pt x="54170" y="41670"/>
                </a:lnTo>
                <a:lnTo>
                  <a:pt x="54180" y="41650"/>
                </a:lnTo>
                <a:lnTo>
                  <a:pt x="54180" y="41640"/>
                </a:lnTo>
                <a:lnTo>
                  <a:pt x="54190" y="41620"/>
                </a:lnTo>
                <a:lnTo>
                  <a:pt x="54180" y="41560"/>
                </a:lnTo>
                <a:lnTo>
                  <a:pt x="54190" y="41520"/>
                </a:lnTo>
                <a:lnTo>
                  <a:pt x="54210" y="41450"/>
                </a:lnTo>
                <a:lnTo>
                  <a:pt x="54330" y="41180"/>
                </a:lnTo>
                <a:lnTo>
                  <a:pt x="54650" y="40630"/>
                </a:lnTo>
                <a:lnTo>
                  <a:pt x="54810" y="40510"/>
                </a:lnTo>
                <a:lnTo>
                  <a:pt x="54890" y="40460"/>
                </a:lnTo>
                <a:lnTo>
                  <a:pt x="54910" y="40460"/>
                </a:lnTo>
                <a:lnTo>
                  <a:pt x="54920" y="40460"/>
                </a:lnTo>
                <a:lnTo>
                  <a:pt x="54920" y="40470"/>
                </a:lnTo>
                <a:lnTo>
                  <a:pt x="54900" y="40570"/>
                </a:lnTo>
                <a:lnTo>
                  <a:pt x="54900" y="40590"/>
                </a:lnTo>
                <a:lnTo>
                  <a:pt x="54900" y="40610"/>
                </a:lnTo>
                <a:lnTo>
                  <a:pt x="54910" y="40620"/>
                </a:lnTo>
                <a:lnTo>
                  <a:pt x="54910" y="40640"/>
                </a:lnTo>
                <a:lnTo>
                  <a:pt x="54920" y="40650"/>
                </a:lnTo>
                <a:lnTo>
                  <a:pt x="54940" y="40660"/>
                </a:lnTo>
                <a:lnTo>
                  <a:pt x="55080" y="40730"/>
                </a:lnTo>
                <a:lnTo>
                  <a:pt x="55210" y="40830"/>
                </a:lnTo>
                <a:lnTo>
                  <a:pt x="55250" y="40870"/>
                </a:lnTo>
                <a:lnTo>
                  <a:pt x="55280" y="40910"/>
                </a:lnTo>
                <a:lnTo>
                  <a:pt x="55310" y="40970"/>
                </a:lnTo>
                <a:lnTo>
                  <a:pt x="55340" y="41030"/>
                </a:lnTo>
                <a:lnTo>
                  <a:pt x="55340" y="41060"/>
                </a:lnTo>
                <a:lnTo>
                  <a:pt x="55340" y="41080"/>
                </a:lnTo>
                <a:lnTo>
                  <a:pt x="55330" y="41170"/>
                </a:lnTo>
                <a:lnTo>
                  <a:pt x="55330" y="41180"/>
                </a:lnTo>
                <a:lnTo>
                  <a:pt x="55330" y="41200"/>
                </a:lnTo>
                <a:lnTo>
                  <a:pt x="55330" y="41220"/>
                </a:lnTo>
                <a:lnTo>
                  <a:pt x="55340" y="41250"/>
                </a:lnTo>
                <a:lnTo>
                  <a:pt x="55380" y="41330"/>
                </a:lnTo>
                <a:lnTo>
                  <a:pt x="55400" y="41380"/>
                </a:lnTo>
                <a:lnTo>
                  <a:pt x="55410" y="41610"/>
                </a:lnTo>
                <a:lnTo>
                  <a:pt x="55380" y="41770"/>
                </a:lnTo>
                <a:lnTo>
                  <a:pt x="55370" y="41800"/>
                </a:lnTo>
                <a:lnTo>
                  <a:pt x="55370" y="41830"/>
                </a:lnTo>
                <a:lnTo>
                  <a:pt x="55380" y="41850"/>
                </a:lnTo>
                <a:lnTo>
                  <a:pt x="55390" y="41900"/>
                </a:lnTo>
                <a:lnTo>
                  <a:pt x="55400" y="41930"/>
                </a:lnTo>
                <a:lnTo>
                  <a:pt x="55410" y="41950"/>
                </a:lnTo>
                <a:lnTo>
                  <a:pt x="55420" y="41960"/>
                </a:lnTo>
                <a:lnTo>
                  <a:pt x="55430" y="41970"/>
                </a:lnTo>
                <a:lnTo>
                  <a:pt x="55440" y="41970"/>
                </a:lnTo>
                <a:lnTo>
                  <a:pt x="55450" y="41970"/>
                </a:lnTo>
                <a:lnTo>
                  <a:pt x="55520" y="41920"/>
                </a:lnTo>
                <a:lnTo>
                  <a:pt x="55550" y="41900"/>
                </a:lnTo>
                <a:lnTo>
                  <a:pt x="55560" y="41880"/>
                </a:lnTo>
                <a:lnTo>
                  <a:pt x="55560" y="41870"/>
                </a:lnTo>
                <a:lnTo>
                  <a:pt x="55570" y="41860"/>
                </a:lnTo>
                <a:lnTo>
                  <a:pt x="55580" y="41830"/>
                </a:lnTo>
                <a:lnTo>
                  <a:pt x="55600" y="41730"/>
                </a:lnTo>
                <a:lnTo>
                  <a:pt x="55600" y="41610"/>
                </a:lnTo>
                <a:lnTo>
                  <a:pt x="55610" y="41560"/>
                </a:lnTo>
                <a:lnTo>
                  <a:pt x="55620" y="41540"/>
                </a:lnTo>
                <a:lnTo>
                  <a:pt x="55630" y="41520"/>
                </a:lnTo>
                <a:lnTo>
                  <a:pt x="55650" y="41510"/>
                </a:lnTo>
                <a:lnTo>
                  <a:pt x="55670" y="41500"/>
                </a:lnTo>
                <a:lnTo>
                  <a:pt x="55690" y="41490"/>
                </a:lnTo>
                <a:lnTo>
                  <a:pt x="55730" y="41490"/>
                </a:lnTo>
                <a:lnTo>
                  <a:pt x="55760" y="41500"/>
                </a:lnTo>
                <a:lnTo>
                  <a:pt x="55790" y="41510"/>
                </a:lnTo>
                <a:lnTo>
                  <a:pt x="55910" y="41560"/>
                </a:lnTo>
                <a:lnTo>
                  <a:pt x="55970" y="41580"/>
                </a:lnTo>
                <a:lnTo>
                  <a:pt x="56130" y="41580"/>
                </a:lnTo>
                <a:lnTo>
                  <a:pt x="56170" y="41570"/>
                </a:lnTo>
                <a:lnTo>
                  <a:pt x="56200" y="41560"/>
                </a:lnTo>
                <a:lnTo>
                  <a:pt x="56240" y="41550"/>
                </a:lnTo>
                <a:lnTo>
                  <a:pt x="56290" y="41530"/>
                </a:lnTo>
                <a:lnTo>
                  <a:pt x="56490" y="41370"/>
                </a:lnTo>
                <a:lnTo>
                  <a:pt x="56540" y="41340"/>
                </a:lnTo>
                <a:lnTo>
                  <a:pt x="56610" y="41310"/>
                </a:lnTo>
                <a:lnTo>
                  <a:pt x="56640" y="41310"/>
                </a:lnTo>
                <a:lnTo>
                  <a:pt x="56650" y="41320"/>
                </a:lnTo>
                <a:lnTo>
                  <a:pt x="56660" y="41330"/>
                </a:lnTo>
                <a:lnTo>
                  <a:pt x="56660" y="41340"/>
                </a:lnTo>
                <a:lnTo>
                  <a:pt x="56660" y="41350"/>
                </a:lnTo>
                <a:lnTo>
                  <a:pt x="56650" y="41370"/>
                </a:lnTo>
                <a:lnTo>
                  <a:pt x="56610" y="41480"/>
                </a:lnTo>
                <a:lnTo>
                  <a:pt x="56590" y="41530"/>
                </a:lnTo>
                <a:lnTo>
                  <a:pt x="56600" y="41540"/>
                </a:lnTo>
                <a:lnTo>
                  <a:pt x="56600" y="41550"/>
                </a:lnTo>
                <a:lnTo>
                  <a:pt x="56650" y="41540"/>
                </a:lnTo>
                <a:lnTo>
                  <a:pt x="56690" y="41550"/>
                </a:lnTo>
                <a:lnTo>
                  <a:pt x="56740" y="41560"/>
                </a:lnTo>
                <a:lnTo>
                  <a:pt x="56790" y="41580"/>
                </a:lnTo>
                <a:lnTo>
                  <a:pt x="56860" y="41630"/>
                </a:lnTo>
                <a:lnTo>
                  <a:pt x="56940" y="41690"/>
                </a:lnTo>
                <a:lnTo>
                  <a:pt x="56980" y="41710"/>
                </a:lnTo>
                <a:lnTo>
                  <a:pt x="57000" y="41710"/>
                </a:lnTo>
                <a:lnTo>
                  <a:pt x="57020" y="41700"/>
                </a:lnTo>
                <a:lnTo>
                  <a:pt x="57040" y="41680"/>
                </a:lnTo>
                <a:lnTo>
                  <a:pt x="57050" y="41670"/>
                </a:lnTo>
                <a:lnTo>
                  <a:pt x="57070" y="41680"/>
                </a:lnTo>
                <a:lnTo>
                  <a:pt x="57100" y="41690"/>
                </a:lnTo>
                <a:lnTo>
                  <a:pt x="57150" y="41730"/>
                </a:lnTo>
                <a:lnTo>
                  <a:pt x="57230" y="41780"/>
                </a:lnTo>
                <a:lnTo>
                  <a:pt x="57590" y="41910"/>
                </a:lnTo>
                <a:lnTo>
                  <a:pt x="57610" y="41910"/>
                </a:lnTo>
                <a:lnTo>
                  <a:pt x="57630" y="41900"/>
                </a:lnTo>
                <a:lnTo>
                  <a:pt x="57640" y="41890"/>
                </a:lnTo>
                <a:lnTo>
                  <a:pt x="57640" y="41860"/>
                </a:lnTo>
                <a:lnTo>
                  <a:pt x="57630" y="41840"/>
                </a:lnTo>
                <a:lnTo>
                  <a:pt x="57510" y="41580"/>
                </a:lnTo>
                <a:lnTo>
                  <a:pt x="57500" y="41540"/>
                </a:lnTo>
                <a:lnTo>
                  <a:pt x="57500" y="41520"/>
                </a:lnTo>
                <a:lnTo>
                  <a:pt x="57500" y="41510"/>
                </a:lnTo>
                <a:lnTo>
                  <a:pt x="57510" y="41490"/>
                </a:lnTo>
                <a:lnTo>
                  <a:pt x="57510" y="41480"/>
                </a:lnTo>
                <a:lnTo>
                  <a:pt x="57530" y="41470"/>
                </a:lnTo>
                <a:lnTo>
                  <a:pt x="57610" y="41400"/>
                </a:lnTo>
                <a:lnTo>
                  <a:pt x="57620" y="41390"/>
                </a:lnTo>
                <a:lnTo>
                  <a:pt x="57640" y="41390"/>
                </a:lnTo>
                <a:lnTo>
                  <a:pt x="57650" y="41390"/>
                </a:lnTo>
                <a:lnTo>
                  <a:pt x="57660" y="41390"/>
                </a:lnTo>
                <a:lnTo>
                  <a:pt x="57660" y="41400"/>
                </a:lnTo>
                <a:lnTo>
                  <a:pt x="57670" y="41410"/>
                </a:lnTo>
                <a:lnTo>
                  <a:pt x="57680" y="41450"/>
                </a:lnTo>
                <a:lnTo>
                  <a:pt x="57700" y="41480"/>
                </a:lnTo>
                <a:lnTo>
                  <a:pt x="57760" y="41530"/>
                </a:lnTo>
                <a:lnTo>
                  <a:pt x="57760" y="41540"/>
                </a:lnTo>
                <a:lnTo>
                  <a:pt x="57770" y="41550"/>
                </a:lnTo>
                <a:lnTo>
                  <a:pt x="57770" y="41560"/>
                </a:lnTo>
                <a:lnTo>
                  <a:pt x="57770" y="41590"/>
                </a:lnTo>
                <a:lnTo>
                  <a:pt x="57770" y="41600"/>
                </a:lnTo>
                <a:lnTo>
                  <a:pt x="57780" y="41610"/>
                </a:lnTo>
                <a:lnTo>
                  <a:pt x="57840" y="41680"/>
                </a:lnTo>
                <a:lnTo>
                  <a:pt x="57840" y="41690"/>
                </a:lnTo>
                <a:lnTo>
                  <a:pt x="57850" y="41690"/>
                </a:lnTo>
                <a:lnTo>
                  <a:pt x="57850" y="41700"/>
                </a:lnTo>
                <a:lnTo>
                  <a:pt x="57850" y="41710"/>
                </a:lnTo>
                <a:lnTo>
                  <a:pt x="57850" y="41720"/>
                </a:lnTo>
                <a:lnTo>
                  <a:pt x="57870" y="41780"/>
                </a:lnTo>
                <a:lnTo>
                  <a:pt x="57870" y="41790"/>
                </a:lnTo>
                <a:lnTo>
                  <a:pt x="57880" y="41790"/>
                </a:lnTo>
                <a:lnTo>
                  <a:pt x="57890" y="41790"/>
                </a:lnTo>
                <a:lnTo>
                  <a:pt x="57900" y="41760"/>
                </a:lnTo>
                <a:lnTo>
                  <a:pt x="57910" y="41750"/>
                </a:lnTo>
                <a:lnTo>
                  <a:pt x="57920" y="41740"/>
                </a:lnTo>
                <a:lnTo>
                  <a:pt x="57920" y="41730"/>
                </a:lnTo>
                <a:lnTo>
                  <a:pt x="57930" y="41720"/>
                </a:lnTo>
                <a:lnTo>
                  <a:pt x="57930" y="41710"/>
                </a:lnTo>
                <a:lnTo>
                  <a:pt x="58070" y="41690"/>
                </a:lnTo>
                <a:lnTo>
                  <a:pt x="58120" y="41670"/>
                </a:lnTo>
                <a:lnTo>
                  <a:pt x="58150" y="41640"/>
                </a:lnTo>
                <a:lnTo>
                  <a:pt x="58290" y="41590"/>
                </a:lnTo>
                <a:lnTo>
                  <a:pt x="58320" y="41580"/>
                </a:lnTo>
                <a:lnTo>
                  <a:pt x="58330" y="41580"/>
                </a:lnTo>
                <a:lnTo>
                  <a:pt x="58370" y="41580"/>
                </a:lnTo>
                <a:lnTo>
                  <a:pt x="58380" y="41580"/>
                </a:lnTo>
                <a:lnTo>
                  <a:pt x="58390" y="41570"/>
                </a:lnTo>
                <a:lnTo>
                  <a:pt x="58410" y="41560"/>
                </a:lnTo>
                <a:lnTo>
                  <a:pt x="58770" y="41370"/>
                </a:lnTo>
                <a:lnTo>
                  <a:pt x="58860" y="41350"/>
                </a:lnTo>
                <a:lnTo>
                  <a:pt x="59010" y="41320"/>
                </a:lnTo>
                <a:lnTo>
                  <a:pt x="59030" y="41320"/>
                </a:lnTo>
                <a:lnTo>
                  <a:pt x="59060" y="41320"/>
                </a:lnTo>
                <a:lnTo>
                  <a:pt x="59110" y="41330"/>
                </a:lnTo>
                <a:lnTo>
                  <a:pt x="59200" y="41330"/>
                </a:lnTo>
                <a:lnTo>
                  <a:pt x="59300" y="41320"/>
                </a:lnTo>
                <a:lnTo>
                  <a:pt x="59360" y="41300"/>
                </a:lnTo>
                <a:lnTo>
                  <a:pt x="59400" y="41290"/>
                </a:lnTo>
                <a:lnTo>
                  <a:pt x="59430" y="41270"/>
                </a:lnTo>
                <a:lnTo>
                  <a:pt x="59460" y="41250"/>
                </a:lnTo>
                <a:lnTo>
                  <a:pt x="59670" y="41020"/>
                </a:lnTo>
                <a:lnTo>
                  <a:pt x="59690" y="41000"/>
                </a:lnTo>
                <a:lnTo>
                  <a:pt x="59730" y="40980"/>
                </a:lnTo>
                <a:lnTo>
                  <a:pt x="59780" y="40960"/>
                </a:lnTo>
                <a:lnTo>
                  <a:pt x="59910" y="40930"/>
                </a:lnTo>
                <a:lnTo>
                  <a:pt x="59990" y="40910"/>
                </a:lnTo>
                <a:lnTo>
                  <a:pt x="60050" y="40870"/>
                </a:lnTo>
                <a:lnTo>
                  <a:pt x="60070" y="40860"/>
                </a:lnTo>
                <a:lnTo>
                  <a:pt x="60100" y="40860"/>
                </a:lnTo>
                <a:lnTo>
                  <a:pt x="60270" y="40850"/>
                </a:lnTo>
                <a:lnTo>
                  <a:pt x="60370" y="40830"/>
                </a:lnTo>
                <a:lnTo>
                  <a:pt x="60500" y="40750"/>
                </a:lnTo>
                <a:lnTo>
                  <a:pt x="60530" y="40800"/>
                </a:lnTo>
                <a:lnTo>
                  <a:pt x="60550" y="40830"/>
                </a:lnTo>
                <a:lnTo>
                  <a:pt x="60800" y="41000"/>
                </a:lnTo>
                <a:lnTo>
                  <a:pt x="60830" y="41040"/>
                </a:lnTo>
                <a:lnTo>
                  <a:pt x="60840" y="41060"/>
                </a:lnTo>
                <a:lnTo>
                  <a:pt x="60840" y="41070"/>
                </a:lnTo>
                <a:lnTo>
                  <a:pt x="60850" y="41080"/>
                </a:lnTo>
                <a:lnTo>
                  <a:pt x="60850" y="41090"/>
                </a:lnTo>
                <a:lnTo>
                  <a:pt x="60840" y="41110"/>
                </a:lnTo>
                <a:lnTo>
                  <a:pt x="60830" y="41120"/>
                </a:lnTo>
                <a:lnTo>
                  <a:pt x="60810" y="41130"/>
                </a:lnTo>
                <a:lnTo>
                  <a:pt x="60800" y="41140"/>
                </a:lnTo>
                <a:lnTo>
                  <a:pt x="60780" y="41150"/>
                </a:lnTo>
                <a:lnTo>
                  <a:pt x="60670" y="41230"/>
                </a:lnTo>
                <a:lnTo>
                  <a:pt x="60660" y="41240"/>
                </a:lnTo>
                <a:lnTo>
                  <a:pt x="60660" y="41250"/>
                </a:lnTo>
                <a:lnTo>
                  <a:pt x="60650" y="41270"/>
                </a:lnTo>
                <a:lnTo>
                  <a:pt x="60610" y="41500"/>
                </a:lnTo>
                <a:lnTo>
                  <a:pt x="60610" y="41570"/>
                </a:lnTo>
                <a:lnTo>
                  <a:pt x="60610" y="41610"/>
                </a:lnTo>
                <a:lnTo>
                  <a:pt x="60620" y="41620"/>
                </a:lnTo>
                <a:lnTo>
                  <a:pt x="60660" y="41650"/>
                </a:lnTo>
                <a:lnTo>
                  <a:pt x="60800" y="41690"/>
                </a:lnTo>
                <a:lnTo>
                  <a:pt x="60810" y="41700"/>
                </a:lnTo>
                <a:lnTo>
                  <a:pt x="60820" y="41710"/>
                </a:lnTo>
                <a:lnTo>
                  <a:pt x="60820" y="41720"/>
                </a:lnTo>
                <a:lnTo>
                  <a:pt x="60820" y="41730"/>
                </a:lnTo>
                <a:lnTo>
                  <a:pt x="60820" y="41780"/>
                </a:lnTo>
                <a:lnTo>
                  <a:pt x="60820" y="41810"/>
                </a:lnTo>
                <a:lnTo>
                  <a:pt x="60810" y="41850"/>
                </a:lnTo>
                <a:lnTo>
                  <a:pt x="60800" y="41870"/>
                </a:lnTo>
                <a:lnTo>
                  <a:pt x="60790" y="41880"/>
                </a:lnTo>
                <a:lnTo>
                  <a:pt x="60770" y="41900"/>
                </a:lnTo>
                <a:lnTo>
                  <a:pt x="60710" y="41950"/>
                </a:lnTo>
                <a:lnTo>
                  <a:pt x="60670" y="41980"/>
                </a:lnTo>
                <a:lnTo>
                  <a:pt x="60600" y="42010"/>
                </a:lnTo>
                <a:lnTo>
                  <a:pt x="60580" y="42040"/>
                </a:lnTo>
                <a:lnTo>
                  <a:pt x="60540" y="42140"/>
                </a:lnTo>
                <a:lnTo>
                  <a:pt x="60500" y="42290"/>
                </a:lnTo>
                <a:lnTo>
                  <a:pt x="60460" y="42400"/>
                </a:lnTo>
                <a:lnTo>
                  <a:pt x="60440" y="42490"/>
                </a:lnTo>
                <a:lnTo>
                  <a:pt x="60430" y="42520"/>
                </a:lnTo>
                <a:lnTo>
                  <a:pt x="60420" y="42530"/>
                </a:lnTo>
                <a:lnTo>
                  <a:pt x="60420" y="42730"/>
                </a:lnTo>
                <a:lnTo>
                  <a:pt x="60450" y="42970"/>
                </a:lnTo>
                <a:lnTo>
                  <a:pt x="60520" y="43240"/>
                </a:lnTo>
                <a:lnTo>
                  <a:pt x="60620" y="43380"/>
                </a:lnTo>
                <a:lnTo>
                  <a:pt x="60630" y="43400"/>
                </a:lnTo>
                <a:lnTo>
                  <a:pt x="60710" y="43630"/>
                </a:lnTo>
                <a:lnTo>
                  <a:pt x="60720" y="43640"/>
                </a:lnTo>
                <a:lnTo>
                  <a:pt x="60730" y="43650"/>
                </a:lnTo>
                <a:lnTo>
                  <a:pt x="60840" y="43710"/>
                </a:lnTo>
                <a:lnTo>
                  <a:pt x="60850" y="43720"/>
                </a:lnTo>
                <a:lnTo>
                  <a:pt x="60890" y="43770"/>
                </a:lnTo>
                <a:lnTo>
                  <a:pt x="60950" y="43870"/>
                </a:lnTo>
                <a:lnTo>
                  <a:pt x="60960" y="43880"/>
                </a:lnTo>
                <a:lnTo>
                  <a:pt x="61050" y="43930"/>
                </a:lnTo>
                <a:lnTo>
                  <a:pt x="61100" y="43950"/>
                </a:lnTo>
                <a:lnTo>
                  <a:pt x="61110" y="43950"/>
                </a:lnTo>
                <a:lnTo>
                  <a:pt x="61120" y="43960"/>
                </a:lnTo>
                <a:lnTo>
                  <a:pt x="61130" y="43970"/>
                </a:lnTo>
                <a:lnTo>
                  <a:pt x="61130" y="43990"/>
                </a:lnTo>
                <a:lnTo>
                  <a:pt x="61130" y="44020"/>
                </a:lnTo>
                <a:lnTo>
                  <a:pt x="61100" y="44110"/>
                </a:lnTo>
                <a:lnTo>
                  <a:pt x="61050" y="44220"/>
                </a:lnTo>
                <a:lnTo>
                  <a:pt x="61040" y="44240"/>
                </a:lnTo>
                <a:lnTo>
                  <a:pt x="61040" y="44260"/>
                </a:lnTo>
                <a:lnTo>
                  <a:pt x="61040" y="44310"/>
                </a:lnTo>
                <a:lnTo>
                  <a:pt x="61040" y="44360"/>
                </a:lnTo>
                <a:lnTo>
                  <a:pt x="61060" y="44400"/>
                </a:lnTo>
                <a:lnTo>
                  <a:pt x="61060" y="44410"/>
                </a:lnTo>
                <a:lnTo>
                  <a:pt x="61080" y="44450"/>
                </a:lnTo>
                <a:lnTo>
                  <a:pt x="61120" y="44530"/>
                </a:lnTo>
                <a:lnTo>
                  <a:pt x="61130" y="44580"/>
                </a:lnTo>
                <a:lnTo>
                  <a:pt x="61140" y="44620"/>
                </a:lnTo>
                <a:lnTo>
                  <a:pt x="61150" y="44680"/>
                </a:lnTo>
                <a:lnTo>
                  <a:pt x="61140" y="44720"/>
                </a:lnTo>
                <a:lnTo>
                  <a:pt x="61130" y="44750"/>
                </a:lnTo>
                <a:lnTo>
                  <a:pt x="61120" y="44780"/>
                </a:lnTo>
                <a:lnTo>
                  <a:pt x="61110" y="44800"/>
                </a:lnTo>
                <a:lnTo>
                  <a:pt x="61060" y="44850"/>
                </a:lnTo>
                <a:lnTo>
                  <a:pt x="61030" y="44890"/>
                </a:lnTo>
                <a:lnTo>
                  <a:pt x="60920" y="45050"/>
                </a:lnTo>
                <a:lnTo>
                  <a:pt x="60870" y="45080"/>
                </a:lnTo>
                <a:lnTo>
                  <a:pt x="60850" y="45100"/>
                </a:lnTo>
                <a:lnTo>
                  <a:pt x="60830" y="45140"/>
                </a:lnTo>
                <a:lnTo>
                  <a:pt x="60820" y="45160"/>
                </a:lnTo>
                <a:lnTo>
                  <a:pt x="60790" y="45180"/>
                </a:lnTo>
                <a:lnTo>
                  <a:pt x="60780" y="45190"/>
                </a:lnTo>
                <a:lnTo>
                  <a:pt x="60770" y="45180"/>
                </a:lnTo>
                <a:lnTo>
                  <a:pt x="60740" y="45170"/>
                </a:lnTo>
                <a:lnTo>
                  <a:pt x="60720" y="45170"/>
                </a:lnTo>
                <a:lnTo>
                  <a:pt x="60690" y="45170"/>
                </a:lnTo>
                <a:lnTo>
                  <a:pt x="60600" y="45190"/>
                </a:lnTo>
                <a:lnTo>
                  <a:pt x="60580" y="45190"/>
                </a:lnTo>
                <a:lnTo>
                  <a:pt x="60540" y="45160"/>
                </a:lnTo>
                <a:lnTo>
                  <a:pt x="60540" y="45150"/>
                </a:lnTo>
                <a:lnTo>
                  <a:pt x="60530" y="45150"/>
                </a:lnTo>
                <a:lnTo>
                  <a:pt x="60480" y="45150"/>
                </a:lnTo>
                <a:lnTo>
                  <a:pt x="60420" y="45150"/>
                </a:lnTo>
                <a:lnTo>
                  <a:pt x="60390" y="45140"/>
                </a:lnTo>
                <a:lnTo>
                  <a:pt x="60370" y="45140"/>
                </a:lnTo>
                <a:lnTo>
                  <a:pt x="60370" y="45130"/>
                </a:lnTo>
                <a:lnTo>
                  <a:pt x="60330" y="45010"/>
                </a:lnTo>
                <a:lnTo>
                  <a:pt x="60320" y="44990"/>
                </a:lnTo>
                <a:lnTo>
                  <a:pt x="60320" y="44980"/>
                </a:lnTo>
                <a:lnTo>
                  <a:pt x="60260" y="44910"/>
                </a:lnTo>
                <a:lnTo>
                  <a:pt x="60220" y="44880"/>
                </a:lnTo>
                <a:lnTo>
                  <a:pt x="60190" y="44850"/>
                </a:lnTo>
                <a:lnTo>
                  <a:pt x="60030" y="44770"/>
                </a:lnTo>
                <a:lnTo>
                  <a:pt x="59990" y="44740"/>
                </a:lnTo>
                <a:lnTo>
                  <a:pt x="59960" y="44730"/>
                </a:lnTo>
                <a:lnTo>
                  <a:pt x="59940" y="44720"/>
                </a:lnTo>
                <a:lnTo>
                  <a:pt x="59930" y="44730"/>
                </a:lnTo>
                <a:lnTo>
                  <a:pt x="59830" y="44850"/>
                </a:lnTo>
                <a:lnTo>
                  <a:pt x="59810" y="44890"/>
                </a:lnTo>
                <a:lnTo>
                  <a:pt x="59800" y="44900"/>
                </a:lnTo>
                <a:lnTo>
                  <a:pt x="59800" y="44910"/>
                </a:lnTo>
                <a:lnTo>
                  <a:pt x="59800" y="44920"/>
                </a:lnTo>
                <a:lnTo>
                  <a:pt x="59800" y="44960"/>
                </a:lnTo>
                <a:lnTo>
                  <a:pt x="59810" y="44970"/>
                </a:lnTo>
                <a:lnTo>
                  <a:pt x="59810" y="44980"/>
                </a:lnTo>
                <a:lnTo>
                  <a:pt x="59840" y="45020"/>
                </a:lnTo>
                <a:lnTo>
                  <a:pt x="59850" y="45030"/>
                </a:lnTo>
                <a:lnTo>
                  <a:pt x="59850" y="45040"/>
                </a:lnTo>
                <a:lnTo>
                  <a:pt x="59850" y="45050"/>
                </a:lnTo>
                <a:lnTo>
                  <a:pt x="59850" y="45060"/>
                </a:lnTo>
                <a:lnTo>
                  <a:pt x="59840" y="45070"/>
                </a:lnTo>
                <a:lnTo>
                  <a:pt x="59810" y="45120"/>
                </a:lnTo>
                <a:lnTo>
                  <a:pt x="59810" y="45130"/>
                </a:lnTo>
                <a:lnTo>
                  <a:pt x="59810" y="45140"/>
                </a:lnTo>
                <a:lnTo>
                  <a:pt x="59810" y="45150"/>
                </a:lnTo>
                <a:lnTo>
                  <a:pt x="59810" y="45160"/>
                </a:lnTo>
                <a:lnTo>
                  <a:pt x="59820" y="45180"/>
                </a:lnTo>
                <a:lnTo>
                  <a:pt x="59840" y="45200"/>
                </a:lnTo>
                <a:lnTo>
                  <a:pt x="59850" y="45210"/>
                </a:lnTo>
                <a:lnTo>
                  <a:pt x="59850" y="45220"/>
                </a:lnTo>
                <a:lnTo>
                  <a:pt x="59850" y="45230"/>
                </a:lnTo>
                <a:lnTo>
                  <a:pt x="59850" y="45280"/>
                </a:lnTo>
                <a:lnTo>
                  <a:pt x="59860" y="45340"/>
                </a:lnTo>
                <a:lnTo>
                  <a:pt x="59870" y="45390"/>
                </a:lnTo>
                <a:lnTo>
                  <a:pt x="59870" y="45400"/>
                </a:lnTo>
                <a:lnTo>
                  <a:pt x="59870" y="45410"/>
                </a:lnTo>
                <a:lnTo>
                  <a:pt x="59830" y="45440"/>
                </a:lnTo>
                <a:lnTo>
                  <a:pt x="59780" y="45480"/>
                </a:lnTo>
                <a:lnTo>
                  <a:pt x="59760" y="45480"/>
                </a:lnTo>
                <a:lnTo>
                  <a:pt x="59740" y="45490"/>
                </a:lnTo>
                <a:lnTo>
                  <a:pt x="59730" y="45490"/>
                </a:lnTo>
                <a:lnTo>
                  <a:pt x="59690" y="45470"/>
                </a:lnTo>
                <a:lnTo>
                  <a:pt x="59490" y="45370"/>
                </a:lnTo>
                <a:lnTo>
                  <a:pt x="59470" y="45360"/>
                </a:lnTo>
                <a:lnTo>
                  <a:pt x="59420" y="45350"/>
                </a:lnTo>
                <a:lnTo>
                  <a:pt x="59370" y="45340"/>
                </a:lnTo>
                <a:lnTo>
                  <a:pt x="59290" y="45350"/>
                </a:lnTo>
                <a:lnTo>
                  <a:pt x="59270" y="45360"/>
                </a:lnTo>
                <a:lnTo>
                  <a:pt x="59230" y="45370"/>
                </a:lnTo>
                <a:lnTo>
                  <a:pt x="59220" y="45380"/>
                </a:lnTo>
                <a:lnTo>
                  <a:pt x="59200" y="45400"/>
                </a:lnTo>
                <a:lnTo>
                  <a:pt x="59190" y="45410"/>
                </a:lnTo>
                <a:lnTo>
                  <a:pt x="59180" y="45420"/>
                </a:lnTo>
                <a:lnTo>
                  <a:pt x="59180" y="45430"/>
                </a:lnTo>
                <a:lnTo>
                  <a:pt x="59170" y="45450"/>
                </a:lnTo>
                <a:lnTo>
                  <a:pt x="59170" y="45460"/>
                </a:lnTo>
                <a:lnTo>
                  <a:pt x="59100" y="45800"/>
                </a:lnTo>
                <a:lnTo>
                  <a:pt x="59100" y="45830"/>
                </a:lnTo>
                <a:lnTo>
                  <a:pt x="59110" y="45830"/>
                </a:lnTo>
                <a:lnTo>
                  <a:pt x="59150" y="45820"/>
                </a:lnTo>
                <a:lnTo>
                  <a:pt x="59170" y="45820"/>
                </a:lnTo>
                <a:lnTo>
                  <a:pt x="59180" y="45820"/>
                </a:lnTo>
                <a:lnTo>
                  <a:pt x="59190" y="45830"/>
                </a:lnTo>
                <a:lnTo>
                  <a:pt x="59200" y="45840"/>
                </a:lnTo>
                <a:lnTo>
                  <a:pt x="59210" y="45880"/>
                </a:lnTo>
                <a:lnTo>
                  <a:pt x="59240" y="45940"/>
                </a:lnTo>
                <a:lnTo>
                  <a:pt x="59250" y="45970"/>
                </a:lnTo>
                <a:lnTo>
                  <a:pt x="59250" y="45990"/>
                </a:lnTo>
                <a:lnTo>
                  <a:pt x="59250" y="46000"/>
                </a:lnTo>
                <a:lnTo>
                  <a:pt x="59230" y="46040"/>
                </a:lnTo>
                <a:lnTo>
                  <a:pt x="59210" y="46060"/>
                </a:lnTo>
                <a:lnTo>
                  <a:pt x="59180" y="46100"/>
                </a:lnTo>
                <a:lnTo>
                  <a:pt x="59170" y="46120"/>
                </a:lnTo>
                <a:lnTo>
                  <a:pt x="59150" y="46140"/>
                </a:lnTo>
                <a:lnTo>
                  <a:pt x="59120" y="46170"/>
                </a:lnTo>
                <a:lnTo>
                  <a:pt x="59110" y="46180"/>
                </a:lnTo>
                <a:lnTo>
                  <a:pt x="59100" y="46190"/>
                </a:lnTo>
                <a:lnTo>
                  <a:pt x="59090" y="46210"/>
                </a:lnTo>
                <a:lnTo>
                  <a:pt x="59080" y="46230"/>
                </a:lnTo>
                <a:lnTo>
                  <a:pt x="59100" y="46470"/>
                </a:lnTo>
                <a:lnTo>
                  <a:pt x="59100" y="46480"/>
                </a:lnTo>
                <a:lnTo>
                  <a:pt x="59110" y="46480"/>
                </a:lnTo>
                <a:lnTo>
                  <a:pt x="59110" y="46490"/>
                </a:lnTo>
                <a:lnTo>
                  <a:pt x="59120" y="46500"/>
                </a:lnTo>
                <a:lnTo>
                  <a:pt x="59140" y="46520"/>
                </a:lnTo>
                <a:lnTo>
                  <a:pt x="59150" y="46520"/>
                </a:lnTo>
                <a:lnTo>
                  <a:pt x="59200" y="46530"/>
                </a:lnTo>
                <a:lnTo>
                  <a:pt x="59210" y="46540"/>
                </a:lnTo>
                <a:lnTo>
                  <a:pt x="59220" y="46540"/>
                </a:lnTo>
                <a:lnTo>
                  <a:pt x="59220" y="46560"/>
                </a:lnTo>
                <a:lnTo>
                  <a:pt x="59250" y="46830"/>
                </a:lnTo>
                <a:lnTo>
                  <a:pt x="59260" y="46850"/>
                </a:lnTo>
                <a:lnTo>
                  <a:pt x="59280" y="46910"/>
                </a:lnTo>
                <a:lnTo>
                  <a:pt x="59290" y="46930"/>
                </a:lnTo>
                <a:lnTo>
                  <a:pt x="59290" y="46950"/>
                </a:lnTo>
                <a:lnTo>
                  <a:pt x="59280" y="47000"/>
                </a:lnTo>
                <a:lnTo>
                  <a:pt x="59300" y="47090"/>
                </a:lnTo>
                <a:lnTo>
                  <a:pt x="59290" y="47110"/>
                </a:lnTo>
                <a:lnTo>
                  <a:pt x="59290" y="47130"/>
                </a:lnTo>
                <a:lnTo>
                  <a:pt x="59280" y="47140"/>
                </a:lnTo>
                <a:lnTo>
                  <a:pt x="59230" y="47170"/>
                </a:lnTo>
                <a:lnTo>
                  <a:pt x="59200" y="47170"/>
                </a:lnTo>
                <a:lnTo>
                  <a:pt x="59190" y="47180"/>
                </a:lnTo>
                <a:lnTo>
                  <a:pt x="59150" y="47200"/>
                </a:lnTo>
                <a:lnTo>
                  <a:pt x="59130" y="47210"/>
                </a:lnTo>
                <a:lnTo>
                  <a:pt x="59120" y="47210"/>
                </a:lnTo>
                <a:lnTo>
                  <a:pt x="59080" y="47210"/>
                </a:lnTo>
                <a:lnTo>
                  <a:pt x="59070" y="47210"/>
                </a:lnTo>
                <a:lnTo>
                  <a:pt x="59060" y="47220"/>
                </a:lnTo>
                <a:lnTo>
                  <a:pt x="59030" y="47230"/>
                </a:lnTo>
                <a:lnTo>
                  <a:pt x="59020" y="47240"/>
                </a:lnTo>
                <a:lnTo>
                  <a:pt x="59010" y="47240"/>
                </a:lnTo>
                <a:lnTo>
                  <a:pt x="58920" y="47230"/>
                </a:lnTo>
                <a:lnTo>
                  <a:pt x="58900" y="47230"/>
                </a:lnTo>
                <a:lnTo>
                  <a:pt x="58890" y="47240"/>
                </a:lnTo>
                <a:lnTo>
                  <a:pt x="58880" y="47240"/>
                </a:lnTo>
                <a:lnTo>
                  <a:pt x="58870" y="47250"/>
                </a:lnTo>
                <a:lnTo>
                  <a:pt x="58850" y="47260"/>
                </a:lnTo>
                <a:lnTo>
                  <a:pt x="58830" y="47270"/>
                </a:lnTo>
                <a:lnTo>
                  <a:pt x="58800" y="47290"/>
                </a:lnTo>
                <a:lnTo>
                  <a:pt x="58790" y="47290"/>
                </a:lnTo>
                <a:lnTo>
                  <a:pt x="58780" y="47290"/>
                </a:lnTo>
                <a:lnTo>
                  <a:pt x="58760" y="47290"/>
                </a:lnTo>
                <a:lnTo>
                  <a:pt x="58750" y="47280"/>
                </a:lnTo>
                <a:lnTo>
                  <a:pt x="58730" y="47280"/>
                </a:lnTo>
                <a:lnTo>
                  <a:pt x="58730" y="47270"/>
                </a:lnTo>
                <a:lnTo>
                  <a:pt x="58720" y="47270"/>
                </a:lnTo>
                <a:lnTo>
                  <a:pt x="58720" y="47260"/>
                </a:lnTo>
                <a:lnTo>
                  <a:pt x="58710" y="47250"/>
                </a:lnTo>
                <a:lnTo>
                  <a:pt x="58700" y="47250"/>
                </a:lnTo>
                <a:lnTo>
                  <a:pt x="58690" y="47260"/>
                </a:lnTo>
                <a:lnTo>
                  <a:pt x="58680" y="47260"/>
                </a:lnTo>
                <a:lnTo>
                  <a:pt x="58670" y="47280"/>
                </a:lnTo>
                <a:lnTo>
                  <a:pt x="58630" y="47370"/>
                </a:lnTo>
                <a:lnTo>
                  <a:pt x="58620" y="47380"/>
                </a:lnTo>
                <a:lnTo>
                  <a:pt x="58610" y="47380"/>
                </a:lnTo>
                <a:lnTo>
                  <a:pt x="58580" y="47400"/>
                </a:lnTo>
                <a:lnTo>
                  <a:pt x="58580" y="47410"/>
                </a:lnTo>
                <a:lnTo>
                  <a:pt x="58570" y="47420"/>
                </a:lnTo>
                <a:lnTo>
                  <a:pt x="58550" y="47440"/>
                </a:lnTo>
                <a:lnTo>
                  <a:pt x="58540" y="47460"/>
                </a:lnTo>
                <a:lnTo>
                  <a:pt x="58520" y="47470"/>
                </a:lnTo>
                <a:lnTo>
                  <a:pt x="58520" y="47480"/>
                </a:lnTo>
                <a:lnTo>
                  <a:pt x="58510" y="47480"/>
                </a:lnTo>
                <a:lnTo>
                  <a:pt x="58490" y="47480"/>
                </a:lnTo>
                <a:lnTo>
                  <a:pt x="58480" y="47480"/>
                </a:lnTo>
                <a:lnTo>
                  <a:pt x="58470" y="47480"/>
                </a:lnTo>
                <a:lnTo>
                  <a:pt x="58420" y="47470"/>
                </a:lnTo>
                <a:lnTo>
                  <a:pt x="58410" y="47470"/>
                </a:lnTo>
                <a:lnTo>
                  <a:pt x="58350" y="47500"/>
                </a:lnTo>
                <a:lnTo>
                  <a:pt x="58340" y="47570"/>
                </a:lnTo>
                <a:lnTo>
                  <a:pt x="58290" y="47680"/>
                </a:lnTo>
                <a:lnTo>
                  <a:pt x="58280" y="47700"/>
                </a:lnTo>
                <a:lnTo>
                  <a:pt x="58280" y="47720"/>
                </a:lnTo>
                <a:lnTo>
                  <a:pt x="58310" y="47890"/>
                </a:lnTo>
                <a:lnTo>
                  <a:pt x="58300" y="47920"/>
                </a:lnTo>
                <a:lnTo>
                  <a:pt x="58300" y="47930"/>
                </a:lnTo>
                <a:lnTo>
                  <a:pt x="58250" y="48050"/>
                </a:lnTo>
                <a:lnTo>
                  <a:pt x="58220" y="48110"/>
                </a:lnTo>
                <a:lnTo>
                  <a:pt x="58210" y="48120"/>
                </a:lnTo>
                <a:lnTo>
                  <a:pt x="58210" y="48130"/>
                </a:lnTo>
                <a:lnTo>
                  <a:pt x="58200" y="48140"/>
                </a:lnTo>
                <a:lnTo>
                  <a:pt x="58190" y="48150"/>
                </a:lnTo>
                <a:lnTo>
                  <a:pt x="58170" y="48200"/>
                </a:lnTo>
                <a:lnTo>
                  <a:pt x="58160" y="48210"/>
                </a:lnTo>
                <a:lnTo>
                  <a:pt x="58080" y="48280"/>
                </a:lnTo>
                <a:lnTo>
                  <a:pt x="58080" y="48290"/>
                </a:lnTo>
                <a:lnTo>
                  <a:pt x="58040" y="48450"/>
                </a:lnTo>
                <a:lnTo>
                  <a:pt x="58040" y="48460"/>
                </a:lnTo>
                <a:lnTo>
                  <a:pt x="58050" y="48460"/>
                </a:lnTo>
                <a:lnTo>
                  <a:pt x="58050" y="48470"/>
                </a:lnTo>
                <a:lnTo>
                  <a:pt x="58070" y="48510"/>
                </a:lnTo>
                <a:lnTo>
                  <a:pt x="58080" y="48530"/>
                </a:lnTo>
                <a:lnTo>
                  <a:pt x="58140" y="48610"/>
                </a:lnTo>
                <a:lnTo>
                  <a:pt x="58160" y="48620"/>
                </a:lnTo>
                <a:lnTo>
                  <a:pt x="58200" y="48640"/>
                </a:lnTo>
                <a:lnTo>
                  <a:pt x="58240" y="48650"/>
                </a:lnTo>
                <a:lnTo>
                  <a:pt x="58260" y="48660"/>
                </a:lnTo>
                <a:lnTo>
                  <a:pt x="58270" y="48670"/>
                </a:lnTo>
                <a:lnTo>
                  <a:pt x="58280" y="48680"/>
                </a:lnTo>
                <a:lnTo>
                  <a:pt x="58290" y="48700"/>
                </a:lnTo>
                <a:lnTo>
                  <a:pt x="58300" y="48710"/>
                </a:lnTo>
                <a:lnTo>
                  <a:pt x="58310" y="48710"/>
                </a:lnTo>
                <a:lnTo>
                  <a:pt x="58340" y="48720"/>
                </a:lnTo>
                <a:lnTo>
                  <a:pt x="58350" y="48730"/>
                </a:lnTo>
                <a:lnTo>
                  <a:pt x="58360" y="48740"/>
                </a:lnTo>
                <a:lnTo>
                  <a:pt x="58380" y="48770"/>
                </a:lnTo>
                <a:lnTo>
                  <a:pt x="58380" y="48780"/>
                </a:lnTo>
                <a:lnTo>
                  <a:pt x="58390" y="48780"/>
                </a:lnTo>
                <a:lnTo>
                  <a:pt x="58410" y="48790"/>
                </a:lnTo>
                <a:lnTo>
                  <a:pt x="58420" y="48800"/>
                </a:lnTo>
                <a:lnTo>
                  <a:pt x="58450" y="48870"/>
                </a:lnTo>
                <a:lnTo>
                  <a:pt x="58460" y="48890"/>
                </a:lnTo>
                <a:lnTo>
                  <a:pt x="58490" y="48960"/>
                </a:lnTo>
                <a:lnTo>
                  <a:pt x="58530" y="49100"/>
                </a:lnTo>
                <a:lnTo>
                  <a:pt x="58540" y="49120"/>
                </a:lnTo>
                <a:lnTo>
                  <a:pt x="58560" y="49150"/>
                </a:lnTo>
                <a:lnTo>
                  <a:pt x="58570" y="49170"/>
                </a:lnTo>
                <a:lnTo>
                  <a:pt x="58580" y="49180"/>
                </a:lnTo>
                <a:lnTo>
                  <a:pt x="58590" y="49260"/>
                </a:lnTo>
                <a:lnTo>
                  <a:pt x="58600" y="49280"/>
                </a:lnTo>
                <a:lnTo>
                  <a:pt x="58610" y="49300"/>
                </a:lnTo>
                <a:lnTo>
                  <a:pt x="58630" y="49350"/>
                </a:lnTo>
                <a:lnTo>
                  <a:pt x="58650" y="49410"/>
                </a:lnTo>
                <a:lnTo>
                  <a:pt x="58650" y="49450"/>
                </a:lnTo>
                <a:lnTo>
                  <a:pt x="58650" y="49470"/>
                </a:lnTo>
                <a:lnTo>
                  <a:pt x="58650" y="49480"/>
                </a:lnTo>
                <a:lnTo>
                  <a:pt x="58640" y="49490"/>
                </a:lnTo>
                <a:lnTo>
                  <a:pt x="58630" y="49490"/>
                </a:lnTo>
                <a:lnTo>
                  <a:pt x="58620" y="49500"/>
                </a:lnTo>
                <a:lnTo>
                  <a:pt x="58610" y="49500"/>
                </a:lnTo>
                <a:lnTo>
                  <a:pt x="58600" y="49500"/>
                </a:lnTo>
                <a:lnTo>
                  <a:pt x="58590" y="49490"/>
                </a:lnTo>
                <a:lnTo>
                  <a:pt x="58580" y="49490"/>
                </a:lnTo>
                <a:lnTo>
                  <a:pt x="58570" y="49490"/>
                </a:lnTo>
                <a:lnTo>
                  <a:pt x="58560" y="49490"/>
                </a:lnTo>
                <a:lnTo>
                  <a:pt x="58550" y="49500"/>
                </a:lnTo>
                <a:lnTo>
                  <a:pt x="58530" y="49520"/>
                </a:lnTo>
                <a:lnTo>
                  <a:pt x="58520" y="49530"/>
                </a:lnTo>
                <a:lnTo>
                  <a:pt x="58510" y="49540"/>
                </a:lnTo>
                <a:lnTo>
                  <a:pt x="58500" y="49550"/>
                </a:lnTo>
                <a:lnTo>
                  <a:pt x="58500" y="49560"/>
                </a:lnTo>
                <a:lnTo>
                  <a:pt x="58490" y="49570"/>
                </a:lnTo>
                <a:lnTo>
                  <a:pt x="58490" y="49590"/>
                </a:lnTo>
                <a:lnTo>
                  <a:pt x="58490" y="49600"/>
                </a:lnTo>
                <a:lnTo>
                  <a:pt x="58500" y="49610"/>
                </a:lnTo>
                <a:lnTo>
                  <a:pt x="58530" y="49650"/>
                </a:lnTo>
                <a:lnTo>
                  <a:pt x="58540" y="49670"/>
                </a:lnTo>
                <a:lnTo>
                  <a:pt x="58530" y="49680"/>
                </a:lnTo>
                <a:lnTo>
                  <a:pt x="58510" y="49680"/>
                </a:lnTo>
                <a:lnTo>
                  <a:pt x="58490" y="49680"/>
                </a:lnTo>
                <a:lnTo>
                  <a:pt x="58480" y="49690"/>
                </a:lnTo>
                <a:lnTo>
                  <a:pt x="58470" y="49700"/>
                </a:lnTo>
                <a:lnTo>
                  <a:pt x="58440" y="49730"/>
                </a:lnTo>
                <a:lnTo>
                  <a:pt x="58430" y="49740"/>
                </a:lnTo>
                <a:lnTo>
                  <a:pt x="58420" y="49750"/>
                </a:lnTo>
                <a:lnTo>
                  <a:pt x="58410" y="49790"/>
                </a:lnTo>
                <a:lnTo>
                  <a:pt x="58400" y="49800"/>
                </a:lnTo>
                <a:lnTo>
                  <a:pt x="58390" y="49810"/>
                </a:lnTo>
                <a:lnTo>
                  <a:pt x="58380" y="49820"/>
                </a:lnTo>
                <a:lnTo>
                  <a:pt x="58370" y="49820"/>
                </a:lnTo>
                <a:lnTo>
                  <a:pt x="58360" y="49820"/>
                </a:lnTo>
                <a:lnTo>
                  <a:pt x="58350" y="49820"/>
                </a:lnTo>
                <a:lnTo>
                  <a:pt x="58350" y="49810"/>
                </a:lnTo>
                <a:lnTo>
                  <a:pt x="58340" y="49810"/>
                </a:lnTo>
                <a:lnTo>
                  <a:pt x="58330" y="49820"/>
                </a:lnTo>
                <a:lnTo>
                  <a:pt x="58320" y="49820"/>
                </a:lnTo>
                <a:lnTo>
                  <a:pt x="58310" y="49830"/>
                </a:lnTo>
                <a:lnTo>
                  <a:pt x="58310" y="49840"/>
                </a:lnTo>
                <a:lnTo>
                  <a:pt x="58290" y="49850"/>
                </a:lnTo>
                <a:lnTo>
                  <a:pt x="58280" y="49860"/>
                </a:lnTo>
                <a:lnTo>
                  <a:pt x="58280" y="49870"/>
                </a:lnTo>
                <a:lnTo>
                  <a:pt x="58280" y="49880"/>
                </a:lnTo>
                <a:lnTo>
                  <a:pt x="58280" y="49890"/>
                </a:lnTo>
                <a:lnTo>
                  <a:pt x="58260" y="49890"/>
                </a:lnTo>
                <a:lnTo>
                  <a:pt x="58260" y="49900"/>
                </a:lnTo>
                <a:lnTo>
                  <a:pt x="58270" y="49920"/>
                </a:lnTo>
                <a:lnTo>
                  <a:pt x="58260" y="49930"/>
                </a:lnTo>
                <a:lnTo>
                  <a:pt x="58260" y="49940"/>
                </a:lnTo>
                <a:lnTo>
                  <a:pt x="58250" y="49960"/>
                </a:lnTo>
                <a:lnTo>
                  <a:pt x="58220" y="49980"/>
                </a:lnTo>
                <a:lnTo>
                  <a:pt x="58200" y="50010"/>
                </a:lnTo>
                <a:lnTo>
                  <a:pt x="58190" y="50020"/>
                </a:lnTo>
                <a:lnTo>
                  <a:pt x="58180" y="50020"/>
                </a:lnTo>
                <a:lnTo>
                  <a:pt x="58170" y="50020"/>
                </a:lnTo>
                <a:lnTo>
                  <a:pt x="58160" y="50020"/>
                </a:lnTo>
                <a:lnTo>
                  <a:pt x="58150" y="50030"/>
                </a:lnTo>
                <a:lnTo>
                  <a:pt x="58140" y="50040"/>
                </a:lnTo>
                <a:lnTo>
                  <a:pt x="58130" y="50050"/>
                </a:lnTo>
                <a:lnTo>
                  <a:pt x="58120" y="50070"/>
                </a:lnTo>
                <a:lnTo>
                  <a:pt x="58110" y="50090"/>
                </a:lnTo>
                <a:lnTo>
                  <a:pt x="58110" y="50100"/>
                </a:lnTo>
                <a:lnTo>
                  <a:pt x="58110" y="50110"/>
                </a:lnTo>
                <a:lnTo>
                  <a:pt x="58120" y="50130"/>
                </a:lnTo>
                <a:lnTo>
                  <a:pt x="58120" y="50140"/>
                </a:lnTo>
                <a:lnTo>
                  <a:pt x="58110" y="50170"/>
                </a:lnTo>
                <a:lnTo>
                  <a:pt x="58100" y="50170"/>
                </a:lnTo>
                <a:lnTo>
                  <a:pt x="58090" y="50180"/>
                </a:lnTo>
                <a:lnTo>
                  <a:pt x="58080" y="50190"/>
                </a:lnTo>
                <a:lnTo>
                  <a:pt x="58070" y="50200"/>
                </a:lnTo>
                <a:lnTo>
                  <a:pt x="58070" y="50210"/>
                </a:lnTo>
                <a:lnTo>
                  <a:pt x="58080" y="50220"/>
                </a:lnTo>
                <a:lnTo>
                  <a:pt x="58080" y="50230"/>
                </a:lnTo>
                <a:lnTo>
                  <a:pt x="58070" y="50240"/>
                </a:lnTo>
                <a:lnTo>
                  <a:pt x="58060" y="50240"/>
                </a:lnTo>
                <a:lnTo>
                  <a:pt x="58050" y="50240"/>
                </a:lnTo>
                <a:lnTo>
                  <a:pt x="58040" y="50250"/>
                </a:lnTo>
                <a:lnTo>
                  <a:pt x="58030" y="50240"/>
                </a:lnTo>
                <a:lnTo>
                  <a:pt x="58020" y="50230"/>
                </a:lnTo>
                <a:lnTo>
                  <a:pt x="58000" y="50230"/>
                </a:lnTo>
                <a:lnTo>
                  <a:pt x="57970" y="50210"/>
                </a:lnTo>
                <a:lnTo>
                  <a:pt x="57960" y="50210"/>
                </a:lnTo>
                <a:lnTo>
                  <a:pt x="57950" y="50210"/>
                </a:lnTo>
                <a:lnTo>
                  <a:pt x="57930" y="50260"/>
                </a:lnTo>
                <a:lnTo>
                  <a:pt x="57930" y="50280"/>
                </a:lnTo>
                <a:lnTo>
                  <a:pt x="57910" y="50320"/>
                </a:lnTo>
                <a:lnTo>
                  <a:pt x="57900" y="50340"/>
                </a:lnTo>
                <a:lnTo>
                  <a:pt x="57900" y="50360"/>
                </a:lnTo>
                <a:lnTo>
                  <a:pt x="57900" y="50370"/>
                </a:lnTo>
                <a:lnTo>
                  <a:pt x="57890" y="50390"/>
                </a:lnTo>
                <a:lnTo>
                  <a:pt x="57890" y="50420"/>
                </a:lnTo>
                <a:lnTo>
                  <a:pt x="57890" y="50480"/>
                </a:lnTo>
                <a:lnTo>
                  <a:pt x="57900" y="50500"/>
                </a:lnTo>
                <a:lnTo>
                  <a:pt x="57900" y="50520"/>
                </a:lnTo>
                <a:lnTo>
                  <a:pt x="57980" y="50610"/>
                </a:lnTo>
                <a:lnTo>
                  <a:pt x="57990" y="50620"/>
                </a:lnTo>
                <a:lnTo>
                  <a:pt x="58000" y="50630"/>
                </a:lnTo>
                <a:lnTo>
                  <a:pt x="58010" y="50630"/>
                </a:lnTo>
                <a:lnTo>
                  <a:pt x="58030" y="50630"/>
                </a:lnTo>
                <a:lnTo>
                  <a:pt x="58040" y="50630"/>
                </a:lnTo>
                <a:lnTo>
                  <a:pt x="58040" y="50620"/>
                </a:lnTo>
                <a:lnTo>
                  <a:pt x="58060" y="50600"/>
                </a:lnTo>
                <a:lnTo>
                  <a:pt x="58070" y="50590"/>
                </a:lnTo>
                <a:lnTo>
                  <a:pt x="58080" y="50590"/>
                </a:lnTo>
                <a:lnTo>
                  <a:pt x="58090" y="50580"/>
                </a:lnTo>
                <a:lnTo>
                  <a:pt x="58120" y="50570"/>
                </a:lnTo>
                <a:lnTo>
                  <a:pt x="58130" y="50570"/>
                </a:lnTo>
                <a:lnTo>
                  <a:pt x="58140" y="50570"/>
                </a:lnTo>
                <a:lnTo>
                  <a:pt x="58150" y="50570"/>
                </a:lnTo>
                <a:lnTo>
                  <a:pt x="58160" y="50570"/>
                </a:lnTo>
                <a:lnTo>
                  <a:pt x="58190" y="50590"/>
                </a:lnTo>
                <a:lnTo>
                  <a:pt x="58200" y="50600"/>
                </a:lnTo>
                <a:lnTo>
                  <a:pt x="58220" y="50600"/>
                </a:lnTo>
                <a:lnTo>
                  <a:pt x="58240" y="50600"/>
                </a:lnTo>
                <a:lnTo>
                  <a:pt x="58260" y="50600"/>
                </a:lnTo>
                <a:lnTo>
                  <a:pt x="58270" y="50610"/>
                </a:lnTo>
                <a:lnTo>
                  <a:pt x="58340" y="50650"/>
                </a:lnTo>
                <a:lnTo>
                  <a:pt x="58360" y="50660"/>
                </a:lnTo>
                <a:lnTo>
                  <a:pt x="58380" y="50670"/>
                </a:lnTo>
                <a:lnTo>
                  <a:pt x="58390" y="50690"/>
                </a:lnTo>
                <a:lnTo>
                  <a:pt x="58410" y="50740"/>
                </a:lnTo>
                <a:lnTo>
                  <a:pt x="58420" y="50770"/>
                </a:lnTo>
                <a:lnTo>
                  <a:pt x="58420" y="50820"/>
                </a:lnTo>
                <a:lnTo>
                  <a:pt x="58420" y="50910"/>
                </a:lnTo>
                <a:lnTo>
                  <a:pt x="58420" y="50920"/>
                </a:lnTo>
                <a:lnTo>
                  <a:pt x="58410" y="50930"/>
                </a:lnTo>
                <a:lnTo>
                  <a:pt x="58400" y="50940"/>
                </a:lnTo>
                <a:lnTo>
                  <a:pt x="58390" y="50950"/>
                </a:lnTo>
                <a:lnTo>
                  <a:pt x="58370" y="50960"/>
                </a:lnTo>
                <a:lnTo>
                  <a:pt x="58360" y="50970"/>
                </a:lnTo>
                <a:lnTo>
                  <a:pt x="58340" y="51010"/>
                </a:lnTo>
                <a:lnTo>
                  <a:pt x="58320" y="51040"/>
                </a:lnTo>
                <a:lnTo>
                  <a:pt x="58310" y="51060"/>
                </a:lnTo>
                <a:lnTo>
                  <a:pt x="58300" y="51070"/>
                </a:lnTo>
                <a:lnTo>
                  <a:pt x="58300" y="51090"/>
                </a:lnTo>
                <a:lnTo>
                  <a:pt x="58290" y="51130"/>
                </a:lnTo>
                <a:lnTo>
                  <a:pt x="58290" y="51140"/>
                </a:lnTo>
                <a:lnTo>
                  <a:pt x="58270" y="51160"/>
                </a:lnTo>
                <a:lnTo>
                  <a:pt x="58270" y="51170"/>
                </a:lnTo>
                <a:lnTo>
                  <a:pt x="58260" y="51190"/>
                </a:lnTo>
                <a:lnTo>
                  <a:pt x="58260" y="51210"/>
                </a:lnTo>
                <a:lnTo>
                  <a:pt x="58260" y="51220"/>
                </a:lnTo>
                <a:lnTo>
                  <a:pt x="58260" y="51230"/>
                </a:lnTo>
                <a:lnTo>
                  <a:pt x="58240" y="51250"/>
                </a:lnTo>
                <a:lnTo>
                  <a:pt x="58240" y="51270"/>
                </a:lnTo>
                <a:lnTo>
                  <a:pt x="58240" y="51300"/>
                </a:lnTo>
                <a:lnTo>
                  <a:pt x="58250" y="51320"/>
                </a:lnTo>
                <a:lnTo>
                  <a:pt x="58260" y="51370"/>
                </a:lnTo>
                <a:lnTo>
                  <a:pt x="58270" y="51390"/>
                </a:lnTo>
                <a:lnTo>
                  <a:pt x="58280" y="51420"/>
                </a:lnTo>
                <a:lnTo>
                  <a:pt x="58290" y="51440"/>
                </a:lnTo>
                <a:lnTo>
                  <a:pt x="58290" y="51470"/>
                </a:lnTo>
                <a:lnTo>
                  <a:pt x="58300" y="51500"/>
                </a:lnTo>
                <a:lnTo>
                  <a:pt x="58310" y="51510"/>
                </a:lnTo>
                <a:lnTo>
                  <a:pt x="58330" y="51540"/>
                </a:lnTo>
                <a:lnTo>
                  <a:pt x="58340" y="51550"/>
                </a:lnTo>
                <a:lnTo>
                  <a:pt x="58340" y="51560"/>
                </a:lnTo>
                <a:lnTo>
                  <a:pt x="58340" y="51600"/>
                </a:lnTo>
                <a:lnTo>
                  <a:pt x="58350" y="51650"/>
                </a:lnTo>
                <a:lnTo>
                  <a:pt x="58400" y="51750"/>
                </a:lnTo>
                <a:lnTo>
                  <a:pt x="58360" y="51760"/>
                </a:lnTo>
                <a:lnTo>
                  <a:pt x="58350" y="51760"/>
                </a:lnTo>
                <a:lnTo>
                  <a:pt x="58340" y="51780"/>
                </a:lnTo>
                <a:lnTo>
                  <a:pt x="58310" y="51790"/>
                </a:lnTo>
                <a:lnTo>
                  <a:pt x="58280" y="51810"/>
                </a:lnTo>
                <a:lnTo>
                  <a:pt x="58270" y="51820"/>
                </a:lnTo>
                <a:lnTo>
                  <a:pt x="58250" y="51850"/>
                </a:lnTo>
                <a:lnTo>
                  <a:pt x="58240" y="51860"/>
                </a:lnTo>
                <a:lnTo>
                  <a:pt x="58220" y="51870"/>
                </a:lnTo>
                <a:lnTo>
                  <a:pt x="58190" y="51880"/>
                </a:lnTo>
                <a:lnTo>
                  <a:pt x="58180" y="51890"/>
                </a:lnTo>
                <a:lnTo>
                  <a:pt x="58170" y="51910"/>
                </a:lnTo>
                <a:lnTo>
                  <a:pt x="58160" y="51920"/>
                </a:lnTo>
                <a:lnTo>
                  <a:pt x="58150" y="51930"/>
                </a:lnTo>
                <a:lnTo>
                  <a:pt x="58140" y="51930"/>
                </a:lnTo>
                <a:lnTo>
                  <a:pt x="58130" y="51930"/>
                </a:lnTo>
                <a:lnTo>
                  <a:pt x="58120" y="51940"/>
                </a:lnTo>
                <a:lnTo>
                  <a:pt x="58110" y="51950"/>
                </a:lnTo>
                <a:lnTo>
                  <a:pt x="58100" y="51970"/>
                </a:lnTo>
                <a:lnTo>
                  <a:pt x="58090" y="51980"/>
                </a:lnTo>
                <a:lnTo>
                  <a:pt x="57850" y="52070"/>
                </a:lnTo>
                <a:lnTo>
                  <a:pt x="57800" y="52100"/>
                </a:lnTo>
                <a:lnTo>
                  <a:pt x="57760" y="52140"/>
                </a:lnTo>
                <a:lnTo>
                  <a:pt x="57740" y="52170"/>
                </a:lnTo>
                <a:lnTo>
                  <a:pt x="57710" y="52240"/>
                </a:lnTo>
                <a:lnTo>
                  <a:pt x="57680" y="52280"/>
                </a:lnTo>
                <a:lnTo>
                  <a:pt x="57650" y="52310"/>
                </a:lnTo>
                <a:lnTo>
                  <a:pt x="57150" y="52580"/>
                </a:lnTo>
                <a:lnTo>
                  <a:pt x="57110" y="52590"/>
                </a:lnTo>
                <a:lnTo>
                  <a:pt x="57090" y="52590"/>
                </a:lnTo>
                <a:lnTo>
                  <a:pt x="57070" y="52590"/>
                </a:lnTo>
                <a:lnTo>
                  <a:pt x="57060" y="52580"/>
                </a:lnTo>
                <a:lnTo>
                  <a:pt x="57000" y="52560"/>
                </a:lnTo>
                <a:lnTo>
                  <a:pt x="56930" y="52550"/>
                </a:lnTo>
                <a:lnTo>
                  <a:pt x="56900" y="52550"/>
                </a:lnTo>
                <a:lnTo>
                  <a:pt x="56880" y="52540"/>
                </a:lnTo>
                <a:lnTo>
                  <a:pt x="56860" y="52530"/>
                </a:lnTo>
                <a:lnTo>
                  <a:pt x="56850" y="52520"/>
                </a:lnTo>
                <a:lnTo>
                  <a:pt x="56840" y="52510"/>
                </a:lnTo>
                <a:lnTo>
                  <a:pt x="56840" y="52500"/>
                </a:lnTo>
                <a:lnTo>
                  <a:pt x="56830" y="52490"/>
                </a:lnTo>
                <a:lnTo>
                  <a:pt x="56820" y="52490"/>
                </a:lnTo>
                <a:lnTo>
                  <a:pt x="56790" y="52500"/>
                </a:lnTo>
                <a:lnTo>
                  <a:pt x="56770" y="52500"/>
                </a:lnTo>
                <a:lnTo>
                  <a:pt x="56720" y="52500"/>
                </a:lnTo>
                <a:lnTo>
                  <a:pt x="56700" y="52500"/>
                </a:lnTo>
                <a:lnTo>
                  <a:pt x="56680" y="52490"/>
                </a:lnTo>
                <a:lnTo>
                  <a:pt x="56680" y="52480"/>
                </a:lnTo>
                <a:lnTo>
                  <a:pt x="56650" y="52470"/>
                </a:lnTo>
                <a:lnTo>
                  <a:pt x="56600" y="52430"/>
                </a:lnTo>
                <a:lnTo>
                  <a:pt x="56510" y="52390"/>
                </a:lnTo>
                <a:lnTo>
                  <a:pt x="56420" y="52370"/>
                </a:lnTo>
                <a:lnTo>
                  <a:pt x="56340" y="52360"/>
                </a:lnTo>
                <a:lnTo>
                  <a:pt x="56210" y="52370"/>
                </a:lnTo>
                <a:lnTo>
                  <a:pt x="55710" y="52350"/>
                </a:lnTo>
                <a:lnTo>
                  <a:pt x="55300" y="52370"/>
                </a:lnTo>
                <a:lnTo>
                  <a:pt x="55220" y="52360"/>
                </a:lnTo>
                <a:lnTo>
                  <a:pt x="55100" y="52330"/>
                </a:lnTo>
                <a:lnTo>
                  <a:pt x="55030" y="52320"/>
                </a:lnTo>
                <a:lnTo>
                  <a:pt x="54890" y="52400"/>
                </a:lnTo>
                <a:lnTo>
                  <a:pt x="54660" y="52490"/>
                </a:lnTo>
                <a:lnTo>
                  <a:pt x="54620" y="52520"/>
                </a:lnTo>
                <a:lnTo>
                  <a:pt x="54590" y="52550"/>
                </a:lnTo>
                <a:lnTo>
                  <a:pt x="54530" y="52620"/>
                </a:lnTo>
                <a:lnTo>
                  <a:pt x="54200" y="52950"/>
                </a:lnTo>
                <a:lnTo>
                  <a:pt x="54170" y="52970"/>
                </a:lnTo>
                <a:lnTo>
                  <a:pt x="54140" y="52970"/>
                </a:lnTo>
                <a:lnTo>
                  <a:pt x="54110" y="52950"/>
                </a:lnTo>
                <a:lnTo>
                  <a:pt x="54080" y="52910"/>
                </a:lnTo>
                <a:lnTo>
                  <a:pt x="54010" y="52830"/>
                </a:lnTo>
                <a:lnTo>
                  <a:pt x="53990" y="52790"/>
                </a:lnTo>
                <a:lnTo>
                  <a:pt x="53960" y="52710"/>
                </a:lnTo>
                <a:lnTo>
                  <a:pt x="53950" y="52700"/>
                </a:lnTo>
                <a:lnTo>
                  <a:pt x="53950" y="52690"/>
                </a:lnTo>
                <a:lnTo>
                  <a:pt x="53940" y="52680"/>
                </a:lnTo>
                <a:lnTo>
                  <a:pt x="53930" y="52680"/>
                </a:lnTo>
                <a:lnTo>
                  <a:pt x="53920" y="52680"/>
                </a:lnTo>
                <a:lnTo>
                  <a:pt x="53900" y="52680"/>
                </a:lnTo>
                <a:lnTo>
                  <a:pt x="53880" y="52690"/>
                </a:lnTo>
                <a:lnTo>
                  <a:pt x="53870" y="52690"/>
                </a:lnTo>
                <a:lnTo>
                  <a:pt x="53840" y="52730"/>
                </a:lnTo>
                <a:lnTo>
                  <a:pt x="53810" y="52750"/>
                </a:lnTo>
                <a:lnTo>
                  <a:pt x="53780" y="52770"/>
                </a:lnTo>
                <a:lnTo>
                  <a:pt x="53740" y="52780"/>
                </a:lnTo>
                <a:lnTo>
                  <a:pt x="53320" y="52950"/>
                </a:lnTo>
                <a:lnTo>
                  <a:pt x="53250" y="52960"/>
                </a:lnTo>
                <a:lnTo>
                  <a:pt x="53120" y="52940"/>
                </a:lnTo>
                <a:lnTo>
                  <a:pt x="52930" y="52930"/>
                </a:lnTo>
                <a:lnTo>
                  <a:pt x="52880" y="52940"/>
                </a:lnTo>
                <a:lnTo>
                  <a:pt x="52840" y="52960"/>
                </a:lnTo>
                <a:lnTo>
                  <a:pt x="52800" y="52980"/>
                </a:lnTo>
                <a:lnTo>
                  <a:pt x="52740" y="53020"/>
                </a:lnTo>
                <a:lnTo>
                  <a:pt x="52690" y="53030"/>
                </a:lnTo>
                <a:lnTo>
                  <a:pt x="52380" y="53090"/>
                </a:lnTo>
                <a:lnTo>
                  <a:pt x="52320" y="53110"/>
                </a:lnTo>
                <a:lnTo>
                  <a:pt x="52260" y="53140"/>
                </a:lnTo>
                <a:lnTo>
                  <a:pt x="52010" y="53500"/>
                </a:lnTo>
                <a:lnTo>
                  <a:pt x="51960" y="53560"/>
                </a:lnTo>
                <a:lnTo>
                  <a:pt x="51910" y="53600"/>
                </a:lnTo>
                <a:lnTo>
                  <a:pt x="51900" y="53600"/>
                </a:lnTo>
                <a:lnTo>
                  <a:pt x="51900" y="53620"/>
                </a:lnTo>
                <a:lnTo>
                  <a:pt x="51900" y="53630"/>
                </a:lnTo>
                <a:lnTo>
                  <a:pt x="51900" y="53640"/>
                </a:lnTo>
                <a:lnTo>
                  <a:pt x="51900" y="53650"/>
                </a:lnTo>
                <a:lnTo>
                  <a:pt x="51900" y="53660"/>
                </a:lnTo>
                <a:lnTo>
                  <a:pt x="51920" y="53690"/>
                </a:lnTo>
                <a:lnTo>
                  <a:pt x="51930" y="53720"/>
                </a:lnTo>
                <a:lnTo>
                  <a:pt x="51930" y="53760"/>
                </a:lnTo>
                <a:lnTo>
                  <a:pt x="51940" y="53780"/>
                </a:lnTo>
                <a:lnTo>
                  <a:pt x="51930" y="53790"/>
                </a:lnTo>
                <a:lnTo>
                  <a:pt x="51930" y="53810"/>
                </a:lnTo>
                <a:lnTo>
                  <a:pt x="51920" y="53830"/>
                </a:lnTo>
                <a:lnTo>
                  <a:pt x="51920" y="53850"/>
                </a:lnTo>
                <a:lnTo>
                  <a:pt x="51910" y="53850"/>
                </a:lnTo>
                <a:lnTo>
                  <a:pt x="51890" y="53870"/>
                </a:lnTo>
                <a:lnTo>
                  <a:pt x="51840" y="53950"/>
                </a:lnTo>
                <a:lnTo>
                  <a:pt x="51820" y="53980"/>
                </a:lnTo>
                <a:lnTo>
                  <a:pt x="51780" y="54000"/>
                </a:lnTo>
                <a:lnTo>
                  <a:pt x="51730" y="54020"/>
                </a:lnTo>
                <a:lnTo>
                  <a:pt x="51680" y="54020"/>
                </a:lnTo>
                <a:lnTo>
                  <a:pt x="51600" y="53990"/>
                </a:lnTo>
                <a:lnTo>
                  <a:pt x="51560" y="54010"/>
                </a:lnTo>
                <a:lnTo>
                  <a:pt x="51510" y="54070"/>
                </a:lnTo>
                <a:lnTo>
                  <a:pt x="51470" y="54100"/>
                </a:lnTo>
                <a:lnTo>
                  <a:pt x="51440" y="54110"/>
                </a:lnTo>
                <a:lnTo>
                  <a:pt x="51410" y="54140"/>
                </a:lnTo>
                <a:lnTo>
                  <a:pt x="51400" y="54200"/>
                </a:lnTo>
                <a:lnTo>
                  <a:pt x="51390" y="54230"/>
                </a:lnTo>
                <a:lnTo>
                  <a:pt x="51350" y="54260"/>
                </a:lnTo>
                <a:lnTo>
                  <a:pt x="51280" y="54310"/>
                </a:lnTo>
                <a:lnTo>
                  <a:pt x="51240" y="54340"/>
                </a:lnTo>
                <a:lnTo>
                  <a:pt x="51220" y="54380"/>
                </a:lnTo>
                <a:lnTo>
                  <a:pt x="51200" y="54420"/>
                </a:lnTo>
                <a:lnTo>
                  <a:pt x="51200" y="54470"/>
                </a:lnTo>
                <a:lnTo>
                  <a:pt x="51190" y="54520"/>
                </a:lnTo>
                <a:lnTo>
                  <a:pt x="51140" y="54590"/>
                </a:lnTo>
                <a:lnTo>
                  <a:pt x="51140" y="54630"/>
                </a:lnTo>
                <a:lnTo>
                  <a:pt x="51200" y="54700"/>
                </a:lnTo>
                <a:lnTo>
                  <a:pt x="51230" y="54740"/>
                </a:lnTo>
                <a:lnTo>
                  <a:pt x="51200" y="54760"/>
                </a:lnTo>
                <a:lnTo>
                  <a:pt x="51190" y="54760"/>
                </a:lnTo>
                <a:lnTo>
                  <a:pt x="51170" y="54780"/>
                </a:lnTo>
                <a:lnTo>
                  <a:pt x="51160" y="54790"/>
                </a:lnTo>
                <a:lnTo>
                  <a:pt x="51150" y="54790"/>
                </a:lnTo>
                <a:lnTo>
                  <a:pt x="51140" y="54780"/>
                </a:lnTo>
                <a:lnTo>
                  <a:pt x="51120" y="54770"/>
                </a:lnTo>
                <a:lnTo>
                  <a:pt x="51090" y="54740"/>
                </a:lnTo>
                <a:lnTo>
                  <a:pt x="51070" y="54730"/>
                </a:lnTo>
                <a:lnTo>
                  <a:pt x="51030" y="54720"/>
                </a:lnTo>
                <a:lnTo>
                  <a:pt x="51000" y="54730"/>
                </a:lnTo>
                <a:lnTo>
                  <a:pt x="50980" y="54760"/>
                </a:lnTo>
                <a:close/>
                <a:moveTo>
                  <a:pt x="58350" y="47500"/>
                </a:moveTo>
                <a:lnTo>
                  <a:pt x="58340" y="47470"/>
                </a:lnTo>
                <a:lnTo>
                  <a:pt x="58320" y="47460"/>
                </a:lnTo>
                <a:lnTo>
                  <a:pt x="58270" y="47430"/>
                </a:lnTo>
                <a:lnTo>
                  <a:pt x="58250" y="47420"/>
                </a:lnTo>
                <a:lnTo>
                  <a:pt x="58250" y="47410"/>
                </a:lnTo>
                <a:lnTo>
                  <a:pt x="58240" y="47390"/>
                </a:lnTo>
                <a:lnTo>
                  <a:pt x="58230" y="47380"/>
                </a:lnTo>
                <a:lnTo>
                  <a:pt x="58230" y="47360"/>
                </a:lnTo>
                <a:lnTo>
                  <a:pt x="58240" y="47340"/>
                </a:lnTo>
                <a:lnTo>
                  <a:pt x="58250" y="47280"/>
                </a:lnTo>
                <a:lnTo>
                  <a:pt x="58250" y="47240"/>
                </a:lnTo>
                <a:lnTo>
                  <a:pt x="58250" y="47220"/>
                </a:lnTo>
                <a:lnTo>
                  <a:pt x="58240" y="47190"/>
                </a:lnTo>
                <a:lnTo>
                  <a:pt x="58240" y="47180"/>
                </a:lnTo>
                <a:lnTo>
                  <a:pt x="58240" y="47110"/>
                </a:lnTo>
                <a:lnTo>
                  <a:pt x="58250" y="47060"/>
                </a:lnTo>
                <a:lnTo>
                  <a:pt x="58290" y="47010"/>
                </a:lnTo>
                <a:lnTo>
                  <a:pt x="58300" y="46980"/>
                </a:lnTo>
                <a:lnTo>
                  <a:pt x="58320" y="46910"/>
                </a:lnTo>
                <a:lnTo>
                  <a:pt x="58340" y="46810"/>
                </a:lnTo>
                <a:lnTo>
                  <a:pt x="58340" y="46790"/>
                </a:lnTo>
                <a:lnTo>
                  <a:pt x="58320" y="46760"/>
                </a:lnTo>
                <a:lnTo>
                  <a:pt x="58320" y="46750"/>
                </a:lnTo>
                <a:lnTo>
                  <a:pt x="58320" y="46720"/>
                </a:lnTo>
                <a:lnTo>
                  <a:pt x="58320" y="46630"/>
                </a:lnTo>
                <a:lnTo>
                  <a:pt x="58330" y="46610"/>
                </a:lnTo>
                <a:lnTo>
                  <a:pt x="58340" y="46580"/>
                </a:lnTo>
                <a:lnTo>
                  <a:pt x="58340" y="46570"/>
                </a:lnTo>
                <a:lnTo>
                  <a:pt x="58340" y="46560"/>
                </a:lnTo>
                <a:lnTo>
                  <a:pt x="58320" y="46550"/>
                </a:lnTo>
                <a:lnTo>
                  <a:pt x="58290" y="46530"/>
                </a:lnTo>
                <a:lnTo>
                  <a:pt x="58230" y="46510"/>
                </a:lnTo>
                <a:lnTo>
                  <a:pt x="58180" y="46480"/>
                </a:lnTo>
                <a:lnTo>
                  <a:pt x="58170" y="46470"/>
                </a:lnTo>
                <a:lnTo>
                  <a:pt x="58140" y="46460"/>
                </a:lnTo>
                <a:lnTo>
                  <a:pt x="58130" y="46450"/>
                </a:lnTo>
                <a:lnTo>
                  <a:pt x="58120" y="46430"/>
                </a:lnTo>
                <a:lnTo>
                  <a:pt x="58110" y="46410"/>
                </a:lnTo>
                <a:lnTo>
                  <a:pt x="58110" y="46380"/>
                </a:lnTo>
                <a:lnTo>
                  <a:pt x="58110" y="46370"/>
                </a:lnTo>
                <a:lnTo>
                  <a:pt x="57410" y="46350"/>
                </a:lnTo>
                <a:lnTo>
                  <a:pt x="56880" y="46350"/>
                </a:lnTo>
                <a:lnTo>
                  <a:pt x="56580" y="46350"/>
                </a:lnTo>
                <a:lnTo>
                  <a:pt x="56560" y="46380"/>
                </a:lnTo>
                <a:lnTo>
                  <a:pt x="56540" y="46430"/>
                </a:lnTo>
                <a:lnTo>
                  <a:pt x="56520" y="46620"/>
                </a:lnTo>
                <a:lnTo>
                  <a:pt x="56510" y="46650"/>
                </a:lnTo>
                <a:lnTo>
                  <a:pt x="56490" y="46660"/>
                </a:lnTo>
                <a:lnTo>
                  <a:pt x="56480" y="46660"/>
                </a:lnTo>
                <a:lnTo>
                  <a:pt x="56480" y="46670"/>
                </a:lnTo>
                <a:lnTo>
                  <a:pt x="56470" y="46680"/>
                </a:lnTo>
                <a:lnTo>
                  <a:pt x="56470" y="46700"/>
                </a:lnTo>
                <a:lnTo>
                  <a:pt x="56460" y="46770"/>
                </a:lnTo>
                <a:lnTo>
                  <a:pt x="56470" y="46790"/>
                </a:lnTo>
                <a:lnTo>
                  <a:pt x="56480" y="46810"/>
                </a:lnTo>
                <a:lnTo>
                  <a:pt x="56510" y="46830"/>
                </a:lnTo>
                <a:lnTo>
                  <a:pt x="56540" y="46860"/>
                </a:lnTo>
                <a:lnTo>
                  <a:pt x="56510" y="46930"/>
                </a:lnTo>
                <a:lnTo>
                  <a:pt x="56490" y="46970"/>
                </a:lnTo>
                <a:lnTo>
                  <a:pt x="56480" y="46990"/>
                </a:lnTo>
                <a:lnTo>
                  <a:pt x="56460" y="47000"/>
                </a:lnTo>
                <a:lnTo>
                  <a:pt x="56450" y="47020"/>
                </a:lnTo>
                <a:lnTo>
                  <a:pt x="56430" y="47030"/>
                </a:lnTo>
                <a:lnTo>
                  <a:pt x="56400" y="47040"/>
                </a:lnTo>
                <a:lnTo>
                  <a:pt x="56390" y="47050"/>
                </a:lnTo>
                <a:lnTo>
                  <a:pt x="56390" y="47060"/>
                </a:lnTo>
                <a:lnTo>
                  <a:pt x="56380" y="47080"/>
                </a:lnTo>
                <a:lnTo>
                  <a:pt x="56410" y="47210"/>
                </a:lnTo>
                <a:lnTo>
                  <a:pt x="56420" y="47270"/>
                </a:lnTo>
                <a:lnTo>
                  <a:pt x="56420" y="47280"/>
                </a:lnTo>
                <a:lnTo>
                  <a:pt x="56430" y="47290"/>
                </a:lnTo>
                <a:lnTo>
                  <a:pt x="56460" y="47300"/>
                </a:lnTo>
                <a:lnTo>
                  <a:pt x="56470" y="47330"/>
                </a:lnTo>
                <a:lnTo>
                  <a:pt x="56470" y="47350"/>
                </a:lnTo>
                <a:lnTo>
                  <a:pt x="56460" y="47390"/>
                </a:lnTo>
                <a:lnTo>
                  <a:pt x="56440" y="47420"/>
                </a:lnTo>
                <a:lnTo>
                  <a:pt x="56440" y="47450"/>
                </a:lnTo>
                <a:lnTo>
                  <a:pt x="56430" y="47460"/>
                </a:lnTo>
                <a:lnTo>
                  <a:pt x="56430" y="47470"/>
                </a:lnTo>
                <a:lnTo>
                  <a:pt x="56440" y="47480"/>
                </a:lnTo>
                <a:lnTo>
                  <a:pt x="56580" y="47500"/>
                </a:lnTo>
                <a:lnTo>
                  <a:pt x="57230" y="47500"/>
                </a:lnTo>
                <a:lnTo>
                  <a:pt x="57740" y="47500"/>
                </a:lnTo>
                <a:lnTo>
                  <a:pt x="58350" y="4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