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Espírito Santo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Brazil • State Map | Fully Editable Vector Shape</a:t>
            </a:r>
          </a:p>
        </p:txBody>
      </p:sp>
      <p:sp>
        <p:nvSpPr>
          <p:cNvPr id="101" name="Espírito Santo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72640" y="51580"/>
                </a:moveTo>
                <a:lnTo>
                  <a:pt x="72680" y="51650"/>
                </a:lnTo>
                <a:lnTo>
                  <a:pt x="73710" y="52310"/>
                </a:lnTo>
                <a:lnTo>
                  <a:pt x="73610" y="52730"/>
                </a:lnTo>
                <a:lnTo>
                  <a:pt x="73570" y="53070"/>
                </a:lnTo>
                <a:lnTo>
                  <a:pt x="73580" y="53540"/>
                </a:lnTo>
                <a:lnTo>
                  <a:pt x="73620" y="53940"/>
                </a:lnTo>
                <a:lnTo>
                  <a:pt x="73660" y="54260"/>
                </a:lnTo>
                <a:lnTo>
                  <a:pt x="73660" y="54550"/>
                </a:lnTo>
                <a:lnTo>
                  <a:pt x="73640" y="54640"/>
                </a:lnTo>
                <a:lnTo>
                  <a:pt x="73480" y="55040"/>
                </a:lnTo>
                <a:lnTo>
                  <a:pt x="73440" y="55110"/>
                </a:lnTo>
                <a:lnTo>
                  <a:pt x="73390" y="55150"/>
                </a:lnTo>
                <a:lnTo>
                  <a:pt x="73150" y="55260"/>
                </a:lnTo>
                <a:lnTo>
                  <a:pt x="73040" y="55350"/>
                </a:lnTo>
                <a:lnTo>
                  <a:pt x="73000" y="55380"/>
                </a:lnTo>
                <a:lnTo>
                  <a:pt x="72890" y="55660"/>
                </a:lnTo>
                <a:lnTo>
                  <a:pt x="72880" y="55700"/>
                </a:lnTo>
                <a:lnTo>
                  <a:pt x="72860" y="55740"/>
                </a:lnTo>
                <a:lnTo>
                  <a:pt x="72770" y="55770"/>
                </a:lnTo>
                <a:lnTo>
                  <a:pt x="72740" y="55800"/>
                </a:lnTo>
                <a:lnTo>
                  <a:pt x="72780" y="55800"/>
                </a:lnTo>
                <a:lnTo>
                  <a:pt x="72790" y="55830"/>
                </a:lnTo>
                <a:lnTo>
                  <a:pt x="72760" y="55940"/>
                </a:lnTo>
                <a:lnTo>
                  <a:pt x="72740" y="55950"/>
                </a:lnTo>
                <a:lnTo>
                  <a:pt x="72730" y="55950"/>
                </a:lnTo>
                <a:lnTo>
                  <a:pt x="72710" y="55960"/>
                </a:lnTo>
                <a:lnTo>
                  <a:pt x="72690" y="55980"/>
                </a:lnTo>
                <a:lnTo>
                  <a:pt x="72700" y="56010"/>
                </a:lnTo>
                <a:lnTo>
                  <a:pt x="72700" y="56030"/>
                </a:lnTo>
                <a:lnTo>
                  <a:pt x="72720" y="56070"/>
                </a:lnTo>
                <a:lnTo>
                  <a:pt x="72720" y="56090"/>
                </a:lnTo>
                <a:lnTo>
                  <a:pt x="72720" y="56110"/>
                </a:lnTo>
                <a:lnTo>
                  <a:pt x="72700" y="56160"/>
                </a:lnTo>
                <a:lnTo>
                  <a:pt x="72670" y="56300"/>
                </a:lnTo>
                <a:lnTo>
                  <a:pt x="72660" y="56310"/>
                </a:lnTo>
                <a:lnTo>
                  <a:pt x="72650" y="56330"/>
                </a:lnTo>
                <a:lnTo>
                  <a:pt x="72610" y="56430"/>
                </a:lnTo>
                <a:lnTo>
                  <a:pt x="72590" y="56460"/>
                </a:lnTo>
                <a:lnTo>
                  <a:pt x="72570" y="56480"/>
                </a:lnTo>
                <a:lnTo>
                  <a:pt x="72560" y="56480"/>
                </a:lnTo>
                <a:lnTo>
                  <a:pt x="72560" y="56470"/>
                </a:lnTo>
                <a:lnTo>
                  <a:pt x="72540" y="56450"/>
                </a:lnTo>
                <a:lnTo>
                  <a:pt x="72520" y="56450"/>
                </a:lnTo>
                <a:lnTo>
                  <a:pt x="72500" y="56460"/>
                </a:lnTo>
                <a:lnTo>
                  <a:pt x="72490" y="56480"/>
                </a:lnTo>
                <a:lnTo>
                  <a:pt x="72480" y="56490"/>
                </a:lnTo>
                <a:lnTo>
                  <a:pt x="72450" y="56470"/>
                </a:lnTo>
                <a:lnTo>
                  <a:pt x="72460" y="56410"/>
                </a:lnTo>
                <a:lnTo>
                  <a:pt x="72450" y="56390"/>
                </a:lnTo>
                <a:lnTo>
                  <a:pt x="72420" y="56380"/>
                </a:lnTo>
                <a:lnTo>
                  <a:pt x="72380" y="56380"/>
                </a:lnTo>
                <a:lnTo>
                  <a:pt x="72310" y="56390"/>
                </a:lnTo>
                <a:lnTo>
                  <a:pt x="72340" y="56410"/>
                </a:lnTo>
                <a:lnTo>
                  <a:pt x="72350" y="56440"/>
                </a:lnTo>
                <a:lnTo>
                  <a:pt x="72340" y="56460"/>
                </a:lnTo>
                <a:lnTo>
                  <a:pt x="72300" y="56460"/>
                </a:lnTo>
                <a:lnTo>
                  <a:pt x="72300" y="56480"/>
                </a:lnTo>
                <a:lnTo>
                  <a:pt x="72310" y="56480"/>
                </a:lnTo>
                <a:lnTo>
                  <a:pt x="72330" y="56490"/>
                </a:lnTo>
                <a:lnTo>
                  <a:pt x="72310" y="56530"/>
                </a:lnTo>
                <a:lnTo>
                  <a:pt x="72320" y="56580"/>
                </a:lnTo>
                <a:lnTo>
                  <a:pt x="72350" y="56590"/>
                </a:lnTo>
                <a:lnTo>
                  <a:pt x="72400" y="56580"/>
                </a:lnTo>
                <a:lnTo>
                  <a:pt x="72400" y="56610"/>
                </a:lnTo>
                <a:lnTo>
                  <a:pt x="72420" y="56610"/>
                </a:lnTo>
                <a:lnTo>
                  <a:pt x="72450" y="56570"/>
                </a:lnTo>
                <a:lnTo>
                  <a:pt x="72490" y="56560"/>
                </a:lnTo>
                <a:lnTo>
                  <a:pt x="72530" y="56580"/>
                </a:lnTo>
                <a:lnTo>
                  <a:pt x="72500" y="56600"/>
                </a:lnTo>
                <a:lnTo>
                  <a:pt x="72470" y="56640"/>
                </a:lnTo>
                <a:lnTo>
                  <a:pt x="72450" y="56680"/>
                </a:lnTo>
                <a:lnTo>
                  <a:pt x="72420" y="56780"/>
                </a:lnTo>
                <a:lnTo>
                  <a:pt x="72380" y="56870"/>
                </a:lnTo>
                <a:lnTo>
                  <a:pt x="72350" y="56960"/>
                </a:lnTo>
                <a:lnTo>
                  <a:pt x="72260" y="57110"/>
                </a:lnTo>
                <a:lnTo>
                  <a:pt x="72210" y="57210"/>
                </a:lnTo>
                <a:lnTo>
                  <a:pt x="72180" y="57240"/>
                </a:lnTo>
                <a:lnTo>
                  <a:pt x="72150" y="57210"/>
                </a:lnTo>
                <a:lnTo>
                  <a:pt x="72100" y="57260"/>
                </a:lnTo>
                <a:lnTo>
                  <a:pt x="72080" y="57280"/>
                </a:lnTo>
                <a:lnTo>
                  <a:pt x="72000" y="57430"/>
                </a:lnTo>
                <a:lnTo>
                  <a:pt x="71980" y="57450"/>
                </a:lnTo>
                <a:lnTo>
                  <a:pt x="71930" y="57490"/>
                </a:lnTo>
                <a:lnTo>
                  <a:pt x="71920" y="57510"/>
                </a:lnTo>
                <a:lnTo>
                  <a:pt x="71880" y="57610"/>
                </a:lnTo>
                <a:lnTo>
                  <a:pt x="71830" y="57620"/>
                </a:lnTo>
                <a:lnTo>
                  <a:pt x="71810" y="57680"/>
                </a:lnTo>
                <a:lnTo>
                  <a:pt x="71790" y="57690"/>
                </a:lnTo>
                <a:lnTo>
                  <a:pt x="71780" y="57670"/>
                </a:lnTo>
                <a:lnTo>
                  <a:pt x="71770" y="57650"/>
                </a:lnTo>
                <a:lnTo>
                  <a:pt x="71760" y="57620"/>
                </a:lnTo>
                <a:lnTo>
                  <a:pt x="71740" y="57620"/>
                </a:lnTo>
                <a:lnTo>
                  <a:pt x="71720" y="57630"/>
                </a:lnTo>
                <a:lnTo>
                  <a:pt x="71710" y="57640"/>
                </a:lnTo>
                <a:lnTo>
                  <a:pt x="71640" y="57680"/>
                </a:lnTo>
                <a:lnTo>
                  <a:pt x="71580" y="57700"/>
                </a:lnTo>
                <a:lnTo>
                  <a:pt x="71550" y="57720"/>
                </a:lnTo>
                <a:lnTo>
                  <a:pt x="71530" y="57750"/>
                </a:lnTo>
                <a:lnTo>
                  <a:pt x="71520" y="57780"/>
                </a:lnTo>
                <a:lnTo>
                  <a:pt x="71500" y="57800"/>
                </a:lnTo>
                <a:lnTo>
                  <a:pt x="71490" y="57830"/>
                </a:lnTo>
                <a:lnTo>
                  <a:pt x="71470" y="57860"/>
                </a:lnTo>
                <a:lnTo>
                  <a:pt x="71440" y="57890"/>
                </a:lnTo>
                <a:lnTo>
                  <a:pt x="71430" y="57960"/>
                </a:lnTo>
                <a:lnTo>
                  <a:pt x="71430" y="58030"/>
                </a:lnTo>
                <a:lnTo>
                  <a:pt x="71420" y="58080"/>
                </a:lnTo>
                <a:lnTo>
                  <a:pt x="71410" y="58120"/>
                </a:lnTo>
                <a:lnTo>
                  <a:pt x="71380" y="58140"/>
                </a:lnTo>
                <a:lnTo>
                  <a:pt x="71360" y="58190"/>
                </a:lnTo>
                <a:lnTo>
                  <a:pt x="71360" y="58210"/>
                </a:lnTo>
                <a:lnTo>
                  <a:pt x="71350" y="58240"/>
                </a:lnTo>
                <a:lnTo>
                  <a:pt x="71200" y="58450"/>
                </a:lnTo>
                <a:lnTo>
                  <a:pt x="71140" y="58550"/>
                </a:lnTo>
                <a:lnTo>
                  <a:pt x="71110" y="58630"/>
                </a:lnTo>
                <a:lnTo>
                  <a:pt x="71080" y="58610"/>
                </a:lnTo>
                <a:lnTo>
                  <a:pt x="71070" y="58580"/>
                </a:lnTo>
                <a:lnTo>
                  <a:pt x="71060" y="58570"/>
                </a:lnTo>
                <a:lnTo>
                  <a:pt x="71050" y="58560"/>
                </a:lnTo>
                <a:lnTo>
                  <a:pt x="70960" y="58530"/>
                </a:lnTo>
                <a:lnTo>
                  <a:pt x="70940" y="58530"/>
                </a:lnTo>
                <a:lnTo>
                  <a:pt x="70920" y="58510"/>
                </a:lnTo>
                <a:lnTo>
                  <a:pt x="70900" y="58500"/>
                </a:lnTo>
                <a:lnTo>
                  <a:pt x="70830" y="58500"/>
                </a:lnTo>
                <a:lnTo>
                  <a:pt x="70690" y="58530"/>
                </a:lnTo>
                <a:lnTo>
                  <a:pt x="70590" y="58530"/>
                </a:lnTo>
                <a:lnTo>
                  <a:pt x="70540" y="58540"/>
                </a:lnTo>
                <a:lnTo>
                  <a:pt x="70530" y="58540"/>
                </a:lnTo>
                <a:lnTo>
                  <a:pt x="70510" y="58540"/>
                </a:lnTo>
                <a:lnTo>
                  <a:pt x="70440" y="58510"/>
                </a:lnTo>
                <a:lnTo>
                  <a:pt x="70430" y="58500"/>
                </a:lnTo>
                <a:lnTo>
                  <a:pt x="70420" y="58490"/>
                </a:lnTo>
                <a:lnTo>
                  <a:pt x="70410" y="58480"/>
                </a:lnTo>
                <a:lnTo>
                  <a:pt x="70400" y="58470"/>
                </a:lnTo>
                <a:lnTo>
                  <a:pt x="70310" y="58450"/>
                </a:lnTo>
                <a:lnTo>
                  <a:pt x="70260" y="58440"/>
                </a:lnTo>
                <a:lnTo>
                  <a:pt x="70240" y="58450"/>
                </a:lnTo>
                <a:lnTo>
                  <a:pt x="70220" y="58450"/>
                </a:lnTo>
                <a:lnTo>
                  <a:pt x="70190" y="58470"/>
                </a:lnTo>
                <a:lnTo>
                  <a:pt x="70180" y="58480"/>
                </a:lnTo>
                <a:lnTo>
                  <a:pt x="70170" y="58480"/>
                </a:lnTo>
                <a:lnTo>
                  <a:pt x="70160" y="58470"/>
                </a:lnTo>
                <a:lnTo>
                  <a:pt x="70120" y="58460"/>
                </a:lnTo>
                <a:lnTo>
                  <a:pt x="70110" y="58450"/>
                </a:lnTo>
                <a:lnTo>
                  <a:pt x="70070" y="58420"/>
                </a:lnTo>
                <a:lnTo>
                  <a:pt x="70040" y="58410"/>
                </a:lnTo>
                <a:lnTo>
                  <a:pt x="70030" y="58410"/>
                </a:lnTo>
                <a:lnTo>
                  <a:pt x="70020" y="58410"/>
                </a:lnTo>
                <a:lnTo>
                  <a:pt x="70010" y="58410"/>
                </a:lnTo>
                <a:lnTo>
                  <a:pt x="70000" y="58420"/>
                </a:lnTo>
                <a:lnTo>
                  <a:pt x="69990" y="58420"/>
                </a:lnTo>
                <a:lnTo>
                  <a:pt x="69960" y="58410"/>
                </a:lnTo>
                <a:lnTo>
                  <a:pt x="69940" y="58410"/>
                </a:lnTo>
                <a:lnTo>
                  <a:pt x="69930" y="58400"/>
                </a:lnTo>
                <a:lnTo>
                  <a:pt x="69920" y="58400"/>
                </a:lnTo>
                <a:lnTo>
                  <a:pt x="69900" y="58400"/>
                </a:lnTo>
                <a:lnTo>
                  <a:pt x="69880" y="58390"/>
                </a:lnTo>
                <a:lnTo>
                  <a:pt x="69850" y="58360"/>
                </a:lnTo>
                <a:lnTo>
                  <a:pt x="69810" y="58350"/>
                </a:lnTo>
                <a:lnTo>
                  <a:pt x="69790" y="58340"/>
                </a:lnTo>
                <a:lnTo>
                  <a:pt x="69740" y="58320"/>
                </a:lnTo>
                <a:lnTo>
                  <a:pt x="69730" y="58320"/>
                </a:lnTo>
                <a:lnTo>
                  <a:pt x="69690" y="58280"/>
                </a:lnTo>
                <a:lnTo>
                  <a:pt x="69680" y="58280"/>
                </a:lnTo>
                <a:lnTo>
                  <a:pt x="69660" y="58270"/>
                </a:lnTo>
                <a:lnTo>
                  <a:pt x="69650" y="58270"/>
                </a:lnTo>
                <a:lnTo>
                  <a:pt x="69640" y="58270"/>
                </a:lnTo>
                <a:lnTo>
                  <a:pt x="69630" y="58270"/>
                </a:lnTo>
                <a:lnTo>
                  <a:pt x="69620" y="58280"/>
                </a:lnTo>
                <a:lnTo>
                  <a:pt x="69610" y="58280"/>
                </a:lnTo>
                <a:lnTo>
                  <a:pt x="69600" y="58270"/>
                </a:lnTo>
                <a:lnTo>
                  <a:pt x="69600" y="58260"/>
                </a:lnTo>
                <a:lnTo>
                  <a:pt x="69610" y="58250"/>
                </a:lnTo>
                <a:lnTo>
                  <a:pt x="69600" y="58240"/>
                </a:lnTo>
                <a:lnTo>
                  <a:pt x="69590" y="58230"/>
                </a:lnTo>
                <a:lnTo>
                  <a:pt x="69580" y="58220"/>
                </a:lnTo>
                <a:lnTo>
                  <a:pt x="69580" y="58200"/>
                </a:lnTo>
                <a:lnTo>
                  <a:pt x="69580" y="58180"/>
                </a:lnTo>
                <a:lnTo>
                  <a:pt x="69580" y="58170"/>
                </a:lnTo>
                <a:lnTo>
                  <a:pt x="69570" y="58130"/>
                </a:lnTo>
                <a:lnTo>
                  <a:pt x="69580" y="58120"/>
                </a:lnTo>
                <a:lnTo>
                  <a:pt x="69580" y="58110"/>
                </a:lnTo>
                <a:lnTo>
                  <a:pt x="69590" y="58100"/>
                </a:lnTo>
                <a:lnTo>
                  <a:pt x="69590" y="58090"/>
                </a:lnTo>
                <a:lnTo>
                  <a:pt x="69590" y="58070"/>
                </a:lnTo>
                <a:lnTo>
                  <a:pt x="69590" y="58060"/>
                </a:lnTo>
                <a:lnTo>
                  <a:pt x="69590" y="58040"/>
                </a:lnTo>
                <a:lnTo>
                  <a:pt x="69600" y="58010"/>
                </a:lnTo>
                <a:lnTo>
                  <a:pt x="69600" y="58000"/>
                </a:lnTo>
                <a:lnTo>
                  <a:pt x="69600" y="57990"/>
                </a:lnTo>
                <a:lnTo>
                  <a:pt x="69590" y="57950"/>
                </a:lnTo>
                <a:lnTo>
                  <a:pt x="69580" y="57910"/>
                </a:lnTo>
                <a:lnTo>
                  <a:pt x="69570" y="57890"/>
                </a:lnTo>
                <a:lnTo>
                  <a:pt x="69570" y="57870"/>
                </a:lnTo>
                <a:lnTo>
                  <a:pt x="69580" y="57850"/>
                </a:lnTo>
                <a:lnTo>
                  <a:pt x="69580" y="57830"/>
                </a:lnTo>
                <a:lnTo>
                  <a:pt x="69580" y="57800"/>
                </a:lnTo>
                <a:lnTo>
                  <a:pt x="69590" y="57790"/>
                </a:lnTo>
                <a:lnTo>
                  <a:pt x="69590" y="57770"/>
                </a:lnTo>
                <a:lnTo>
                  <a:pt x="69590" y="57760"/>
                </a:lnTo>
                <a:lnTo>
                  <a:pt x="69570" y="57750"/>
                </a:lnTo>
                <a:lnTo>
                  <a:pt x="69560" y="57740"/>
                </a:lnTo>
                <a:lnTo>
                  <a:pt x="69550" y="57730"/>
                </a:lnTo>
                <a:lnTo>
                  <a:pt x="69550" y="57710"/>
                </a:lnTo>
                <a:lnTo>
                  <a:pt x="69550" y="57680"/>
                </a:lnTo>
                <a:lnTo>
                  <a:pt x="69550" y="57660"/>
                </a:lnTo>
                <a:lnTo>
                  <a:pt x="69550" y="57650"/>
                </a:lnTo>
                <a:lnTo>
                  <a:pt x="69540" y="57650"/>
                </a:lnTo>
                <a:lnTo>
                  <a:pt x="69530" y="57640"/>
                </a:lnTo>
                <a:lnTo>
                  <a:pt x="69520" y="57630"/>
                </a:lnTo>
                <a:lnTo>
                  <a:pt x="69410" y="57600"/>
                </a:lnTo>
                <a:lnTo>
                  <a:pt x="69300" y="57560"/>
                </a:lnTo>
                <a:lnTo>
                  <a:pt x="69270" y="57540"/>
                </a:lnTo>
                <a:lnTo>
                  <a:pt x="69270" y="57530"/>
                </a:lnTo>
                <a:lnTo>
                  <a:pt x="69260" y="57510"/>
                </a:lnTo>
                <a:lnTo>
                  <a:pt x="69270" y="57500"/>
                </a:lnTo>
                <a:lnTo>
                  <a:pt x="69280" y="57500"/>
                </a:lnTo>
                <a:lnTo>
                  <a:pt x="69290" y="57480"/>
                </a:lnTo>
                <a:lnTo>
                  <a:pt x="69310" y="57460"/>
                </a:lnTo>
                <a:lnTo>
                  <a:pt x="69350" y="57360"/>
                </a:lnTo>
                <a:lnTo>
                  <a:pt x="69360" y="57340"/>
                </a:lnTo>
                <a:lnTo>
                  <a:pt x="69410" y="57280"/>
                </a:lnTo>
                <a:lnTo>
                  <a:pt x="69410" y="57260"/>
                </a:lnTo>
                <a:lnTo>
                  <a:pt x="69410" y="57250"/>
                </a:lnTo>
                <a:lnTo>
                  <a:pt x="69400" y="57240"/>
                </a:lnTo>
                <a:lnTo>
                  <a:pt x="69390" y="57230"/>
                </a:lnTo>
                <a:lnTo>
                  <a:pt x="69380" y="57230"/>
                </a:lnTo>
                <a:lnTo>
                  <a:pt x="69370" y="57240"/>
                </a:lnTo>
                <a:lnTo>
                  <a:pt x="69350" y="57250"/>
                </a:lnTo>
                <a:lnTo>
                  <a:pt x="69340" y="57250"/>
                </a:lnTo>
                <a:lnTo>
                  <a:pt x="69330" y="57250"/>
                </a:lnTo>
                <a:lnTo>
                  <a:pt x="69320" y="57250"/>
                </a:lnTo>
                <a:lnTo>
                  <a:pt x="69320" y="57240"/>
                </a:lnTo>
                <a:lnTo>
                  <a:pt x="69320" y="57230"/>
                </a:lnTo>
                <a:lnTo>
                  <a:pt x="69350" y="57190"/>
                </a:lnTo>
                <a:lnTo>
                  <a:pt x="69360" y="57170"/>
                </a:lnTo>
                <a:lnTo>
                  <a:pt x="69390" y="57080"/>
                </a:lnTo>
                <a:lnTo>
                  <a:pt x="69390" y="57070"/>
                </a:lnTo>
                <a:lnTo>
                  <a:pt x="69400" y="57060"/>
                </a:lnTo>
                <a:lnTo>
                  <a:pt x="69420" y="57050"/>
                </a:lnTo>
                <a:lnTo>
                  <a:pt x="69430" y="57040"/>
                </a:lnTo>
                <a:lnTo>
                  <a:pt x="69440" y="57030"/>
                </a:lnTo>
                <a:lnTo>
                  <a:pt x="69440" y="57020"/>
                </a:lnTo>
                <a:lnTo>
                  <a:pt x="69420" y="56970"/>
                </a:lnTo>
                <a:lnTo>
                  <a:pt x="69410" y="56960"/>
                </a:lnTo>
                <a:lnTo>
                  <a:pt x="69410" y="56900"/>
                </a:lnTo>
                <a:lnTo>
                  <a:pt x="69440" y="56800"/>
                </a:lnTo>
                <a:lnTo>
                  <a:pt x="69370" y="56770"/>
                </a:lnTo>
                <a:lnTo>
                  <a:pt x="69360" y="56760"/>
                </a:lnTo>
                <a:lnTo>
                  <a:pt x="69350" y="56750"/>
                </a:lnTo>
                <a:lnTo>
                  <a:pt x="69340" y="56720"/>
                </a:lnTo>
                <a:lnTo>
                  <a:pt x="69330" y="56690"/>
                </a:lnTo>
                <a:lnTo>
                  <a:pt x="69320" y="56680"/>
                </a:lnTo>
                <a:lnTo>
                  <a:pt x="69320" y="56660"/>
                </a:lnTo>
                <a:lnTo>
                  <a:pt x="69320" y="56640"/>
                </a:lnTo>
                <a:lnTo>
                  <a:pt x="69320" y="56630"/>
                </a:lnTo>
                <a:lnTo>
                  <a:pt x="69330" y="56620"/>
                </a:lnTo>
                <a:lnTo>
                  <a:pt x="69350" y="56600"/>
                </a:lnTo>
                <a:lnTo>
                  <a:pt x="69360" y="56580"/>
                </a:lnTo>
                <a:lnTo>
                  <a:pt x="69400" y="56560"/>
                </a:lnTo>
                <a:lnTo>
                  <a:pt x="69460" y="56520"/>
                </a:lnTo>
                <a:lnTo>
                  <a:pt x="69480" y="56510"/>
                </a:lnTo>
                <a:lnTo>
                  <a:pt x="69490" y="56490"/>
                </a:lnTo>
                <a:lnTo>
                  <a:pt x="69520" y="56390"/>
                </a:lnTo>
                <a:lnTo>
                  <a:pt x="69520" y="56380"/>
                </a:lnTo>
                <a:lnTo>
                  <a:pt x="69540" y="56360"/>
                </a:lnTo>
                <a:lnTo>
                  <a:pt x="69550" y="56350"/>
                </a:lnTo>
                <a:lnTo>
                  <a:pt x="69570" y="56340"/>
                </a:lnTo>
                <a:lnTo>
                  <a:pt x="69600" y="56330"/>
                </a:lnTo>
                <a:lnTo>
                  <a:pt x="70160" y="56340"/>
                </a:lnTo>
                <a:lnTo>
                  <a:pt x="70220" y="56340"/>
                </a:lnTo>
                <a:lnTo>
                  <a:pt x="70250" y="56320"/>
                </a:lnTo>
                <a:lnTo>
                  <a:pt x="70280" y="56310"/>
                </a:lnTo>
                <a:lnTo>
                  <a:pt x="70290" y="56300"/>
                </a:lnTo>
                <a:lnTo>
                  <a:pt x="70300" y="56290"/>
                </a:lnTo>
                <a:lnTo>
                  <a:pt x="70350" y="56170"/>
                </a:lnTo>
                <a:lnTo>
                  <a:pt x="70350" y="56160"/>
                </a:lnTo>
                <a:lnTo>
                  <a:pt x="70350" y="56140"/>
                </a:lnTo>
                <a:lnTo>
                  <a:pt x="70350" y="56120"/>
                </a:lnTo>
                <a:lnTo>
                  <a:pt x="70370" y="56050"/>
                </a:lnTo>
                <a:lnTo>
                  <a:pt x="70410" y="55910"/>
                </a:lnTo>
                <a:lnTo>
                  <a:pt x="70420" y="55880"/>
                </a:lnTo>
                <a:lnTo>
                  <a:pt x="70420" y="55830"/>
                </a:lnTo>
                <a:lnTo>
                  <a:pt x="70420" y="55800"/>
                </a:lnTo>
                <a:lnTo>
                  <a:pt x="70430" y="55790"/>
                </a:lnTo>
                <a:lnTo>
                  <a:pt x="70430" y="55780"/>
                </a:lnTo>
                <a:lnTo>
                  <a:pt x="70450" y="55760"/>
                </a:lnTo>
                <a:lnTo>
                  <a:pt x="70470" y="55730"/>
                </a:lnTo>
                <a:lnTo>
                  <a:pt x="70480" y="55720"/>
                </a:lnTo>
                <a:lnTo>
                  <a:pt x="70490" y="55710"/>
                </a:lnTo>
                <a:lnTo>
                  <a:pt x="70500" y="55710"/>
                </a:lnTo>
                <a:lnTo>
                  <a:pt x="70510" y="55710"/>
                </a:lnTo>
                <a:lnTo>
                  <a:pt x="70520" y="55710"/>
                </a:lnTo>
                <a:lnTo>
                  <a:pt x="70540" y="55710"/>
                </a:lnTo>
                <a:lnTo>
                  <a:pt x="70550" y="55710"/>
                </a:lnTo>
                <a:lnTo>
                  <a:pt x="70570" y="55700"/>
                </a:lnTo>
                <a:lnTo>
                  <a:pt x="70610" y="55650"/>
                </a:lnTo>
                <a:lnTo>
                  <a:pt x="70620" y="55640"/>
                </a:lnTo>
                <a:lnTo>
                  <a:pt x="70650" y="55620"/>
                </a:lnTo>
                <a:lnTo>
                  <a:pt x="70660" y="55610"/>
                </a:lnTo>
                <a:lnTo>
                  <a:pt x="70670" y="55600"/>
                </a:lnTo>
                <a:lnTo>
                  <a:pt x="70680" y="55480"/>
                </a:lnTo>
                <a:lnTo>
                  <a:pt x="70680" y="55450"/>
                </a:lnTo>
                <a:lnTo>
                  <a:pt x="70680" y="55430"/>
                </a:lnTo>
                <a:lnTo>
                  <a:pt x="70710" y="55220"/>
                </a:lnTo>
                <a:lnTo>
                  <a:pt x="70720" y="55160"/>
                </a:lnTo>
                <a:lnTo>
                  <a:pt x="70740" y="55140"/>
                </a:lnTo>
                <a:lnTo>
                  <a:pt x="70750" y="55140"/>
                </a:lnTo>
                <a:lnTo>
                  <a:pt x="70810" y="55100"/>
                </a:lnTo>
                <a:lnTo>
                  <a:pt x="70830" y="55090"/>
                </a:lnTo>
                <a:lnTo>
                  <a:pt x="70840" y="55060"/>
                </a:lnTo>
                <a:lnTo>
                  <a:pt x="70860" y="55040"/>
                </a:lnTo>
                <a:lnTo>
                  <a:pt x="70870" y="55030"/>
                </a:lnTo>
                <a:lnTo>
                  <a:pt x="70880" y="55030"/>
                </a:lnTo>
                <a:lnTo>
                  <a:pt x="70890" y="55030"/>
                </a:lnTo>
                <a:lnTo>
                  <a:pt x="70900" y="55030"/>
                </a:lnTo>
                <a:lnTo>
                  <a:pt x="70910" y="55020"/>
                </a:lnTo>
                <a:lnTo>
                  <a:pt x="70970" y="54950"/>
                </a:lnTo>
                <a:lnTo>
                  <a:pt x="70980" y="54930"/>
                </a:lnTo>
                <a:lnTo>
                  <a:pt x="70980" y="54920"/>
                </a:lnTo>
                <a:lnTo>
                  <a:pt x="70980" y="54910"/>
                </a:lnTo>
                <a:lnTo>
                  <a:pt x="70950" y="54850"/>
                </a:lnTo>
                <a:lnTo>
                  <a:pt x="70940" y="54840"/>
                </a:lnTo>
                <a:lnTo>
                  <a:pt x="70940" y="54830"/>
                </a:lnTo>
                <a:lnTo>
                  <a:pt x="70940" y="54820"/>
                </a:lnTo>
                <a:lnTo>
                  <a:pt x="70950" y="54800"/>
                </a:lnTo>
                <a:lnTo>
                  <a:pt x="70960" y="54790"/>
                </a:lnTo>
                <a:lnTo>
                  <a:pt x="70970" y="54790"/>
                </a:lnTo>
                <a:lnTo>
                  <a:pt x="71010" y="54820"/>
                </a:lnTo>
                <a:lnTo>
                  <a:pt x="71020" y="54820"/>
                </a:lnTo>
                <a:lnTo>
                  <a:pt x="71030" y="54820"/>
                </a:lnTo>
                <a:lnTo>
                  <a:pt x="71050" y="54830"/>
                </a:lnTo>
                <a:lnTo>
                  <a:pt x="71060" y="54820"/>
                </a:lnTo>
                <a:lnTo>
                  <a:pt x="71080" y="54810"/>
                </a:lnTo>
                <a:lnTo>
                  <a:pt x="71100" y="54790"/>
                </a:lnTo>
                <a:lnTo>
                  <a:pt x="71110" y="54770"/>
                </a:lnTo>
                <a:lnTo>
                  <a:pt x="71120" y="54760"/>
                </a:lnTo>
                <a:lnTo>
                  <a:pt x="71130" y="54750"/>
                </a:lnTo>
                <a:lnTo>
                  <a:pt x="71130" y="54730"/>
                </a:lnTo>
                <a:lnTo>
                  <a:pt x="71130" y="54720"/>
                </a:lnTo>
                <a:lnTo>
                  <a:pt x="71130" y="54710"/>
                </a:lnTo>
                <a:lnTo>
                  <a:pt x="71120" y="54690"/>
                </a:lnTo>
                <a:lnTo>
                  <a:pt x="71120" y="54670"/>
                </a:lnTo>
                <a:lnTo>
                  <a:pt x="71130" y="54640"/>
                </a:lnTo>
                <a:lnTo>
                  <a:pt x="71170" y="54530"/>
                </a:lnTo>
                <a:lnTo>
                  <a:pt x="71180" y="54520"/>
                </a:lnTo>
                <a:lnTo>
                  <a:pt x="71180" y="54500"/>
                </a:lnTo>
                <a:lnTo>
                  <a:pt x="71180" y="54440"/>
                </a:lnTo>
                <a:lnTo>
                  <a:pt x="71190" y="54380"/>
                </a:lnTo>
                <a:lnTo>
                  <a:pt x="71190" y="54360"/>
                </a:lnTo>
                <a:lnTo>
                  <a:pt x="71180" y="54350"/>
                </a:lnTo>
                <a:lnTo>
                  <a:pt x="71180" y="54340"/>
                </a:lnTo>
                <a:lnTo>
                  <a:pt x="71170" y="54340"/>
                </a:lnTo>
                <a:lnTo>
                  <a:pt x="71160" y="54320"/>
                </a:lnTo>
                <a:lnTo>
                  <a:pt x="71160" y="54300"/>
                </a:lnTo>
                <a:lnTo>
                  <a:pt x="71170" y="54250"/>
                </a:lnTo>
                <a:lnTo>
                  <a:pt x="71170" y="54190"/>
                </a:lnTo>
                <a:lnTo>
                  <a:pt x="71170" y="54120"/>
                </a:lnTo>
                <a:lnTo>
                  <a:pt x="71160" y="54060"/>
                </a:lnTo>
                <a:lnTo>
                  <a:pt x="71150" y="54050"/>
                </a:lnTo>
                <a:lnTo>
                  <a:pt x="71120" y="54010"/>
                </a:lnTo>
                <a:lnTo>
                  <a:pt x="71110" y="53990"/>
                </a:lnTo>
                <a:lnTo>
                  <a:pt x="71010" y="53890"/>
                </a:lnTo>
                <a:lnTo>
                  <a:pt x="71000" y="53880"/>
                </a:lnTo>
                <a:lnTo>
                  <a:pt x="70980" y="53880"/>
                </a:lnTo>
                <a:lnTo>
                  <a:pt x="70960" y="53870"/>
                </a:lnTo>
                <a:lnTo>
                  <a:pt x="70950" y="53870"/>
                </a:lnTo>
                <a:lnTo>
                  <a:pt x="70940" y="53850"/>
                </a:lnTo>
                <a:lnTo>
                  <a:pt x="70940" y="53840"/>
                </a:lnTo>
                <a:lnTo>
                  <a:pt x="70940" y="53820"/>
                </a:lnTo>
                <a:lnTo>
                  <a:pt x="70980" y="53750"/>
                </a:lnTo>
                <a:lnTo>
                  <a:pt x="70990" y="53710"/>
                </a:lnTo>
                <a:lnTo>
                  <a:pt x="70990" y="53700"/>
                </a:lnTo>
                <a:lnTo>
                  <a:pt x="70980" y="53690"/>
                </a:lnTo>
                <a:lnTo>
                  <a:pt x="70970" y="53680"/>
                </a:lnTo>
                <a:lnTo>
                  <a:pt x="70960" y="53680"/>
                </a:lnTo>
                <a:lnTo>
                  <a:pt x="70940" y="53670"/>
                </a:lnTo>
                <a:lnTo>
                  <a:pt x="70930" y="53670"/>
                </a:lnTo>
                <a:lnTo>
                  <a:pt x="70930" y="53650"/>
                </a:lnTo>
                <a:lnTo>
                  <a:pt x="70930" y="53630"/>
                </a:lnTo>
                <a:lnTo>
                  <a:pt x="70940" y="53610"/>
                </a:lnTo>
                <a:lnTo>
                  <a:pt x="70930" y="53600"/>
                </a:lnTo>
                <a:lnTo>
                  <a:pt x="70900" y="53590"/>
                </a:lnTo>
                <a:lnTo>
                  <a:pt x="70890" y="53580"/>
                </a:lnTo>
                <a:lnTo>
                  <a:pt x="70880" y="53580"/>
                </a:lnTo>
                <a:lnTo>
                  <a:pt x="70880" y="53570"/>
                </a:lnTo>
                <a:lnTo>
                  <a:pt x="70860" y="53530"/>
                </a:lnTo>
                <a:lnTo>
                  <a:pt x="70850" y="53530"/>
                </a:lnTo>
                <a:lnTo>
                  <a:pt x="70840" y="53520"/>
                </a:lnTo>
                <a:lnTo>
                  <a:pt x="70830" y="53510"/>
                </a:lnTo>
                <a:lnTo>
                  <a:pt x="70820" y="53510"/>
                </a:lnTo>
                <a:lnTo>
                  <a:pt x="70800" y="53510"/>
                </a:lnTo>
                <a:lnTo>
                  <a:pt x="70790" y="53510"/>
                </a:lnTo>
                <a:lnTo>
                  <a:pt x="70780" y="53510"/>
                </a:lnTo>
                <a:lnTo>
                  <a:pt x="70760" y="53520"/>
                </a:lnTo>
                <a:lnTo>
                  <a:pt x="70750" y="53530"/>
                </a:lnTo>
                <a:lnTo>
                  <a:pt x="70730" y="53550"/>
                </a:lnTo>
                <a:lnTo>
                  <a:pt x="70720" y="53550"/>
                </a:lnTo>
                <a:lnTo>
                  <a:pt x="70710" y="53550"/>
                </a:lnTo>
                <a:lnTo>
                  <a:pt x="70700" y="53550"/>
                </a:lnTo>
                <a:lnTo>
                  <a:pt x="70680" y="53540"/>
                </a:lnTo>
                <a:lnTo>
                  <a:pt x="70660" y="53530"/>
                </a:lnTo>
                <a:lnTo>
                  <a:pt x="70630" y="53520"/>
                </a:lnTo>
                <a:lnTo>
                  <a:pt x="70620" y="53510"/>
                </a:lnTo>
                <a:lnTo>
                  <a:pt x="70620" y="53500"/>
                </a:lnTo>
                <a:lnTo>
                  <a:pt x="70600" y="53460"/>
                </a:lnTo>
                <a:lnTo>
                  <a:pt x="70570" y="53440"/>
                </a:lnTo>
                <a:lnTo>
                  <a:pt x="70560" y="53430"/>
                </a:lnTo>
                <a:lnTo>
                  <a:pt x="70560" y="53420"/>
                </a:lnTo>
                <a:lnTo>
                  <a:pt x="70560" y="53410"/>
                </a:lnTo>
                <a:lnTo>
                  <a:pt x="70570" y="53400"/>
                </a:lnTo>
                <a:lnTo>
                  <a:pt x="70570" y="53390"/>
                </a:lnTo>
                <a:lnTo>
                  <a:pt x="70580" y="53370"/>
                </a:lnTo>
                <a:lnTo>
                  <a:pt x="70590" y="53360"/>
                </a:lnTo>
                <a:lnTo>
                  <a:pt x="70600" y="53360"/>
                </a:lnTo>
                <a:lnTo>
                  <a:pt x="70620" y="53350"/>
                </a:lnTo>
                <a:lnTo>
                  <a:pt x="70640" y="53340"/>
                </a:lnTo>
                <a:lnTo>
                  <a:pt x="70700" y="53340"/>
                </a:lnTo>
                <a:lnTo>
                  <a:pt x="70750" y="53340"/>
                </a:lnTo>
                <a:lnTo>
                  <a:pt x="70790" y="53340"/>
                </a:lnTo>
                <a:lnTo>
                  <a:pt x="70810" y="53340"/>
                </a:lnTo>
                <a:lnTo>
                  <a:pt x="70820" y="53340"/>
                </a:lnTo>
                <a:lnTo>
                  <a:pt x="70830" y="53350"/>
                </a:lnTo>
                <a:lnTo>
                  <a:pt x="70830" y="53360"/>
                </a:lnTo>
                <a:lnTo>
                  <a:pt x="70830" y="53370"/>
                </a:lnTo>
                <a:lnTo>
                  <a:pt x="70840" y="53380"/>
                </a:lnTo>
                <a:lnTo>
                  <a:pt x="70860" y="53390"/>
                </a:lnTo>
                <a:lnTo>
                  <a:pt x="71080" y="53380"/>
                </a:lnTo>
                <a:lnTo>
                  <a:pt x="71120" y="53370"/>
                </a:lnTo>
                <a:lnTo>
                  <a:pt x="71150" y="53360"/>
                </a:lnTo>
                <a:lnTo>
                  <a:pt x="71160" y="53360"/>
                </a:lnTo>
                <a:lnTo>
                  <a:pt x="71180" y="53340"/>
                </a:lnTo>
                <a:lnTo>
                  <a:pt x="71190" y="53330"/>
                </a:lnTo>
                <a:lnTo>
                  <a:pt x="71190" y="53320"/>
                </a:lnTo>
                <a:lnTo>
                  <a:pt x="71200" y="53300"/>
                </a:lnTo>
                <a:lnTo>
                  <a:pt x="71210" y="53280"/>
                </a:lnTo>
                <a:lnTo>
                  <a:pt x="71210" y="53270"/>
                </a:lnTo>
                <a:lnTo>
                  <a:pt x="71210" y="53240"/>
                </a:lnTo>
                <a:lnTo>
                  <a:pt x="71190" y="53100"/>
                </a:lnTo>
                <a:lnTo>
                  <a:pt x="71180" y="53090"/>
                </a:lnTo>
                <a:lnTo>
                  <a:pt x="71180" y="53080"/>
                </a:lnTo>
                <a:lnTo>
                  <a:pt x="71170" y="53070"/>
                </a:lnTo>
                <a:lnTo>
                  <a:pt x="71170" y="53060"/>
                </a:lnTo>
                <a:lnTo>
                  <a:pt x="71160" y="53050"/>
                </a:lnTo>
                <a:lnTo>
                  <a:pt x="71150" y="53050"/>
                </a:lnTo>
                <a:lnTo>
                  <a:pt x="71140" y="53050"/>
                </a:lnTo>
                <a:lnTo>
                  <a:pt x="71030" y="53040"/>
                </a:lnTo>
                <a:lnTo>
                  <a:pt x="71010" y="53040"/>
                </a:lnTo>
                <a:lnTo>
                  <a:pt x="71000" y="53030"/>
                </a:lnTo>
                <a:lnTo>
                  <a:pt x="70990" y="53030"/>
                </a:lnTo>
                <a:lnTo>
                  <a:pt x="70990" y="53020"/>
                </a:lnTo>
                <a:lnTo>
                  <a:pt x="70980" y="53010"/>
                </a:lnTo>
                <a:lnTo>
                  <a:pt x="70980" y="52990"/>
                </a:lnTo>
                <a:lnTo>
                  <a:pt x="70980" y="52980"/>
                </a:lnTo>
                <a:lnTo>
                  <a:pt x="71000" y="52880"/>
                </a:lnTo>
                <a:lnTo>
                  <a:pt x="71020" y="52770"/>
                </a:lnTo>
                <a:lnTo>
                  <a:pt x="71030" y="52680"/>
                </a:lnTo>
                <a:lnTo>
                  <a:pt x="71030" y="52620"/>
                </a:lnTo>
                <a:lnTo>
                  <a:pt x="71040" y="52590"/>
                </a:lnTo>
                <a:lnTo>
                  <a:pt x="71030" y="52550"/>
                </a:lnTo>
                <a:lnTo>
                  <a:pt x="71020" y="52530"/>
                </a:lnTo>
                <a:lnTo>
                  <a:pt x="71020" y="52520"/>
                </a:lnTo>
                <a:lnTo>
                  <a:pt x="70990" y="52480"/>
                </a:lnTo>
                <a:lnTo>
                  <a:pt x="70980" y="52470"/>
                </a:lnTo>
                <a:lnTo>
                  <a:pt x="70960" y="52450"/>
                </a:lnTo>
                <a:lnTo>
                  <a:pt x="70940" y="52440"/>
                </a:lnTo>
                <a:lnTo>
                  <a:pt x="70910" y="52420"/>
                </a:lnTo>
                <a:lnTo>
                  <a:pt x="70890" y="52410"/>
                </a:lnTo>
                <a:lnTo>
                  <a:pt x="70870" y="52400"/>
                </a:lnTo>
                <a:lnTo>
                  <a:pt x="70860" y="52380"/>
                </a:lnTo>
                <a:lnTo>
                  <a:pt x="70800" y="52440"/>
                </a:lnTo>
                <a:lnTo>
                  <a:pt x="70770" y="52460"/>
                </a:lnTo>
                <a:lnTo>
                  <a:pt x="70760" y="52460"/>
                </a:lnTo>
                <a:lnTo>
                  <a:pt x="70740" y="52450"/>
                </a:lnTo>
                <a:lnTo>
                  <a:pt x="70780" y="52370"/>
                </a:lnTo>
                <a:lnTo>
                  <a:pt x="70780" y="52340"/>
                </a:lnTo>
                <a:lnTo>
                  <a:pt x="70760" y="52310"/>
                </a:lnTo>
                <a:lnTo>
                  <a:pt x="70760" y="52290"/>
                </a:lnTo>
                <a:lnTo>
                  <a:pt x="70750" y="52260"/>
                </a:lnTo>
                <a:lnTo>
                  <a:pt x="70760" y="52240"/>
                </a:lnTo>
                <a:lnTo>
                  <a:pt x="70760" y="52230"/>
                </a:lnTo>
                <a:lnTo>
                  <a:pt x="70810" y="52190"/>
                </a:lnTo>
                <a:lnTo>
                  <a:pt x="70850" y="52140"/>
                </a:lnTo>
                <a:lnTo>
                  <a:pt x="70890" y="52060"/>
                </a:lnTo>
                <a:lnTo>
                  <a:pt x="70910" y="52030"/>
                </a:lnTo>
                <a:lnTo>
                  <a:pt x="70920" y="52010"/>
                </a:lnTo>
                <a:lnTo>
                  <a:pt x="70930" y="52000"/>
                </a:lnTo>
                <a:lnTo>
                  <a:pt x="70950" y="52000"/>
                </a:lnTo>
                <a:lnTo>
                  <a:pt x="70990" y="52000"/>
                </a:lnTo>
                <a:lnTo>
                  <a:pt x="71000" y="52000"/>
                </a:lnTo>
                <a:lnTo>
                  <a:pt x="71010" y="52000"/>
                </a:lnTo>
                <a:lnTo>
                  <a:pt x="71140" y="51880"/>
                </a:lnTo>
                <a:lnTo>
                  <a:pt x="71160" y="51860"/>
                </a:lnTo>
                <a:lnTo>
                  <a:pt x="71180" y="51850"/>
                </a:lnTo>
                <a:lnTo>
                  <a:pt x="71190" y="51850"/>
                </a:lnTo>
                <a:lnTo>
                  <a:pt x="71200" y="51850"/>
                </a:lnTo>
                <a:lnTo>
                  <a:pt x="71220" y="51850"/>
                </a:lnTo>
                <a:lnTo>
                  <a:pt x="71230" y="51850"/>
                </a:lnTo>
                <a:lnTo>
                  <a:pt x="71240" y="51850"/>
                </a:lnTo>
                <a:lnTo>
                  <a:pt x="71250" y="51860"/>
                </a:lnTo>
                <a:lnTo>
                  <a:pt x="71260" y="51860"/>
                </a:lnTo>
                <a:lnTo>
                  <a:pt x="71280" y="51890"/>
                </a:lnTo>
                <a:lnTo>
                  <a:pt x="71290" y="51900"/>
                </a:lnTo>
                <a:lnTo>
                  <a:pt x="71320" y="51910"/>
                </a:lnTo>
                <a:lnTo>
                  <a:pt x="71330" y="51920"/>
                </a:lnTo>
                <a:lnTo>
                  <a:pt x="71350" y="51940"/>
                </a:lnTo>
                <a:lnTo>
                  <a:pt x="71370" y="51950"/>
                </a:lnTo>
                <a:lnTo>
                  <a:pt x="71380" y="51950"/>
                </a:lnTo>
                <a:lnTo>
                  <a:pt x="71430" y="51950"/>
                </a:lnTo>
                <a:lnTo>
                  <a:pt x="71460" y="51950"/>
                </a:lnTo>
                <a:lnTo>
                  <a:pt x="71470" y="51950"/>
                </a:lnTo>
                <a:lnTo>
                  <a:pt x="71500" y="51950"/>
                </a:lnTo>
                <a:lnTo>
                  <a:pt x="71510" y="51940"/>
                </a:lnTo>
                <a:lnTo>
                  <a:pt x="71510" y="51920"/>
                </a:lnTo>
                <a:lnTo>
                  <a:pt x="71510" y="51880"/>
                </a:lnTo>
                <a:lnTo>
                  <a:pt x="71500" y="51860"/>
                </a:lnTo>
                <a:lnTo>
                  <a:pt x="71500" y="51850"/>
                </a:lnTo>
                <a:lnTo>
                  <a:pt x="71500" y="51830"/>
                </a:lnTo>
                <a:lnTo>
                  <a:pt x="71490" y="51830"/>
                </a:lnTo>
                <a:lnTo>
                  <a:pt x="71220" y="51570"/>
                </a:lnTo>
                <a:lnTo>
                  <a:pt x="71210" y="51560"/>
                </a:lnTo>
                <a:lnTo>
                  <a:pt x="71210" y="51550"/>
                </a:lnTo>
                <a:lnTo>
                  <a:pt x="71210" y="51530"/>
                </a:lnTo>
                <a:lnTo>
                  <a:pt x="71220" y="51520"/>
                </a:lnTo>
                <a:lnTo>
                  <a:pt x="71230" y="51520"/>
                </a:lnTo>
                <a:lnTo>
                  <a:pt x="71240" y="51520"/>
                </a:lnTo>
                <a:lnTo>
                  <a:pt x="71260" y="51540"/>
                </a:lnTo>
                <a:lnTo>
                  <a:pt x="71270" y="51550"/>
                </a:lnTo>
                <a:lnTo>
                  <a:pt x="71280" y="51550"/>
                </a:lnTo>
                <a:lnTo>
                  <a:pt x="71290" y="51560"/>
                </a:lnTo>
                <a:lnTo>
                  <a:pt x="71310" y="51560"/>
                </a:lnTo>
                <a:lnTo>
                  <a:pt x="71330" y="51550"/>
                </a:lnTo>
                <a:lnTo>
                  <a:pt x="71370" y="51540"/>
                </a:lnTo>
                <a:lnTo>
                  <a:pt x="71380" y="51540"/>
                </a:lnTo>
                <a:lnTo>
                  <a:pt x="71390" y="51540"/>
                </a:lnTo>
                <a:lnTo>
                  <a:pt x="71400" y="51540"/>
                </a:lnTo>
                <a:lnTo>
                  <a:pt x="71410" y="51550"/>
                </a:lnTo>
                <a:lnTo>
                  <a:pt x="71430" y="51560"/>
                </a:lnTo>
                <a:lnTo>
                  <a:pt x="71440" y="51570"/>
                </a:lnTo>
                <a:lnTo>
                  <a:pt x="71450" y="51570"/>
                </a:lnTo>
                <a:lnTo>
                  <a:pt x="71460" y="51570"/>
                </a:lnTo>
                <a:lnTo>
                  <a:pt x="71470" y="51570"/>
                </a:lnTo>
                <a:lnTo>
                  <a:pt x="71500" y="51550"/>
                </a:lnTo>
                <a:lnTo>
                  <a:pt x="71530" y="51540"/>
                </a:lnTo>
                <a:lnTo>
                  <a:pt x="71560" y="51520"/>
                </a:lnTo>
                <a:lnTo>
                  <a:pt x="71580" y="51510"/>
                </a:lnTo>
                <a:lnTo>
                  <a:pt x="71590" y="51510"/>
                </a:lnTo>
                <a:lnTo>
                  <a:pt x="71600" y="51510"/>
                </a:lnTo>
                <a:lnTo>
                  <a:pt x="71660" y="51530"/>
                </a:lnTo>
                <a:lnTo>
                  <a:pt x="71690" y="51530"/>
                </a:lnTo>
                <a:lnTo>
                  <a:pt x="71710" y="51540"/>
                </a:lnTo>
                <a:lnTo>
                  <a:pt x="71740" y="51530"/>
                </a:lnTo>
                <a:lnTo>
                  <a:pt x="71770" y="51510"/>
                </a:lnTo>
                <a:lnTo>
                  <a:pt x="71860" y="51460"/>
                </a:lnTo>
                <a:lnTo>
                  <a:pt x="71880" y="51440"/>
                </a:lnTo>
                <a:lnTo>
                  <a:pt x="71910" y="51440"/>
                </a:lnTo>
                <a:lnTo>
                  <a:pt x="71980" y="51420"/>
                </a:lnTo>
                <a:lnTo>
                  <a:pt x="72000" y="51420"/>
                </a:lnTo>
                <a:lnTo>
                  <a:pt x="72010" y="51420"/>
                </a:lnTo>
                <a:lnTo>
                  <a:pt x="72020" y="51420"/>
                </a:lnTo>
                <a:lnTo>
                  <a:pt x="72030" y="51420"/>
                </a:lnTo>
                <a:lnTo>
                  <a:pt x="72070" y="51460"/>
                </a:lnTo>
                <a:lnTo>
                  <a:pt x="72080" y="51470"/>
                </a:lnTo>
                <a:lnTo>
                  <a:pt x="72090" y="51480"/>
                </a:lnTo>
                <a:lnTo>
                  <a:pt x="72100" y="51480"/>
                </a:lnTo>
                <a:lnTo>
                  <a:pt x="72120" y="51480"/>
                </a:lnTo>
                <a:lnTo>
                  <a:pt x="72130" y="51480"/>
                </a:lnTo>
                <a:lnTo>
                  <a:pt x="72140" y="51470"/>
                </a:lnTo>
                <a:lnTo>
                  <a:pt x="72150" y="51460"/>
                </a:lnTo>
                <a:lnTo>
                  <a:pt x="72150" y="51450"/>
                </a:lnTo>
                <a:lnTo>
                  <a:pt x="72140" y="51410"/>
                </a:lnTo>
                <a:lnTo>
                  <a:pt x="72140" y="51400"/>
                </a:lnTo>
                <a:lnTo>
                  <a:pt x="72140" y="51380"/>
                </a:lnTo>
                <a:lnTo>
                  <a:pt x="72160" y="51370"/>
                </a:lnTo>
                <a:lnTo>
                  <a:pt x="72170" y="51360"/>
                </a:lnTo>
                <a:lnTo>
                  <a:pt x="72180" y="51360"/>
                </a:lnTo>
                <a:lnTo>
                  <a:pt x="72180" y="51370"/>
                </a:lnTo>
                <a:lnTo>
                  <a:pt x="72190" y="51390"/>
                </a:lnTo>
                <a:lnTo>
                  <a:pt x="72190" y="51400"/>
                </a:lnTo>
                <a:lnTo>
                  <a:pt x="72200" y="51410"/>
                </a:lnTo>
                <a:lnTo>
                  <a:pt x="72210" y="51410"/>
                </a:lnTo>
                <a:lnTo>
                  <a:pt x="72310" y="51440"/>
                </a:lnTo>
                <a:lnTo>
                  <a:pt x="72330" y="51460"/>
                </a:lnTo>
                <a:lnTo>
                  <a:pt x="72340" y="51460"/>
                </a:lnTo>
                <a:lnTo>
                  <a:pt x="72380" y="51460"/>
                </a:lnTo>
                <a:lnTo>
                  <a:pt x="72390" y="51460"/>
                </a:lnTo>
                <a:lnTo>
                  <a:pt x="72400" y="51470"/>
                </a:lnTo>
                <a:lnTo>
                  <a:pt x="72400" y="51480"/>
                </a:lnTo>
                <a:lnTo>
                  <a:pt x="72410" y="51490"/>
                </a:lnTo>
                <a:lnTo>
                  <a:pt x="72420" y="51500"/>
                </a:lnTo>
                <a:lnTo>
                  <a:pt x="72430" y="51510"/>
                </a:lnTo>
                <a:lnTo>
                  <a:pt x="72440" y="51510"/>
                </a:lnTo>
                <a:lnTo>
                  <a:pt x="72460" y="51510"/>
                </a:lnTo>
                <a:lnTo>
                  <a:pt x="72470" y="51510"/>
                </a:lnTo>
                <a:lnTo>
                  <a:pt x="72500" y="51510"/>
                </a:lnTo>
                <a:lnTo>
                  <a:pt x="72510" y="51510"/>
                </a:lnTo>
                <a:lnTo>
                  <a:pt x="72520" y="51510"/>
                </a:lnTo>
                <a:lnTo>
                  <a:pt x="72530" y="51520"/>
                </a:lnTo>
                <a:lnTo>
                  <a:pt x="72540" y="51520"/>
                </a:lnTo>
                <a:lnTo>
                  <a:pt x="72540" y="51530"/>
                </a:lnTo>
                <a:lnTo>
                  <a:pt x="72560" y="51540"/>
                </a:lnTo>
                <a:lnTo>
                  <a:pt x="72570" y="51550"/>
                </a:lnTo>
                <a:lnTo>
                  <a:pt x="72580" y="51550"/>
                </a:lnTo>
                <a:lnTo>
                  <a:pt x="72620" y="51570"/>
                </a:lnTo>
                <a:lnTo>
                  <a:pt x="72640" y="51580"/>
                </a:lnTo>
                <a:close/>
                <a:moveTo>
                  <a:pt x="94530" y="57140"/>
                </a:moveTo>
                <a:lnTo>
                  <a:pt x="94510" y="57090"/>
                </a:lnTo>
                <a:lnTo>
                  <a:pt x="94510" y="57070"/>
                </a:lnTo>
                <a:lnTo>
                  <a:pt x="94540" y="57080"/>
                </a:lnTo>
                <a:lnTo>
                  <a:pt x="94570" y="57110"/>
                </a:lnTo>
                <a:lnTo>
                  <a:pt x="94550" y="57110"/>
                </a:lnTo>
                <a:lnTo>
                  <a:pt x="94550" y="57120"/>
                </a:lnTo>
                <a:lnTo>
                  <a:pt x="94540" y="57130"/>
                </a:lnTo>
                <a:lnTo>
                  <a:pt x="94530" y="57140"/>
                </a:lnTo>
                <a:close/>
                <a:moveTo>
                  <a:pt x="95440" y="57000"/>
                </a:moveTo>
                <a:lnTo>
                  <a:pt x="95440" y="56990"/>
                </a:lnTo>
                <a:lnTo>
                  <a:pt x="95450" y="56990"/>
                </a:lnTo>
                <a:lnTo>
                  <a:pt x="95450" y="56980"/>
                </a:lnTo>
                <a:lnTo>
                  <a:pt x="95450" y="56990"/>
                </a:lnTo>
                <a:lnTo>
                  <a:pt x="95450" y="57000"/>
                </a:lnTo>
                <a:lnTo>
                  <a:pt x="95440" y="57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