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Distrito Federal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Distrito Federa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8350" y="47500"/>
                </a:moveTo>
                <a:lnTo>
                  <a:pt x="57740" y="47500"/>
                </a:lnTo>
                <a:lnTo>
                  <a:pt x="57230" y="47500"/>
                </a:lnTo>
                <a:lnTo>
                  <a:pt x="56580" y="47500"/>
                </a:lnTo>
                <a:lnTo>
                  <a:pt x="56440" y="47480"/>
                </a:lnTo>
                <a:lnTo>
                  <a:pt x="56430" y="47470"/>
                </a:lnTo>
                <a:lnTo>
                  <a:pt x="56430" y="47460"/>
                </a:lnTo>
                <a:lnTo>
                  <a:pt x="56440" y="47450"/>
                </a:lnTo>
                <a:lnTo>
                  <a:pt x="56440" y="47420"/>
                </a:lnTo>
                <a:lnTo>
                  <a:pt x="56460" y="47390"/>
                </a:lnTo>
                <a:lnTo>
                  <a:pt x="56470" y="47350"/>
                </a:lnTo>
                <a:lnTo>
                  <a:pt x="56470" y="47330"/>
                </a:lnTo>
                <a:lnTo>
                  <a:pt x="56460" y="47300"/>
                </a:lnTo>
                <a:lnTo>
                  <a:pt x="56430" y="47290"/>
                </a:lnTo>
                <a:lnTo>
                  <a:pt x="56420" y="47280"/>
                </a:lnTo>
                <a:lnTo>
                  <a:pt x="56420" y="47270"/>
                </a:lnTo>
                <a:lnTo>
                  <a:pt x="56410" y="47210"/>
                </a:lnTo>
                <a:lnTo>
                  <a:pt x="56380" y="47080"/>
                </a:lnTo>
                <a:lnTo>
                  <a:pt x="56390" y="47060"/>
                </a:lnTo>
                <a:lnTo>
                  <a:pt x="56390" y="47050"/>
                </a:lnTo>
                <a:lnTo>
                  <a:pt x="56400" y="47040"/>
                </a:lnTo>
                <a:lnTo>
                  <a:pt x="56430" y="47030"/>
                </a:lnTo>
                <a:lnTo>
                  <a:pt x="56450" y="47020"/>
                </a:lnTo>
                <a:lnTo>
                  <a:pt x="56460" y="47000"/>
                </a:lnTo>
                <a:lnTo>
                  <a:pt x="56480" y="46990"/>
                </a:lnTo>
                <a:lnTo>
                  <a:pt x="56490" y="46970"/>
                </a:lnTo>
                <a:lnTo>
                  <a:pt x="56510" y="46930"/>
                </a:lnTo>
                <a:lnTo>
                  <a:pt x="56540" y="46860"/>
                </a:lnTo>
                <a:lnTo>
                  <a:pt x="56510" y="46830"/>
                </a:lnTo>
                <a:lnTo>
                  <a:pt x="56480" y="46810"/>
                </a:lnTo>
                <a:lnTo>
                  <a:pt x="56470" y="46790"/>
                </a:lnTo>
                <a:lnTo>
                  <a:pt x="56460" y="46770"/>
                </a:lnTo>
                <a:lnTo>
                  <a:pt x="56470" y="46700"/>
                </a:lnTo>
                <a:lnTo>
                  <a:pt x="56470" y="46680"/>
                </a:lnTo>
                <a:lnTo>
                  <a:pt x="56480" y="46670"/>
                </a:lnTo>
                <a:lnTo>
                  <a:pt x="56480" y="46660"/>
                </a:lnTo>
                <a:lnTo>
                  <a:pt x="56490" y="46660"/>
                </a:lnTo>
                <a:lnTo>
                  <a:pt x="56510" y="46650"/>
                </a:lnTo>
                <a:lnTo>
                  <a:pt x="56520" y="46620"/>
                </a:lnTo>
                <a:lnTo>
                  <a:pt x="56540" y="46430"/>
                </a:lnTo>
                <a:lnTo>
                  <a:pt x="56560" y="46380"/>
                </a:lnTo>
                <a:lnTo>
                  <a:pt x="56580" y="46350"/>
                </a:lnTo>
                <a:lnTo>
                  <a:pt x="56880" y="46350"/>
                </a:lnTo>
                <a:lnTo>
                  <a:pt x="57410" y="46350"/>
                </a:lnTo>
                <a:lnTo>
                  <a:pt x="58110" y="46370"/>
                </a:lnTo>
                <a:lnTo>
                  <a:pt x="58110" y="46380"/>
                </a:lnTo>
                <a:lnTo>
                  <a:pt x="58110" y="46410"/>
                </a:lnTo>
                <a:lnTo>
                  <a:pt x="58120" y="46430"/>
                </a:lnTo>
                <a:lnTo>
                  <a:pt x="58130" y="46450"/>
                </a:lnTo>
                <a:lnTo>
                  <a:pt x="58140" y="46460"/>
                </a:lnTo>
                <a:lnTo>
                  <a:pt x="58170" y="46470"/>
                </a:lnTo>
                <a:lnTo>
                  <a:pt x="58180" y="46480"/>
                </a:lnTo>
                <a:lnTo>
                  <a:pt x="58230" y="46510"/>
                </a:lnTo>
                <a:lnTo>
                  <a:pt x="58290" y="46530"/>
                </a:lnTo>
                <a:lnTo>
                  <a:pt x="58320" y="46550"/>
                </a:lnTo>
                <a:lnTo>
                  <a:pt x="58340" y="46560"/>
                </a:lnTo>
                <a:lnTo>
                  <a:pt x="58340" y="46570"/>
                </a:lnTo>
                <a:lnTo>
                  <a:pt x="58340" y="46580"/>
                </a:lnTo>
                <a:lnTo>
                  <a:pt x="58330" y="46610"/>
                </a:lnTo>
                <a:lnTo>
                  <a:pt x="58320" y="46630"/>
                </a:lnTo>
                <a:lnTo>
                  <a:pt x="58320" y="46720"/>
                </a:lnTo>
                <a:lnTo>
                  <a:pt x="58320" y="46750"/>
                </a:lnTo>
                <a:lnTo>
                  <a:pt x="58320" y="46760"/>
                </a:lnTo>
                <a:lnTo>
                  <a:pt x="58340" y="46790"/>
                </a:lnTo>
                <a:lnTo>
                  <a:pt x="58340" y="46810"/>
                </a:lnTo>
                <a:lnTo>
                  <a:pt x="58320" y="46910"/>
                </a:lnTo>
                <a:lnTo>
                  <a:pt x="58300" y="46980"/>
                </a:lnTo>
                <a:lnTo>
                  <a:pt x="58290" y="47010"/>
                </a:lnTo>
                <a:lnTo>
                  <a:pt x="58250" y="47060"/>
                </a:lnTo>
                <a:lnTo>
                  <a:pt x="58240" y="47110"/>
                </a:lnTo>
                <a:lnTo>
                  <a:pt x="58240" y="47180"/>
                </a:lnTo>
                <a:lnTo>
                  <a:pt x="58240" y="47190"/>
                </a:lnTo>
                <a:lnTo>
                  <a:pt x="58250" y="47220"/>
                </a:lnTo>
                <a:lnTo>
                  <a:pt x="58250" y="47240"/>
                </a:lnTo>
                <a:lnTo>
                  <a:pt x="58250" y="47280"/>
                </a:lnTo>
                <a:lnTo>
                  <a:pt x="58240" y="47340"/>
                </a:lnTo>
                <a:lnTo>
                  <a:pt x="58230" y="47360"/>
                </a:lnTo>
                <a:lnTo>
                  <a:pt x="58230" y="47380"/>
                </a:lnTo>
                <a:lnTo>
                  <a:pt x="58240" y="47390"/>
                </a:lnTo>
                <a:lnTo>
                  <a:pt x="58250" y="47410"/>
                </a:lnTo>
                <a:lnTo>
                  <a:pt x="58250" y="47420"/>
                </a:lnTo>
                <a:lnTo>
                  <a:pt x="58270" y="47430"/>
                </a:lnTo>
                <a:lnTo>
                  <a:pt x="58320" y="47460"/>
                </a:lnTo>
                <a:lnTo>
                  <a:pt x="58340" y="47470"/>
                </a:lnTo>
                <a:lnTo>
                  <a:pt x="58350" y="4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