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Ceará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Brazil • State Map | Fully Editable Vector Shape</a:t>
            </a:r>
          </a:p>
        </p:txBody>
      </p:sp>
      <p:sp>
        <p:nvSpPr>
          <p:cNvPr id="101" name="Ceará"/>
          <p:cNvSpPr/>
          <p:nvPr/>
        </p:nvSpPr>
        <p:spPr>
          <a:xfrm>
            <a:off x="3388742" y="1325880"/>
            <a:ext cx="5414210" cy="4937760"/>
          </a:xfrm>
          <a:custGeom>
            <a:avLst/>
            <a:gdLst/>
            <a:ahLst/>
            <a:cxnLst/>
            <a:rect l="0" t="0" r="100000" b="91200"/>
            <a:pathLst>
              <a:path w="100000" h="91200">
                <a:moveTo>
                  <a:pt x="71970" y="29690"/>
                </a:moveTo>
                <a:lnTo>
                  <a:pt x="71980" y="29560"/>
                </a:lnTo>
                <a:lnTo>
                  <a:pt x="71980" y="29540"/>
                </a:lnTo>
                <a:lnTo>
                  <a:pt x="71970" y="29510"/>
                </a:lnTo>
                <a:lnTo>
                  <a:pt x="71960" y="29490"/>
                </a:lnTo>
                <a:lnTo>
                  <a:pt x="71940" y="29470"/>
                </a:lnTo>
                <a:lnTo>
                  <a:pt x="71920" y="29440"/>
                </a:lnTo>
                <a:lnTo>
                  <a:pt x="71890" y="29370"/>
                </a:lnTo>
                <a:lnTo>
                  <a:pt x="71880" y="29330"/>
                </a:lnTo>
                <a:lnTo>
                  <a:pt x="71880" y="29300"/>
                </a:lnTo>
                <a:lnTo>
                  <a:pt x="72030" y="28910"/>
                </a:lnTo>
                <a:lnTo>
                  <a:pt x="72030" y="28890"/>
                </a:lnTo>
                <a:lnTo>
                  <a:pt x="72170" y="28710"/>
                </a:lnTo>
                <a:lnTo>
                  <a:pt x="72180" y="28680"/>
                </a:lnTo>
                <a:lnTo>
                  <a:pt x="72210" y="28610"/>
                </a:lnTo>
                <a:lnTo>
                  <a:pt x="72220" y="28570"/>
                </a:lnTo>
                <a:lnTo>
                  <a:pt x="72220" y="28550"/>
                </a:lnTo>
                <a:lnTo>
                  <a:pt x="72220" y="28530"/>
                </a:lnTo>
                <a:lnTo>
                  <a:pt x="72220" y="28520"/>
                </a:lnTo>
                <a:lnTo>
                  <a:pt x="72200" y="28510"/>
                </a:lnTo>
                <a:lnTo>
                  <a:pt x="72190" y="28490"/>
                </a:lnTo>
                <a:lnTo>
                  <a:pt x="72170" y="28480"/>
                </a:lnTo>
                <a:lnTo>
                  <a:pt x="72160" y="28470"/>
                </a:lnTo>
                <a:lnTo>
                  <a:pt x="72150" y="28430"/>
                </a:lnTo>
                <a:lnTo>
                  <a:pt x="72130" y="28380"/>
                </a:lnTo>
                <a:lnTo>
                  <a:pt x="72110" y="28370"/>
                </a:lnTo>
                <a:lnTo>
                  <a:pt x="72090" y="28360"/>
                </a:lnTo>
                <a:lnTo>
                  <a:pt x="71810" y="28310"/>
                </a:lnTo>
                <a:lnTo>
                  <a:pt x="71780" y="28290"/>
                </a:lnTo>
                <a:lnTo>
                  <a:pt x="71740" y="28260"/>
                </a:lnTo>
                <a:lnTo>
                  <a:pt x="71650" y="28230"/>
                </a:lnTo>
                <a:lnTo>
                  <a:pt x="71620" y="28210"/>
                </a:lnTo>
                <a:lnTo>
                  <a:pt x="71610" y="28190"/>
                </a:lnTo>
                <a:lnTo>
                  <a:pt x="71600" y="28170"/>
                </a:lnTo>
                <a:lnTo>
                  <a:pt x="71610" y="28080"/>
                </a:lnTo>
                <a:lnTo>
                  <a:pt x="71610" y="28030"/>
                </a:lnTo>
                <a:lnTo>
                  <a:pt x="71560" y="27960"/>
                </a:lnTo>
                <a:lnTo>
                  <a:pt x="71500" y="27870"/>
                </a:lnTo>
                <a:lnTo>
                  <a:pt x="71480" y="27820"/>
                </a:lnTo>
                <a:lnTo>
                  <a:pt x="71450" y="27670"/>
                </a:lnTo>
                <a:lnTo>
                  <a:pt x="71450" y="27640"/>
                </a:lnTo>
                <a:lnTo>
                  <a:pt x="71460" y="27570"/>
                </a:lnTo>
                <a:lnTo>
                  <a:pt x="71460" y="27530"/>
                </a:lnTo>
                <a:lnTo>
                  <a:pt x="71460" y="27480"/>
                </a:lnTo>
                <a:lnTo>
                  <a:pt x="71460" y="27440"/>
                </a:lnTo>
                <a:lnTo>
                  <a:pt x="71450" y="27410"/>
                </a:lnTo>
                <a:lnTo>
                  <a:pt x="71430" y="27390"/>
                </a:lnTo>
                <a:lnTo>
                  <a:pt x="71310" y="27030"/>
                </a:lnTo>
                <a:lnTo>
                  <a:pt x="71300" y="26990"/>
                </a:lnTo>
                <a:lnTo>
                  <a:pt x="71260" y="26890"/>
                </a:lnTo>
                <a:lnTo>
                  <a:pt x="71260" y="26880"/>
                </a:lnTo>
                <a:lnTo>
                  <a:pt x="71260" y="26870"/>
                </a:lnTo>
                <a:lnTo>
                  <a:pt x="71280" y="26820"/>
                </a:lnTo>
                <a:lnTo>
                  <a:pt x="71290" y="26800"/>
                </a:lnTo>
                <a:lnTo>
                  <a:pt x="71280" y="26770"/>
                </a:lnTo>
                <a:lnTo>
                  <a:pt x="71260" y="26680"/>
                </a:lnTo>
                <a:lnTo>
                  <a:pt x="71230" y="26400"/>
                </a:lnTo>
                <a:lnTo>
                  <a:pt x="71200" y="26290"/>
                </a:lnTo>
                <a:lnTo>
                  <a:pt x="71190" y="26230"/>
                </a:lnTo>
                <a:lnTo>
                  <a:pt x="71210" y="26100"/>
                </a:lnTo>
                <a:lnTo>
                  <a:pt x="71210" y="26070"/>
                </a:lnTo>
                <a:lnTo>
                  <a:pt x="71160" y="25860"/>
                </a:lnTo>
                <a:lnTo>
                  <a:pt x="71160" y="25760"/>
                </a:lnTo>
                <a:lnTo>
                  <a:pt x="71160" y="25720"/>
                </a:lnTo>
                <a:lnTo>
                  <a:pt x="71140" y="25690"/>
                </a:lnTo>
                <a:lnTo>
                  <a:pt x="71120" y="25680"/>
                </a:lnTo>
                <a:lnTo>
                  <a:pt x="71070" y="25640"/>
                </a:lnTo>
                <a:lnTo>
                  <a:pt x="71040" y="25610"/>
                </a:lnTo>
                <a:lnTo>
                  <a:pt x="70990" y="25590"/>
                </a:lnTo>
                <a:lnTo>
                  <a:pt x="70960" y="25540"/>
                </a:lnTo>
                <a:lnTo>
                  <a:pt x="70920" y="25500"/>
                </a:lnTo>
                <a:lnTo>
                  <a:pt x="70900" y="25470"/>
                </a:lnTo>
                <a:lnTo>
                  <a:pt x="70900" y="25400"/>
                </a:lnTo>
                <a:lnTo>
                  <a:pt x="70920" y="25330"/>
                </a:lnTo>
                <a:lnTo>
                  <a:pt x="70930" y="25270"/>
                </a:lnTo>
                <a:lnTo>
                  <a:pt x="70920" y="25190"/>
                </a:lnTo>
                <a:lnTo>
                  <a:pt x="70880" y="25140"/>
                </a:lnTo>
                <a:lnTo>
                  <a:pt x="70860" y="25080"/>
                </a:lnTo>
                <a:lnTo>
                  <a:pt x="70840" y="25020"/>
                </a:lnTo>
                <a:lnTo>
                  <a:pt x="70810" y="24980"/>
                </a:lnTo>
                <a:lnTo>
                  <a:pt x="70810" y="24930"/>
                </a:lnTo>
                <a:lnTo>
                  <a:pt x="70790" y="24860"/>
                </a:lnTo>
                <a:lnTo>
                  <a:pt x="70760" y="24820"/>
                </a:lnTo>
                <a:lnTo>
                  <a:pt x="70700" y="24760"/>
                </a:lnTo>
                <a:lnTo>
                  <a:pt x="70680" y="24720"/>
                </a:lnTo>
                <a:lnTo>
                  <a:pt x="70670" y="24680"/>
                </a:lnTo>
                <a:lnTo>
                  <a:pt x="70670" y="24600"/>
                </a:lnTo>
                <a:lnTo>
                  <a:pt x="70680" y="24470"/>
                </a:lnTo>
                <a:lnTo>
                  <a:pt x="70660" y="24420"/>
                </a:lnTo>
                <a:lnTo>
                  <a:pt x="70640" y="24390"/>
                </a:lnTo>
                <a:lnTo>
                  <a:pt x="70610" y="24330"/>
                </a:lnTo>
                <a:lnTo>
                  <a:pt x="70580" y="24290"/>
                </a:lnTo>
                <a:lnTo>
                  <a:pt x="70580" y="24220"/>
                </a:lnTo>
                <a:lnTo>
                  <a:pt x="70580" y="24150"/>
                </a:lnTo>
                <a:lnTo>
                  <a:pt x="70570" y="24100"/>
                </a:lnTo>
                <a:lnTo>
                  <a:pt x="70550" y="24070"/>
                </a:lnTo>
                <a:lnTo>
                  <a:pt x="70550" y="24010"/>
                </a:lnTo>
                <a:lnTo>
                  <a:pt x="70560" y="23950"/>
                </a:lnTo>
                <a:lnTo>
                  <a:pt x="70570" y="23920"/>
                </a:lnTo>
                <a:lnTo>
                  <a:pt x="70590" y="23870"/>
                </a:lnTo>
                <a:lnTo>
                  <a:pt x="70650" y="23780"/>
                </a:lnTo>
                <a:lnTo>
                  <a:pt x="70700" y="23740"/>
                </a:lnTo>
                <a:lnTo>
                  <a:pt x="70760" y="23690"/>
                </a:lnTo>
                <a:lnTo>
                  <a:pt x="70800" y="23650"/>
                </a:lnTo>
                <a:lnTo>
                  <a:pt x="70850" y="23560"/>
                </a:lnTo>
                <a:lnTo>
                  <a:pt x="70890" y="23490"/>
                </a:lnTo>
                <a:lnTo>
                  <a:pt x="70870" y="23350"/>
                </a:lnTo>
                <a:lnTo>
                  <a:pt x="70850" y="23300"/>
                </a:lnTo>
                <a:lnTo>
                  <a:pt x="70800" y="23190"/>
                </a:lnTo>
                <a:lnTo>
                  <a:pt x="70770" y="23150"/>
                </a:lnTo>
                <a:lnTo>
                  <a:pt x="70730" y="23120"/>
                </a:lnTo>
                <a:lnTo>
                  <a:pt x="70680" y="23080"/>
                </a:lnTo>
                <a:lnTo>
                  <a:pt x="70640" y="23020"/>
                </a:lnTo>
                <a:lnTo>
                  <a:pt x="70580" y="22920"/>
                </a:lnTo>
                <a:lnTo>
                  <a:pt x="70550" y="22770"/>
                </a:lnTo>
                <a:lnTo>
                  <a:pt x="70540" y="22700"/>
                </a:lnTo>
                <a:lnTo>
                  <a:pt x="70500" y="22580"/>
                </a:lnTo>
                <a:lnTo>
                  <a:pt x="70480" y="22520"/>
                </a:lnTo>
                <a:lnTo>
                  <a:pt x="70470" y="22440"/>
                </a:lnTo>
                <a:lnTo>
                  <a:pt x="70440" y="22400"/>
                </a:lnTo>
                <a:lnTo>
                  <a:pt x="70390" y="22350"/>
                </a:lnTo>
                <a:lnTo>
                  <a:pt x="70330" y="22240"/>
                </a:lnTo>
                <a:lnTo>
                  <a:pt x="70290" y="22160"/>
                </a:lnTo>
                <a:lnTo>
                  <a:pt x="70290" y="22150"/>
                </a:lnTo>
                <a:lnTo>
                  <a:pt x="70280" y="22080"/>
                </a:lnTo>
                <a:lnTo>
                  <a:pt x="70270" y="22010"/>
                </a:lnTo>
                <a:lnTo>
                  <a:pt x="70260" y="21980"/>
                </a:lnTo>
                <a:lnTo>
                  <a:pt x="70220" y="21870"/>
                </a:lnTo>
                <a:lnTo>
                  <a:pt x="70180" y="21800"/>
                </a:lnTo>
                <a:lnTo>
                  <a:pt x="70160" y="21760"/>
                </a:lnTo>
                <a:lnTo>
                  <a:pt x="70140" y="21690"/>
                </a:lnTo>
                <a:lnTo>
                  <a:pt x="70140" y="21630"/>
                </a:lnTo>
                <a:lnTo>
                  <a:pt x="70150" y="21570"/>
                </a:lnTo>
                <a:lnTo>
                  <a:pt x="70160" y="21510"/>
                </a:lnTo>
                <a:lnTo>
                  <a:pt x="70180" y="21460"/>
                </a:lnTo>
                <a:lnTo>
                  <a:pt x="70230" y="21410"/>
                </a:lnTo>
                <a:lnTo>
                  <a:pt x="70280" y="21350"/>
                </a:lnTo>
                <a:lnTo>
                  <a:pt x="70530" y="20970"/>
                </a:lnTo>
                <a:lnTo>
                  <a:pt x="70530" y="20950"/>
                </a:lnTo>
                <a:lnTo>
                  <a:pt x="70540" y="20860"/>
                </a:lnTo>
                <a:lnTo>
                  <a:pt x="70540" y="20840"/>
                </a:lnTo>
                <a:lnTo>
                  <a:pt x="70550" y="20840"/>
                </a:lnTo>
                <a:lnTo>
                  <a:pt x="70560" y="20790"/>
                </a:lnTo>
                <a:lnTo>
                  <a:pt x="70550" y="20760"/>
                </a:lnTo>
                <a:lnTo>
                  <a:pt x="70520" y="20710"/>
                </a:lnTo>
                <a:lnTo>
                  <a:pt x="70510" y="20670"/>
                </a:lnTo>
                <a:lnTo>
                  <a:pt x="70470" y="20640"/>
                </a:lnTo>
                <a:lnTo>
                  <a:pt x="70460" y="20620"/>
                </a:lnTo>
                <a:lnTo>
                  <a:pt x="70440" y="20620"/>
                </a:lnTo>
                <a:lnTo>
                  <a:pt x="70430" y="20630"/>
                </a:lnTo>
                <a:lnTo>
                  <a:pt x="70420" y="20620"/>
                </a:lnTo>
                <a:lnTo>
                  <a:pt x="70410" y="20620"/>
                </a:lnTo>
                <a:lnTo>
                  <a:pt x="70440" y="20600"/>
                </a:lnTo>
                <a:lnTo>
                  <a:pt x="70490" y="20570"/>
                </a:lnTo>
                <a:lnTo>
                  <a:pt x="70520" y="20560"/>
                </a:lnTo>
                <a:lnTo>
                  <a:pt x="70640" y="20560"/>
                </a:lnTo>
                <a:lnTo>
                  <a:pt x="70700" y="20570"/>
                </a:lnTo>
                <a:lnTo>
                  <a:pt x="70760" y="20580"/>
                </a:lnTo>
                <a:lnTo>
                  <a:pt x="70820" y="20600"/>
                </a:lnTo>
                <a:lnTo>
                  <a:pt x="70860" y="20640"/>
                </a:lnTo>
                <a:lnTo>
                  <a:pt x="70870" y="20640"/>
                </a:lnTo>
                <a:lnTo>
                  <a:pt x="70870" y="20620"/>
                </a:lnTo>
                <a:lnTo>
                  <a:pt x="70860" y="20600"/>
                </a:lnTo>
                <a:lnTo>
                  <a:pt x="70830" y="20560"/>
                </a:lnTo>
                <a:lnTo>
                  <a:pt x="70860" y="20570"/>
                </a:lnTo>
                <a:lnTo>
                  <a:pt x="70870" y="20570"/>
                </a:lnTo>
                <a:lnTo>
                  <a:pt x="71160" y="20550"/>
                </a:lnTo>
                <a:lnTo>
                  <a:pt x="71190" y="20550"/>
                </a:lnTo>
                <a:lnTo>
                  <a:pt x="71220" y="20560"/>
                </a:lnTo>
                <a:lnTo>
                  <a:pt x="71240" y="20560"/>
                </a:lnTo>
                <a:lnTo>
                  <a:pt x="71260" y="20560"/>
                </a:lnTo>
                <a:lnTo>
                  <a:pt x="71270" y="20540"/>
                </a:lnTo>
                <a:lnTo>
                  <a:pt x="71280" y="20530"/>
                </a:lnTo>
                <a:lnTo>
                  <a:pt x="71340" y="20530"/>
                </a:lnTo>
                <a:lnTo>
                  <a:pt x="71360" y="20540"/>
                </a:lnTo>
                <a:lnTo>
                  <a:pt x="71370" y="20570"/>
                </a:lnTo>
                <a:lnTo>
                  <a:pt x="71390" y="20570"/>
                </a:lnTo>
                <a:lnTo>
                  <a:pt x="71410" y="20550"/>
                </a:lnTo>
                <a:lnTo>
                  <a:pt x="71510" y="20500"/>
                </a:lnTo>
                <a:lnTo>
                  <a:pt x="71540" y="20490"/>
                </a:lnTo>
                <a:lnTo>
                  <a:pt x="71880" y="20460"/>
                </a:lnTo>
                <a:lnTo>
                  <a:pt x="71990" y="20410"/>
                </a:lnTo>
                <a:lnTo>
                  <a:pt x="72030" y="20410"/>
                </a:lnTo>
                <a:lnTo>
                  <a:pt x="72030" y="20400"/>
                </a:lnTo>
                <a:lnTo>
                  <a:pt x="72050" y="20380"/>
                </a:lnTo>
                <a:lnTo>
                  <a:pt x="72060" y="20380"/>
                </a:lnTo>
                <a:lnTo>
                  <a:pt x="72070" y="20390"/>
                </a:lnTo>
                <a:lnTo>
                  <a:pt x="72080" y="20390"/>
                </a:lnTo>
                <a:lnTo>
                  <a:pt x="72090" y="20390"/>
                </a:lnTo>
                <a:lnTo>
                  <a:pt x="72240" y="20420"/>
                </a:lnTo>
                <a:lnTo>
                  <a:pt x="72500" y="20420"/>
                </a:lnTo>
                <a:lnTo>
                  <a:pt x="72680" y="20450"/>
                </a:lnTo>
                <a:lnTo>
                  <a:pt x="72700" y="20460"/>
                </a:lnTo>
                <a:lnTo>
                  <a:pt x="72740" y="20500"/>
                </a:lnTo>
                <a:lnTo>
                  <a:pt x="72770" y="20510"/>
                </a:lnTo>
                <a:lnTo>
                  <a:pt x="72790" y="20500"/>
                </a:lnTo>
                <a:lnTo>
                  <a:pt x="72800" y="20480"/>
                </a:lnTo>
                <a:lnTo>
                  <a:pt x="72810" y="20460"/>
                </a:lnTo>
                <a:lnTo>
                  <a:pt x="72840" y="20480"/>
                </a:lnTo>
                <a:lnTo>
                  <a:pt x="72860" y="20470"/>
                </a:lnTo>
                <a:lnTo>
                  <a:pt x="72890" y="20480"/>
                </a:lnTo>
                <a:lnTo>
                  <a:pt x="72920" y="20500"/>
                </a:lnTo>
                <a:lnTo>
                  <a:pt x="72950" y="20510"/>
                </a:lnTo>
                <a:lnTo>
                  <a:pt x="73050" y="20500"/>
                </a:lnTo>
                <a:lnTo>
                  <a:pt x="73080" y="20510"/>
                </a:lnTo>
                <a:lnTo>
                  <a:pt x="73250" y="20610"/>
                </a:lnTo>
                <a:lnTo>
                  <a:pt x="73310" y="20630"/>
                </a:lnTo>
                <a:lnTo>
                  <a:pt x="73330" y="20640"/>
                </a:lnTo>
                <a:lnTo>
                  <a:pt x="73440" y="20750"/>
                </a:lnTo>
                <a:lnTo>
                  <a:pt x="73470" y="20760"/>
                </a:lnTo>
                <a:lnTo>
                  <a:pt x="73490" y="20770"/>
                </a:lnTo>
                <a:lnTo>
                  <a:pt x="73520" y="20780"/>
                </a:lnTo>
                <a:lnTo>
                  <a:pt x="73570" y="20820"/>
                </a:lnTo>
                <a:lnTo>
                  <a:pt x="73610" y="20860"/>
                </a:lnTo>
                <a:lnTo>
                  <a:pt x="73590" y="20880"/>
                </a:lnTo>
                <a:lnTo>
                  <a:pt x="73610" y="20880"/>
                </a:lnTo>
                <a:lnTo>
                  <a:pt x="73620" y="20890"/>
                </a:lnTo>
                <a:lnTo>
                  <a:pt x="73630" y="20890"/>
                </a:lnTo>
                <a:lnTo>
                  <a:pt x="73650" y="20890"/>
                </a:lnTo>
                <a:lnTo>
                  <a:pt x="73630" y="20860"/>
                </a:lnTo>
                <a:lnTo>
                  <a:pt x="73660" y="20850"/>
                </a:lnTo>
                <a:lnTo>
                  <a:pt x="73700" y="20850"/>
                </a:lnTo>
                <a:lnTo>
                  <a:pt x="73770" y="20890"/>
                </a:lnTo>
                <a:lnTo>
                  <a:pt x="73780" y="20890"/>
                </a:lnTo>
                <a:lnTo>
                  <a:pt x="73820" y="20890"/>
                </a:lnTo>
                <a:lnTo>
                  <a:pt x="73830" y="20900"/>
                </a:lnTo>
                <a:lnTo>
                  <a:pt x="73840" y="20920"/>
                </a:lnTo>
                <a:lnTo>
                  <a:pt x="73840" y="20930"/>
                </a:lnTo>
                <a:lnTo>
                  <a:pt x="73920" y="20990"/>
                </a:lnTo>
                <a:lnTo>
                  <a:pt x="74070" y="21080"/>
                </a:lnTo>
                <a:lnTo>
                  <a:pt x="74090" y="21100"/>
                </a:lnTo>
                <a:lnTo>
                  <a:pt x="74270" y="21180"/>
                </a:lnTo>
                <a:lnTo>
                  <a:pt x="74300" y="21190"/>
                </a:lnTo>
                <a:lnTo>
                  <a:pt x="74310" y="21190"/>
                </a:lnTo>
                <a:lnTo>
                  <a:pt x="74330" y="21180"/>
                </a:lnTo>
                <a:lnTo>
                  <a:pt x="74350" y="21180"/>
                </a:lnTo>
                <a:lnTo>
                  <a:pt x="74360" y="21190"/>
                </a:lnTo>
                <a:lnTo>
                  <a:pt x="74370" y="21200"/>
                </a:lnTo>
                <a:lnTo>
                  <a:pt x="74380" y="21220"/>
                </a:lnTo>
                <a:lnTo>
                  <a:pt x="74420" y="21230"/>
                </a:lnTo>
                <a:lnTo>
                  <a:pt x="74490" y="21280"/>
                </a:lnTo>
                <a:lnTo>
                  <a:pt x="74510" y="21280"/>
                </a:lnTo>
                <a:lnTo>
                  <a:pt x="74520" y="21280"/>
                </a:lnTo>
                <a:lnTo>
                  <a:pt x="74530" y="21290"/>
                </a:lnTo>
                <a:lnTo>
                  <a:pt x="74540" y="21300"/>
                </a:lnTo>
                <a:lnTo>
                  <a:pt x="74540" y="21310"/>
                </a:lnTo>
                <a:lnTo>
                  <a:pt x="74550" y="21320"/>
                </a:lnTo>
                <a:lnTo>
                  <a:pt x="74680" y="21410"/>
                </a:lnTo>
                <a:lnTo>
                  <a:pt x="74740" y="21460"/>
                </a:lnTo>
                <a:lnTo>
                  <a:pt x="74750" y="21470"/>
                </a:lnTo>
                <a:lnTo>
                  <a:pt x="74770" y="21480"/>
                </a:lnTo>
                <a:lnTo>
                  <a:pt x="74810" y="21480"/>
                </a:lnTo>
                <a:lnTo>
                  <a:pt x="74840" y="21490"/>
                </a:lnTo>
                <a:lnTo>
                  <a:pt x="74860" y="21510"/>
                </a:lnTo>
                <a:lnTo>
                  <a:pt x="74880" y="21550"/>
                </a:lnTo>
                <a:lnTo>
                  <a:pt x="74910" y="21570"/>
                </a:lnTo>
                <a:lnTo>
                  <a:pt x="74950" y="21580"/>
                </a:lnTo>
                <a:lnTo>
                  <a:pt x="75040" y="21590"/>
                </a:lnTo>
                <a:lnTo>
                  <a:pt x="75070" y="21590"/>
                </a:lnTo>
                <a:lnTo>
                  <a:pt x="75100" y="21610"/>
                </a:lnTo>
                <a:lnTo>
                  <a:pt x="75150" y="21650"/>
                </a:lnTo>
                <a:lnTo>
                  <a:pt x="75180" y="21710"/>
                </a:lnTo>
                <a:lnTo>
                  <a:pt x="75240" y="21830"/>
                </a:lnTo>
                <a:lnTo>
                  <a:pt x="75280" y="21820"/>
                </a:lnTo>
                <a:lnTo>
                  <a:pt x="75300" y="21830"/>
                </a:lnTo>
                <a:lnTo>
                  <a:pt x="75330" y="21860"/>
                </a:lnTo>
                <a:lnTo>
                  <a:pt x="75360" y="21890"/>
                </a:lnTo>
                <a:lnTo>
                  <a:pt x="75460" y="21910"/>
                </a:lnTo>
                <a:lnTo>
                  <a:pt x="75490" y="21970"/>
                </a:lnTo>
                <a:lnTo>
                  <a:pt x="75550" y="22020"/>
                </a:lnTo>
                <a:lnTo>
                  <a:pt x="75610" y="22060"/>
                </a:lnTo>
                <a:lnTo>
                  <a:pt x="75660" y="22080"/>
                </a:lnTo>
                <a:lnTo>
                  <a:pt x="75680" y="22100"/>
                </a:lnTo>
                <a:lnTo>
                  <a:pt x="75730" y="22160"/>
                </a:lnTo>
                <a:lnTo>
                  <a:pt x="75750" y="22180"/>
                </a:lnTo>
                <a:lnTo>
                  <a:pt x="75880" y="22200"/>
                </a:lnTo>
                <a:lnTo>
                  <a:pt x="76020" y="22260"/>
                </a:lnTo>
                <a:lnTo>
                  <a:pt x="76090" y="22270"/>
                </a:lnTo>
                <a:lnTo>
                  <a:pt x="76120" y="22220"/>
                </a:lnTo>
                <a:lnTo>
                  <a:pt x="76140" y="22230"/>
                </a:lnTo>
                <a:lnTo>
                  <a:pt x="76160" y="22260"/>
                </a:lnTo>
                <a:lnTo>
                  <a:pt x="76200" y="22340"/>
                </a:lnTo>
                <a:lnTo>
                  <a:pt x="76260" y="22410"/>
                </a:lnTo>
                <a:lnTo>
                  <a:pt x="76270" y="22440"/>
                </a:lnTo>
                <a:lnTo>
                  <a:pt x="76280" y="22510"/>
                </a:lnTo>
                <a:lnTo>
                  <a:pt x="76300" y="22540"/>
                </a:lnTo>
                <a:lnTo>
                  <a:pt x="76320" y="22570"/>
                </a:lnTo>
                <a:lnTo>
                  <a:pt x="76440" y="22670"/>
                </a:lnTo>
                <a:lnTo>
                  <a:pt x="76460" y="22690"/>
                </a:lnTo>
                <a:lnTo>
                  <a:pt x="76550" y="22730"/>
                </a:lnTo>
                <a:lnTo>
                  <a:pt x="76580" y="22750"/>
                </a:lnTo>
                <a:lnTo>
                  <a:pt x="76700" y="22930"/>
                </a:lnTo>
                <a:lnTo>
                  <a:pt x="76870" y="23150"/>
                </a:lnTo>
                <a:lnTo>
                  <a:pt x="77020" y="23310"/>
                </a:lnTo>
                <a:lnTo>
                  <a:pt x="77210" y="23450"/>
                </a:lnTo>
                <a:lnTo>
                  <a:pt x="77240" y="23460"/>
                </a:lnTo>
                <a:lnTo>
                  <a:pt x="77380" y="23590"/>
                </a:lnTo>
                <a:lnTo>
                  <a:pt x="77410" y="23610"/>
                </a:lnTo>
                <a:lnTo>
                  <a:pt x="77460" y="23620"/>
                </a:lnTo>
                <a:lnTo>
                  <a:pt x="77500" y="23630"/>
                </a:lnTo>
                <a:lnTo>
                  <a:pt x="77550" y="23630"/>
                </a:lnTo>
                <a:lnTo>
                  <a:pt x="77660" y="23870"/>
                </a:lnTo>
                <a:lnTo>
                  <a:pt x="77720" y="23940"/>
                </a:lnTo>
                <a:lnTo>
                  <a:pt x="77790" y="24000"/>
                </a:lnTo>
                <a:lnTo>
                  <a:pt x="77870" y="24060"/>
                </a:lnTo>
                <a:lnTo>
                  <a:pt x="77960" y="24100"/>
                </a:lnTo>
                <a:lnTo>
                  <a:pt x="78010" y="24120"/>
                </a:lnTo>
                <a:lnTo>
                  <a:pt x="78040" y="24110"/>
                </a:lnTo>
                <a:lnTo>
                  <a:pt x="78060" y="24090"/>
                </a:lnTo>
                <a:lnTo>
                  <a:pt x="78110" y="24100"/>
                </a:lnTo>
                <a:lnTo>
                  <a:pt x="78240" y="24160"/>
                </a:lnTo>
                <a:lnTo>
                  <a:pt x="78440" y="24240"/>
                </a:lnTo>
                <a:lnTo>
                  <a:pt x="78510" y="24280"/>
                </a:lnTo>
                <a:lnTo>
                  <a:pt x="78540" y="24330"/>
                </a:lnTo>
                <a:lnTo>
                  <a:pt x="78620" y="24500"/>
                </a:lnTo>
                <a:lnTo>
                  <a:pt x="78010" y="24710"/>
                </a:lnTo>
                <a:lnTo>
                  <a:pt x="77920" y="24750"/>
                </a:lnTo>
                <a:lnTo>
                  <a:pt x="77900" y="24760"/>
                </a:lnTo>
                <a:lnTo>
                  <a:pt x="77640" y="24980"/>
                </a:lnTo>
                <a:lnTo>
                  <a:pt x="77630" y="25000"/>
                </a:lnTo>
                <a:lnTo>
                  <a:pt x="77480" y="25320"/>
                </a:lnTo>
                <a:lnTo>
                  <a:pt x="77250" y="25790"/>
                </a:lnTo>
                <a:lnTo>
                  <a:pt x="77240" y="25810"/>
                </a:lnTo>
                <a:lnTo>
                  <a:pt x="77090" y="25990"/>
                </a:lnTo>
                <a:lnTo>
                  <a:pt x="77050" y="26030"/>
                </a:lnTo>
                <a:lnTo>
                  <a:pt x="77030" y="26050"/>
                </a:lnTo>
                <a:lnTo>
                  <a:pt x="76990" y="26090"/>
                </a:lnTo>
                <a:lnTo>
                  <a:pt x="76930" y="26240"/>
                </a:lnTo>
                <a:lnTo>
                  <a:pt x="76920" y="26270"/>
                </a:lnTo>
                <a:lnTo>
                  <a:pt x="76920" y="26290"/>
                </a:lnTo>
                <a:lnTo>
                  <a:pt x="76930" y="26350"/>
                </a:lnTo>
                <a:lnTo>
                  <a:pt x="76930" y="26390"/>
                </a:lnTo>
                <a:lnTo>
                  <a:pt x="76880" y="26450"/>
                </a:lnTo>
                <a:lnTo>
                  <a:pt x="76840" y="26520"/>
                </a:lnTo>
                <a:lnTo>
                  <a:pt x="76830" y="26540"/>
                </a:lnTo>
                <a:lnTo>
                  <a:pt x="76830" y="26560"/>
                </a:lnTo>
                <a:lnTo>
                  <a:pt x="76830" y="26600"/>
                </a:lnTo>
                <a:lnTo>
                  <a:pt x="76820" y="26630"/>
                </a:lnTo>
                <a:lnTo>
                  <a:pt x="76800" y="26660"/>
                </a:lnTo>
                <a:lnTo>
                  <a:pt x="76570" y="26890"/>
                </a:lnTo>
                <a:lnTo>
                  <a:pt x="76550" y="26930"/>
                </a:lnTo>
                <a:lnTo>
                  <a:pt x="76540" y="26950"/>
                </a:lnTo>
                <a:lnTo>
                  <a:pt x="76530" y="26980"/>
                </a:lnTo>
                <a:lnTo>
                  <a:pt x="76510" y="27000"/>
                </a:lnTo>
                <a:lnTo>
                  <a:pt x="76480" y="27020"/>
                </a:lnTo>
                <a:lnTo>
                  <a:pt x="76410" y="27050"/>
                </a:lnTo>
                <a:lnTo>
                  <a:pt x="76370" y="27060"/>
                </a:lnTo>
                <a:lnTo>
                  <a:pt x="76340" y="27060"/>
                </a:lnTo>
                <a:lnTo>
                  <a:pt x="76330" y="27050"/>
                </a:lnTo>
                <a:lnTo>
                  <a:pt x="76280" y="27010"/>
                </a:lnTo>
                <a:lnTo>
                  <a:pt x="76260" y="27000"/>
                </a:lnTo>
                <a:lnTo>
                  <a:pt x="76250" y="27000"/>
                </a:lnTo>
                <a:lnTo>
                  <a:pt x="76230" y="27000"/>
                </a:lnTo>
                <a:lnTo>
                  <a:pt x="76200" y="27010"/>
                </a:lnTo>
                <a:lnTo>
                  <a:pt x="76160" y="27040"/>
                </a:lnTo>
                <a:lnTo>
                  <a:pt x="76110" y="27090"/>
                </a:lnTo>
                <a:lnTo>
                  <a:pt x="76090" y="27130"/>
                </a:lnTo>
                <a:lnTo>
                  <a:pt x="76070" y="27170"/>
                </a:lnTo>
                <a:lnTo>
                  <a:pt x="76070" y="27200"/>
                </a:lnTo>
                <a:lnTo>
                  <a:pt x="76060" y="27220"/>
                </a:lnTo>
                <a:lnTo>
                  <a:pt x="76050" y="27240"/>
                </a:lnTo>
                <a:lnTo>
                  <a:pt x="76000" y="27270"/>
                </a:lnTo>
                <a:lnTo>
                  <a:pt x="75990" y="27290"/>
                </a:lnTo>
                <a:lnTo>
                  <a:pt x="75980" y="27330"/>
                </a:lnTo>
                <a:lnTo>
                  <a:pt x="75970" y="27350"/>
                </a:lnTo>
                <a:lnTo>
                  <a:pt x="75960" y="27370"/>
                </a:lnTo>
                <a:lnTo>
                  <a:pt x="75930" y="27390"/>
                </a:lnTo>
                <a:lnTo>
                  <a:pt x="75910" y="27400"/>
                </a:lnTo>
                <a:lnTo>
                  <a:pt x="75900" y="27420"/>
                </a:lnTo>
                <a:lnTo>
                  <a:pt x="75900" y="27450"/>
                </a:lnTo>
                <a:lnTo>
                  <a:pt x="75900" y="27490"/>
                </a:lnTo>
                <a:lnTo>
                  <a:pt x="75900" y="27540"/>
                </a:lnTo>
                <a:lnTo>
                  <a:pt x="75900" y="27570"/>
                </a:lnTo>
                <a:lnTo>
                  <a:pt x="75900" y="27600"/>
                </a:lnTo>
                <a:lnTo>
                  <a:pt x="75890" y="27620"/>
                </a:lnTo>
                <a:lnTo>
                  <a:pt x="75880" y="27630"/>
                </a:lnTo>
                <a:lnTo>
                  <a:pt x="75860" y="27650"/>
                </a:lnTo>
                <a:lnTo>
                  <a:pt x="75860" y="27660"/>
                </a:lnTo>
                <a:lnTo>
                  <a:pt x="75860" y="27680"/>
                </a:lnTo>
                <a:lnTo>
                  <a:pt x="75870" y="27690"/>
                </a:lnTo>
                <a:lnTo>
                  <a:pt x="75890" y="27690"/>
                </a:lnTo>
                <a:lnTo>
                  <a:pt x="75920" y="27690"/>
                </a:lnTo>
                <a:lnTo>
                  <a:pt x="75940" y="27690"/>
                </a:lnTo>
                <a:lnTo>
                  <a:pt x="75980" y="27680"/>
                </a:lnTo>
                <a:lnTo>
                  <a:pt x="76020" y="27650"/>
                </a:lnTo>
                <a:lnTo>
                  <a:pt x="76010" y="27700"/>
                </a:lnTo>
                <a:lnTo>
                  <a:pt x="76000" y="27720"/>
                </a:lnTo>
                <a:lnTo>
                  <a:pt x="75980" y="27760"/>
                </a:lnTo>
                <a:lnTo>
                  <a:pt x="75950" y="27790"/>
                </a:lnTo>
                <a:lnTo>
                  <a:pt x="75920" y="27840"/>
                </a:lnTo>
                <a:lnTo>
                  <a:pt x="75800" y="28210"/>
                </a:lnTo>
                <a:lnTo>
                  <a:pt x="75780" y="28240"/>
                </a:lnTo>
                <a:lnTo>
                  <a:pt x="75780" y="28270"/>
                </a:lnTo>
                <a:lnTo>
                  <a:pt x="75780" y="28300"/>
                </a:lnTo>
                <a:lnTo>
                  <a:pt x="75780" y="28320"/>
                </a:lnTo>
                <a:lnTo>
                  <a:pt x="75790" y="28330"/>
                </a:lnTo>
                <a:lnTo>
                  <a:pt x="75800" y="28340"/>
                </a:lnTo>
                <a:lnTo>
                  <a:pt x="75820" y="28370"/>
                </a:lnTo>
                <a:lnTo>
                  <a:pt x="75830" y="28390"/>
                </a:lnTo>
                <a:lnTo>
                  <a:pt x="75840" y="28410"/>
                </a:lnTo>
                <a:lnTo>
                  <a:pt x="75840" y="28430"/>
                </a:lnTo>
                <a:lnTo>
                  <a:pt x="75830" y="28450"/>
                </a:lnTo>
                <a:lnTo>
                  <a:pt x="75810" y="28470"/>
                </a:lnTo>
                <a:lnTo>
                  <a:pt x="75770" y="28570"/>
                </a:lnTo>
                <a:lnTo>
                  <a:pt x="75750" y="28590"/>
                </a:lnTo>
                <a:lnTo>
                  <a:pt x="75730" y="28610"/>
                </a:lnTo>
                <a:lnTo>
                  <a:pt x="75680" y="28640"/>
                </a:lnTo>
                <a:lnTo>
                  <a:pt x="75650" y="28660"/>
                </a:lnTo>
                <a:lnTo>
                  <a:pt x="75620" y="28680"/>
                </a:lnTo>
                <a:lnTo>
                  <a:pt x="75590" y="28720"/>
                </a:lnTo>
                <a:lnTo>
                  <a:pt x="75580" y="28810"/>
                </a:lnTo>
                <a:lnTo>
                  <a:pt x="75580" y="28840"/>
                </a:lnTo>
                <a:lnTo>
                  <a:pt x="75590" y="28880"/>
                </a:lnTo>
                <a:lnTo>
                  <a:pt x="75600" y="28890"/>
                </a:lnTo>
                <a:lnTo>
                  <a:pt x="75610" y="28900"/>
                </a:lnTo>
                <a:lnTo>
                  <a:pt x="75620" y="28910"/>
                </a:lnTo>
                <a:lnTo>
                  <a:pt x="75650" y="28920"/>
                </a:lnTo>
                <a:lnTo>
                  <a:pt x="75670" y="28930"/>
                </a:lnTo>
                <a:lnTo>
                  <a:pt x="75690" y="28940"/>
                </a:lnTo>
                <a:lnTo>
                  <a:pt x="75700" y="28960"/>
                </a:lnTo>
                <a:lnTo>
                  <a:pt x="75710" y="28980"/>
                </a:lnTo>
                <a:lnTo>
                  <a:pt x="75720" y="29020"/>
                </a:lnTo>
                <a:lnTo>
                  <a:pt x="75730" y="29060"/>
                </a:lnTo>
                <a:lnTo>
                  <a:pt x="75740" y="29090"/>
                </a:lnTo>
                <a:lnTo>
                  <a:pt x="75740" y="29120"/>
                </a:lnTo>
                <a:lnTo>
                  <a:pt x="75720" y="29190"/>
                </a:lnTo>
                <a:lnTo>
                  <a:pt x="75720" y="29220"/>
                </a:lnTo>
                <a:lnTo>
                  <a:pt x="75730" y="29240"/>
                </a:lnTo>
                <a:lnTo>
                  <a:pt x="75750" y="29250"/>
                </a:lnTo>
                <a:lnTo>
                  <a:pt x="75780" y="29260"/>
                </a:lnTo>
                <a:lnTo>
                  <a:pt x="75800" y="29260"/>
                </a:lnTo>
                <a:lnTo>
                  <a:pt x="75820" y="29270"/>
                </a:lnTo>
                <a:lnTo>
                  <a:pt x="75830" y="29280"/>
                </a:lnTo>
                <a:lnTo>
                  <a:pt x="75850" y="29320"/>
                </a:lnTo>
                <a:lnTo>
                  <a:pt x="75860" y="29340"/>
                </a:lnTo>
                <a:lnTo>
                  <a:pt x="75870" y="29350"/>
                </a:lnTo>
                <a:lnTo>
                  <a:pt x="75890" y="29360"/>
                </a:lnTo>
                <a:lnTo>
                  <a:pt x="75910" y="29370"/>
                </a:lnTo>
                <a:lnTo>
                  <a:pt x="75960" y="29370"/>
                </a:lnTo>
                <a:lnTo>
                  <a:pt x="75980" y="29380"/>
                </a:lnTo>
                <a:lnTo>
                  <a:pt x="75990" y="29400"/>
                </a:lnTo>
                <a:lnTo>
                  <a:pt x="75990" y="29430"/>
                </a:lnTo>
                <a:lnTo>
                  <a:pt x="76010" y="29500"/>
                </a:lnTo>
                <a:lnTo>
                  <a:pt x="76010" y="29520"/>
                </a:lnTo>
                <a:lnTo>
                  <a:pt x="76010" y="29550"/>
                </a:lnTo>
                <a:lnTo>
                  <a:pt x="76000" y="29580"/>
                </a:lnTo>
                <a:lnTo>
                  <a:pt x="75990" y="29600"/>
                </a:lnTo>
                <a:lnTo>
                  <a:pt x="75980" y="29620"/>
                </a:lnTo>
                <a:lnTo>
                  <a:pt x="75950" y="29670"/>
                </a:lnTo>
                <a:lnTo>
                  <a:pt x="75920" y="29730"/>
                </a:lnTo>
                <a:lnTo>
                  <a:pt x="75900" y="29760"/>
                </a:lnTo>
                <a:lnTo>
                  <a:pt x="75870" y="29800"/>
                </a:lnTo>
                <a:lnTo>
                  <a:pt x="75820" y="29820"/>
                </a:lnTo>
                <a:lnTo>
                  <a:pt x="75810" y="29830"/>
                </a:lnTo>
                <a:lnTo>
                  <a:pt x="75810" y="29850"/>
                </a:lnTo>
                <a:lnTo>
                  <a:pt x="75820" y="29900"/>
                </a:lnTo>
                <a:lnTo>
                  <a:pt x="75820" y="29920"/>
                </a:lnTo>
                <a:lnTo>
                  <a:pt x="75810" y="29950"/>
                </a:lnTo>
                <a:lnTo>
                  <a:pt x="75800" y="29980"/>
                </a:lnTo>
                <a:lnTo>
                  <a:pt x="75760" y="30020"/>
                </a:lnTo>
                <a:lnTo>
                  <a:pt x="75740" y="30050"/>
                </a:lnTo>
                <a:lnTo>
                  <a:pt x="75680" y="30090"/>
                </a:lnTo>
                <a:lnTo>
                  <a:pt x="75670" y="30100"/>
                </a:lnTo>
                <a:lnTo>
                  <a:pt x="75660" y="30110"/>
                </a:lnTo>
                <a:lnTo>
                  <a:pt x="75660" y="30130"/>
                </a:lnTo>
                <a:lnTo>
                  <a:pt x="75680" y="30160"/>
                </a:lnTo>
                <a:lnTo>
                  <a:pt x="75620" y="30180"/>
                </a:lnTo>
                <a:lnTo>
                  <a:pt x="75600" y="30190"/>
                </a:lnTo>
                <a:lnTo>
                  <a:pt x="75570" y="30230"/>
                </a:lnTo>
                <a:lnTo>
                  <a:pt x="75570" y="30240"/>
                </a:lnTo>
                <a:lnTo>
                  <a:pt x="75560" y="30240"/>
                </a:lnTo>
                <a:lnTo>
                  <a:pt x="75550" y="30230"/>
                </a:lnTo>
                <a:lnTo>
                  <a:pt x="75530" y="30230"/>
                </a:lnTo>
                <a:lnTo>
                  <a:pt x="75510" y="30230"/>
                </a:lnTo>
                <a:lnTo>
                  <a:pt x="75470" y="30240"/>
                </a:lnTo>
                <a:lnTo>
                  <a:pt x="75450" y="30240"/>
                </a:lnTo>
                <a:lnTo>
                  <a:pt x="75430" y="30250"/>
                </a:lnTo>
                <a:lnTo>
                  <a:pt x="75420" y="30270"/>
                </a:lnTo>
                <a:lnTo>
                  <a:pt x="75420" y="30280"/>
                </a:lnTo>
                <a:lnTo>
                  <a:pt x="75410" y="30290"/>
                </a:lnTo>
                <a:lnTo>
                  <a:pt x="75410" y="30330"/>
                </a:lnTo>
                <a:lnTo>
                  <a:pt x="75400" y="30350"/>
                </a:lnTo>
                <a:lnTo>
                  <a:pt x="75390" y="30350"/>
                </a:lnTo>
                <a:lnTo>
                  <a:pt x="75380" y="30350"/>
                </a:lnTo>
                <a:lnTo>
                  <a:pt x="75380" y="30340"/>
                </a:lnTo>
                <a:lnTo>
                  <a:pt x="75370" y="30330"/>
                </a:lnTo>
                <a:lnTo>
                  <a:pt x="75360" y="30330"/>
                </a:lnTo>
                <a:lnTo>
                  <a:pt x="75340" y="30330"/>
                </a:lnTo>
                <a:lnTo>
                  <a:pt x="75330" y="30330"/>
                </a:lnTo>
                <a:lnTo>
                  <a:pt x="75330" y="30340"/>
                </a:lnTo>
                <a:lnTo>
                  <a:pt x="75300" y="30380"/>
                </a:lnTo>
                <a:lnTo>
                  <a:pt x="75260" y="30430"/>
                </a:lnTo>
                <a:lnTo>
                  <a:pt x="75240" y="30450"/>
                </a:lnTo>
                <a:lnTo>
                  <a:pt x="75210" y="30520"/>
                </a:lnTo>
                <a:lnTo>
                  <a:pt x="75180" y="30550"/>
                </a:lnTo>
                <a:lnTo>
                  <a:pt x="75160" y="30590"/>
                </a:lnTo>
                <a:lnTo>
                  <a:pt x="75130" y="30620"/>
                </a:lnTo>
                <a:lnTo>
                  <a:pt x="75120" y="30630"/>
                </a:lnTo>
                <a:lnTo>
                  <a:pt x="75110" y="30630"/>
                </a:lnTo>
                <a:lnTo>
                  <a:pt x="75100" y="30620"/>
                </a:lnTo>
                <a:lnTo>
                  <a:pt x="75080" y="30570"/>
                </a:lnTo>
                <a:lnTo>
                  <a:pt x="75070" y="30570"/>
                </a:lnTo>
                <a:lnTo>
                  <a:pt x="75050" y="30570"/>
                </a:lnTo>
                <a:lnTo>
                  <a:pt x="75020" y="30590"/>
                </a:lnTo>
                <a:lnTo>
                  <a:pt x="74960" y="30620"/>
                </a:lnTo>
                <a:lnTo>
                  <a:pt x="74940" y="30630"/>
                </a:lnTo>
                <a:lnTo>
                  <a:pt x="74920" y="30630"/>
                </a:lnTo>
                <a:lnTo>
                  <a:pt x="74910" y="30630"/>
                </a:lnTo>
                <a:lnTo>
                  <a:pt x="74910" y="30620"/>
                </a:lnTo>
                <a:lnTo>
                  <a:pt x="74900" y="30600"/>
                </a:lnTo>
                <a:lnTo>
                  <a:pt x="74860" y="30450"/>
                </a:lnTo>
                <a:lnTo>
                  <a:pt x="74850" y="30430"/>
                </a:lnTo>
                <a:lnTo>
                  <a:pt x="74840" y="30410"/>
                </a:lnTo>
                <a:lnTo>
                  <a:pt x="74820" y="30400"/>
                </a:lnTo>
                <a:lnTo>
                  <a:pt x="74810" y="30390"/>
                </a:lnTo>
                <a:lnTo>
                  <a:pt x="74750" y="30350"/>
                </a:lnTo>
                <a:lnTo>
                  <a:pt x="74720" y="30340"/>
                </a:lnTo>
                <a:lnTo>
                  <a:pt x="74710" y="30340"/>
                </a:lnTo>
                <a:lnTo>
                  <a:pt x="74690" y="30330"/>
                </a:lnTo>
                <a:lnTo>
                  <a:pt x="74570" y="30280"/>
                </a:lnTo>
                <a:lnTo>
                  <a:pt x="74540" y="30260"/>
                </a:lnTo>
                <a:lnTo>
                  <a:pt x="74450" y="30160"/>
                </a:lnTo>
                <a:lnTo>
                  <a:pt x="74440" y="30140"/>
                </a:lnTo>
                <a:lnTo>
                  <a:pt x="74410" y="30080"/>
                </a:lnTo>
                <a:lnTo>
                  <a:pt x="74400" y="30050"/>
                </a:lnTo>
                <a:lnTo>
                  <a:pt x="74380" y="30030"/>
                </a:lnTo>
                <a:lnTo>
                  <a:pt x="74370" y="30020"/>
                </a:lnTo>
                <a:lnTo>
                  <a:pt x="74360" y="30010"/>
                </a:lnTo>
                <a:lnTo>
                  <a:pt x="74320" y="30000"/>
                </a:lnTo>
                <a:lnTo>
                  <a:pt x="74290" y="30000"/>
                </a:lnTo>
                <a:lnTo>
                  <a:pt x="74220" y="29970"/>
                </a:lnTo>
                <a:lnTo>
                  <a:pt x="74140" y="29910"/>
                </a:lnTo>
                <a:lnTo>
                  <a:pt x="74110" y="29900"/>
                </a:lnTo>
                <a:lnTo>
                  <a:pt x="74100" y="29890"/>
                </a:lnTo>
                <a:lnTo>
                  <a:pt x="74020" y="29880"/>
                </a:lnTo>
                <a:lnTo>
                  <a:pt x="74000" y="29870"/>
                </a:lnTo>
                <a:lnTo>
                  <a:pt x="73990" y="29860"/>
                </a:lnTo>
                <a:lnTo>
                  <a:pt x="73960" y="29830"/>
                </a:lnTo>
                <a:lnTo>
                  <a:pt x="73910" y="29790"/>
                </a:lnTo>
                <a:lnTo>
                  <a:pt x="73790" y="29680"/>
                </a:lnTo>
                <a:lnTo>
                  <a:pt x="73750" y="29660"/>
                </a:lnTo>
                <a:lnTo>
                  <a:pt x="73360" y="29610"/>
                </a:lnTo>
                <a:lnTo>
                  <a:pt x="73200" y="29620"/>
                </a:lnTo>
                <a:lnTo>
                  <a:pt x="73150" y="29630"/>
                </a:lnTo>
                <a:lnTo>
                  <a:pt x="73040" y="29680"/>
                </a:lnTo>
                <a:lnTo>
                  <a:pt x="72970" y="29710"/>
                </a:lnTo>
                <a:lnTo>
                  <a:pt x="72930" y="29730"/>
                </a:lnTo>
                <a:lnTo>
                  <a:pt x="72750" y="29750"/>
                </a:lnTo>
                <a:lnTo>
                  <a:pt x="72710" y="29750"/>
                </a:lnTo>
                <a:lnTo>
                  <a:pt x="72530" y="29700"/>
                </a:lnTo>
                <a:lnTo>
                  <a:pt x="72500" y="29690"/>
                </a:lnTo>
                <a:lnTo>
                  <a:pt x="72480" y="29690"/>
                </a:lnTo>
                <a:lnTo>
                  <a:pt x="72460" y="29700"/>
                </a:lnTo>
                <a:lnTo>
                  <a:pt x="71970" y="29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