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Bahia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Brazil • State Map | Fully Editable Vector Shape</a:t>
            </a:r>
          </a:p>
        </p:txBody>
      </p:sp>
      <p:sp>
        <p:nvSpPr>
          <p:cNvPr id="101" name="Bahia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61460" y="35690"/>
                </a:moveTo>
                <a:lnTo>
                  <a:pt x="61710" y="35680"/>
                </a:lnTo>
                <a:lnTo>
                  <a:pt x="61770" y="35690"/>
                </a:lnTo>
                <a:lnTo>
                  <a:pt x="61790" y="35700"/>
                </a:lnTo>
                <a:lnTo>
                  <a:pt x="61820" y="35720"/>
                </a:lnTo>
                <a:lnTo>
                  <a:pt x="61950" y="35860"/>
                </a:lnTo>
                <a:lnTo>
                  <a:pt x="62010" y="35960"/>
                </a:lnTo>
                <a:lnTo>
                  <a:pt x="62030" y="35990"/>
                </a:lnTo>
                <a:lnTo>
                  <a:pt x="62040" y="36000"/>
                </a:lnTo>
                <a:lnTo>
                  <a:pt x="62050" y="36050"/>
                </a:lnTo>
                <a:lnTo>
                  <a:pt x="62050" y="36100"/>
                </a:lnTo>
                <a:lnTo>
                  <a:pt x="62060" y="36170"/>
                </a:lnTo>
                <a:lnTo>
                  <a:pt x="62060" y="36180"/>
                </a:lnTo>
                <a:lnTo>
                  <a:pt x="62100" y="36270"/>
                </a:lnTo>
                <a:lnTo>
                  <a:pt x="62100" y="36280"/>
                </a:lnTo>
                <a:lnTo>
                  <a:pt x="62220" y="36420"/>
                </a:lnTo>
                <a:lnTo>
                  <a:pt x="62300" y="36560"/>
                </a:lnTo>
                <a:lnTo>
                  <a:pt x="62330" y="36590"/>
                </a:lnTo>
                <a:lnTo>
                  <a:pt x="62340" y="36600"/>
                </a:lnTo>
                <a:lnTo>
                  <a:pt x="62350" y="36610"/>
                </a:lnTo>
                <a:lnTo>
                  <a:pt x="62380" y="36610"/>
                </a:lnTo>
                <a:lnTo>
                  <a:pt x="62400" y="36620"/>
                </a:lnTo>
                <a:lnTo>
                  <a:pt x="62420" y="36620"/>
                </a:lnTo>
                <a:lnTo>
                  <a:pt x="62490" y="36670"/>
                </a:lnTo>
                <a:lnTo>
                  <a:pt x="62580" y="36700"/>
                </a:lnTo>
                <a:lnTo>
                  <a:pt x="62620" y="36720"/>
                </a:lnTo>
                <a:lnTo>
                  <a:pt x="62700" y="36770"/>
                </a:lnTo>
                <a:lnTo>
                  <a:pt x="62710" y="36780"/>
                </a:lnTo>
                <a:lnTo>
                  <a:pt x="62740" y="36790"/>
                </a:lnTo>
                <a:lnTo>
                  <a:pt x="62850" y="36840"/>
                </a:lnTo>
                <a:lnTo>
                  <a:pt x="62870" y="36840"/>
                </a:lnTo>
                <a:lnTo>
                  <a:pt x="62880" y="36840"/>
                </a:lnTo>
                <a:lnTo>
                  <a:pt x="62900" y="36840"/>
                </a:lnTo>
                <a:lnTo>
                  <a:pt x="62920" y="36840"/>
                </a:lnTo>
                <a:lnTo>
                  <a:pt x="62940" y="36830"/>
                </a:lnTo>
                <a:lnTo>
                  <a:pt x="62950" y="36830"/>
                </a:lnTo>
                <a:lnTo>
                  <a:pt x="62960" y="36820"/>
                </a:lnTo>
                <a:lnTo>
                  <a:pt x="62990" y="36800"/>
                </a:lnTo>
                <a:lnTo>
                  <a:pt x="63000" y="36800"/>
                </a:lnTo>
                <a:lnTo>
                  <a:pt x="63020" y="36790"/>
                </a:lnTo>
                <a:lnTo>
                  <a:pt x="63090" y="36780"/>
                </a:lnTo>
                <a:lnTo>
                  <a:pt x="63120" y="36770"/>
                </a:lnTo>
                <a:lnTo>
                  <a:pt x="63280" y="36810"/>
                </a:lnTo>
                <a:lnTo>
                  <a:pt x="63310" y="36810"/>
                </a:lnTo>
                <a:lnTo>
                  <a:pt x="63340" y="36810"/>
                </a:lnTo>
                <a:lnTo>
                  <a:pt x="63360" y="36800"/>
                </a:lnTo>
                <a:lnTo>
                  <a:pt x="63380" y="36790"/>
                </a:lnTo>
                <a:lnTo>
                  <a:pt x="63400" y="36780"/>
                </a:lnTo>
                <a:lnTo>
                  <a:pt x="63410" y="36780"/>
                </a:lnTo>
                <a:lnTo>
                  <a:pt x="63410" y="36770"/>
                </a:lnTo>
                <a:lnTo>
                  <a:pt x="63420" y="36760"/>
                </a:lnTo>
                <a:lnTo>
                  <a:pt x="63480" y="36610"/>
                </a:lnTo>
                <a:lnTo>
                  <a:pt x="63490" y="36600"/>
                </a:lnTo>
                <a:lnTo>
                  <a:pt x="63500" y="36590"/>
                </a:lnTo>
                <a:lnTo>
                  <a:pt x="63520" y="36580"/>
                </a:lnTo>
                <a:lnTo>
                  <a:pt x="63600" y="36550"/>
                </a:lnTo>
                <a:lnTo>
                  <a:pt x="63660" y="36530"/>
                </a:lnTo>
                <a:lnTo>
                  <a:pt x="63680" y="36530"/>
                </a:lnTo>
                <a:lnTo>
                  <a:pt x="63690" y="36520"/>
                </a:lnTo>
                <a:lnTo>
                  <a:pt x="63700" y="36510"/>
                </a:lnTo>
                <a:lnTo>
                  <a:pt x="63710" y="36500"/>
                </a:lnTo>
                <a:lnTo>
                  <a:pt x="63720" y="36480"/>
                </a:lnTo>
                <a:lnTo>
                  <a:pt x="63740" y="36430"/>
                </a:lnTo>
                <a:lnTo>
                  <a:pt x="63750" y="36420"/>
                </a:lnTo>
                <a:lnTo>
                  <a:pt x="63750" y="36410"/>
                </a:lnTo>
                <a:lnTo>
                  <a:pt x="63760" y="36410"/>
                </a:lnTo>
                <a:lnTo>
                  <a:pt x="63780" y="36400"/>
                </a:lnTo>
                <a:lnTo>
                  <a:pt x="63810" y="36390"/>
                </a:lnTo>
                <a:lnTo>
                  <a:pt x="63820" y="36390"/>
                </a:lnTo>
                <a:lnTo>
                  <a:pt x="63830" y="36380"/>
                </a:lnTo>
                <a:lnTo>
                  <a:pt x="63850" y="36370"/>
                </a:lnTo>
                <a:lnTo>
                  <a:pt x="63880" y="36320"/>
                </a:lnTo>
                <a:lnTo>
                  <a:pt x="63890" y="36310"/>
                </a:lnTo>
                <a:lnTo>
                  <a:pt x="63910" y="36300"/>
                </a:lnTo>
                <a:lnTo>
                  <a:pt x="63920" y="36300"/>
                </a:lnTo>
                <a:lnTo>
                  <a:pt x="63940" y="36290"/>
                </a:lnTo>
                <a:lnTo>
                  <a:pt x="64000" y="36290"/>
                </a:lnTo>
                <a:lnTo>
                  <a:pt x="64060" y="36270"/>
                </a:lnTo>
                <a:lnTo>
                  <a:pt x="64120" y="36240"/>
                </a:lnTo>
                <a:lnTo>
                  <a:pt x="64140" y="36220"/>
                </a:lnTo>
                <a:lnTo>
                  <a:pt x="64150" y="36220"/>
                </a:lnTo>
                <a:lnTo>
                  <a:pt x="64180" y="36210"/>
                </a:lnTo>
                <a:lnTo>
                  <a:pt x="64370" y="36240"/>
                </a:lnTo>
                <a:lnTo>
                  <a:pt x="64510" y="36290"/>
                </a:lnTo>
                <a:lnTo>
                  <a:pt x="64530" y="36300"/>
                </a:lnTo>
                <a:lnTo>
                  <a:pt x="64550" y="36300"/>
                </a:lnTo>
                <a:lnTo>
                  <a:pt x="64560" y="36300"/>
                </a:lnTo>
                <a:lnTo>
                  <a:pt x="64710" y="36250"/>
                </a:lnTo>
                <a:lnTo>
                  <a:pt x="64730" y="36240"/>
                </a:lnTo>
                <a:lnTo>
                  <a:pt x="64760" y="36210"/>
                </a:lnTo>
                <a:lnTo>
                  <a:pt x="64790" y="36180"/>
                </a:lnTo>
                <a:lnTo>
                  <a:pt x="65020" y="35940"/>
                </a:lnTo>
                <a:lnTo>
                  <a:pt x="65030" y="35920"/>
                </a:lnTo>
                <a:lnTo>
                  <a:pt x="65040" y="35920"/>
                </a:lnTo>
                <a:lnTo>
                  <a:pt x="65070" y="35920"/>
                </a:lnTo>
                <a:lnTo>
                  <a:pt x="65090" y="35930"/>
                </a:lnTo>
                <a:lnTo>
                  <a:pt x="65110" y="35930"/>
                </a:lnTo>
                <a:lnTo>
                  <a:pt x="65120" y="35920"/>
                </a:lnTo>
                <a:lnTo>
                  <a:pt x="65150" y="35910"/>
                </a:lnTo>
                <a:lnTo>
                  <a:pt x="65160" y="35900"/>
                </a:lnTo>
                <a:lnTo>
                  <a:pt x="65170" y="35890"/>
                </a:lnTo>
                <a:lnTo>
                  <a:pt x="65180" y="35870"/>
                </a:lnTo>
                <a:lnTo>
                  <a:pt x="65190" y="35800"/>
                </a:lnTo>
                <a:lnTo>
                  <a:pt x="65190" y="35780"/>
                </a:lnTo>
                <a:lnTo>
                  <a:pt x="65200" y="35770"/>
                </a:lnTo>
                <a:lnTo>
                  <a:pt x="65240" y="35750"/>
                </a:lnTo>
                <a:lnTo>
                  <a:pt x="65250" y="35750"/>
                </a:lnTo>
                <a:lnTo>
                  <a:pt x="65260" y="35740"/>
                </a:lnTo>
                <a:lnTo>
                  <a:pt x="65270" y="35720"/>
                </a:lnTo>
                <a:lnTo>
                  <a:pt x="65280" y="35650"/>
                </a:lnTo>
                <a:lnTo>
                  <a:pt x="65300" y="35610"/>
                </a:lnTo>
                <a:lnTo>
                  <a:pt x="65380" y="35500"/>
                </a:lnTo>
                <a:lnTo>
                  <a:pt x="65380" y="35490"/>
                </a:lnTo>
                <a:lnTo>
                  <a:pt x="65380" y="35460"/>
                </a:lnTo>
                <a:lnTo>
                  <a:pt x="65400" y="35430"/>
                </a:lnTo>
                <a:lnTo>
                  <a:pt x="65400" y="35410"/>
                </a:lnTo>
                <a:lnTo>
                  <a:pt x="65410" y="35410"/>
                </a:lnTo>
                <a:lnTo>
                  <a:pt x="65440" y="35390"/>
                </a:lnTo>
                <a:lnTo>
                  <a:pt x="65460" y="35380"/>
                </a:lnTo>
                <a:lnTo>
                  <a:pt x="65480" y="35360"/>
                </a:lnTo>
                <a:lnTo>
                  <a:pt x="65480" y="35350"/>
                </a:lnTo>
                <a:lnTo>
                  <a:pt x="65480" y="35340"/>
                </a:lnTo>
                <a:lnTo>
                  <a:pt x="65480" y="35270"/>
                </a:lnTo>
                <a:lnTo>
                  <a:pt x="65490" y="35260"/>
                </a:lnTo>
                <a:lnTo>
                  <a:pt x="65490" y="35230"/>
                </a:lnTo>
                <a:lnTo>
                  <a:pt x="65500" y="35220"/>
                </a:lnTo>
                <a:lnTo>
                  <a:pt x="65570" y="35140"/>
                </a:lnTo>
                <a:lnTo>
                  <a:pt x="65590" y="35110"/>
                </a:lnTo>
                <a:lnTo>
                  <a:pt x="65600" y="35080"/>
                </a:lnTo>
                <a:lnTo>
                  <a:pt x="65610" y="35050"/>
                </a:lnTo>
                <a:lnTo>
                  <a:pt x="65610" y="35020"/>
                </a:lnTo>
                <a:lnTo>
                  <a:pt x="65600" y="34980"/>
                </a:lnTo>
                <a:lnTo>
                  <a:pt x="65590" y="34950"/>
                </a:lnTo>
                <a:lnTo>
                  <a:pt x="65580" y="34910"/>
                </a:lnTo>
                <a:lnTo>
                  <a:pt x="65580" y="34890"/>
                </a:lnTo>
                <a:lnTo>
                  <a:pt x="65590" y="34870"/>
                </a:lnTo>
                <a:lnTo>
                  <a:pt x="65630" y="34770"/>
                </a:lnTo>
                <a:lnTo>
                  <a:pt x="65640" y="34740"/>
                </a:lnTo>
                <a:lnTo>
                  <a:pt x="65640" y="34700"/>
                </a:lnTo>
                <a:lnTo>
                  <a:pt x="65650" y="34690"/>
                </a:lnTo>
                <a:lnTo>
                  <a:pt x="65640" y="34600"/>
                </a:lnTo>
                <a:lnTo>
                  <a:pt x="65630" y="34560"/>
                </a:lnTo>
                <a:lnTo>
                  <a:pt x="65620" y="34550"/>
                </a:lnTo>
                <a:lnTo>
                  <a:pt x="65620" y="34540"/>
                </a:lnTo>
                <a:lnTo>
                  <a:pt x="65610" y="34540"/>
                </a:lnTo>
                <a:lnTo>
                  <a:pt x="65550" y="34500"/>
                </a:lnTo>
                <a:lnTo>
                  <a:pt x="65540" y="34480"/>
                </a:lnTo>
                <a:lnTo>
                  <a:pt x="65540" y="34470"/>
                </a:lnTo>
                <a:lnTo>
                  <a:pt x="65530" y="34450"/>
                </a:lnTo>
                <a:lnTo>
                  <a:pt x="65520" y="34420"/>
                </a:lnTo>
                <a:lnTo>
                  <a:pt x="65520" y="34370"/>
                </a:lnTo>
                <a:lnTo>
                  <a:pt x="65510" y="34320"/>
                </a:lnTo>
                <a:lnTo>
                  <a:pt x="65450" y="34140"/>
                </a:lnTo>
                <a:lnTo>
                  <a:pt x="65440" y="34130"/>
                </a:lnTo>
                <a:lnTo>
                  <a:pt x="65440" y="34120"/>
                </a:lnTo>
                <a:lnTo>
                  <a:pt x="65420" y="34100"/>
                </a:lnTo>
                <a:lnTo>
                  <a:pt x="65410" y="34090"/>
                </a:lnTo>
                <a:lnTo>
                  <a:pt x="65390" y="34050"/>
                </a:lnTo>
                <a:lnTo>
                  <a:pt x="65380" y="34040"/>
                </a:lnTo>
                <a:lnTo>
                  <a:pt x="65350" y="34000"/>
                </a:lnTo>
                <a:lnTo>
                  <a:pt x="65340" y="33990"/>
                </a:lnTo>
                <a:lnTo>
                  <a:pt x="65330" y="33950"/>
                </a:lnTo>
                <a:lnTo>
                  <a:pt x="65340" y="33880"/>
                </a:lnTo>
                <a:lnTo>
                  <a:pt x="65350" y="33850"/>
                </a:lnTo>
                <a:lnTo>
                  <a:pt x="65360" y="33850"/>
                </a:lnTo>
                <a:lnTo>
                  <a:pt x="65380" y="33840"/>
                </a:lnTo>
                <a:lnTo>
                  <a:pt x="65450" y="33850"/>
                </a:lnTo>
                <a:lnTo>
                  <a:pt x="65500" y="33850"/>
                </a:lnTo>
                <a:lnTo>
                  <a:pt x="65580" y="33880"/>
                </a:lnTo>
                <a:lnTo>
                  <a:pt x="65600" y="33880"/>
                </a:lnTo>
                <a:lnTo>
                  <a:pt x="65610" y="33880"/>
                </a:lnTo>
                <a:lnTo>
                  <a:pt x="65620" y="33870"/>
                </a:lnTo>
                <a:lnTo>
                  <a:pt x="65630" y="33860"/>
                </a:lnTo>
                <a:lnTo>
                  <a:pt x="65640" y="33850"/>
                </a:lnTo>
                <a:lnTo>
                  <a:pt x="65640" y="33840"/>
                </a:lnTo>
                <a:lnTo>
                  <a:pt x="65660" y="33770"/>
                </a:lnTo>
                <a:lnTo>
                  <a:pt x="65670" y="33750"/>
                </a:lnTo>
                <a:lnTo>
                  <a:pt x="65690" y="33710"/>
                </a:lnTo>
                <a:lnTo>
                  <a:pt x="65700" y="33700"/>
                </a:lnTo>
                <a:lnTo>
                  <a:pt x="65720" y="33690"/>
                </a:lnTo>
                <a:lnTo>
                  <a:pt x="65750" y="33660"/>
                </a:lnTo>
                <a:lnTo>
                  <a:pt x="65770" y="33650"/>
                </a:lnTo>
                <a:lnTo>
                  <a:pt x="65790" y="33650"/>
                </a:lnTo>
                <a:lnTo>
                  <a:pt x="65860" y="33670"/>
                </a:lnTo>
                <a:lnTo>
                  <a:pt x="65890" y="33690"/>
                </a:lnTo>
                <a:lnTo>
                  <a:pt x="65900" y="33700"/>
                </a:lnTo>
                <a:lnTo>
                  <a:pt x="65930" y="33700"/>
                </a:lnTo>
                <a:lnTo>
                  <a:pt x="65960" y="33700"/>
                </a:lnTo>
                <a:lnTo>
                  <a:pt x="65970" y="33700"/>
                </a:lnTo>
                <a:lnTo>
                  <a:pt x="65980" y="33700"/>
                </a:lnTo>
                <a:lnTo>
                  <a:pt x="65990" y="33690"/>
                </a:lnTo>
                <a:lnTo>
                  <a:pt x="66000" y="33680"/>
                </a:lnTo>
                <a:lnTo>
                  <a:pt x="66010" y="33670"/>
                </a:lnTo>
                <a:lnTo>
                  <a:pt x="66020" y="33640"/>
                </a:lnTo>
                <a:lnTo>
                  <a:pt x="66030" y="33620"/>
                </a:lnTo>
                <a:lnTo>
                  <a:pt x="66040" y="33610"/>
                </a:lnTo>
                <a:lnTo>
                  <a:pt x="66080" y="33590"/>
                </a:lnTo>
                <a:lnTo>
                  <a:pt x="66090" y="33580"/>
                </a:lnTo>
                <a:lnTo>
                  <a:pt x="66110" y="33590"/>
                </a:lnTo>
                <a:lnTo>
                  <a:pt x="66160" y="33640"/>
                </a:lnTo>
                <a:lnTo>
                  <a:pt x="66190" y="33660"/>
                </a:lnTo>
                <a:lnTo>
                  <a:pt x="66200" y="33670"/>
                </a:lnTo>
                <a:lnTo>
                  <a:pt x="66250" y="33810"/>
                </a:lnTo>
                <a:lnTo>
                  <a:pt x="66250" y="33820"/>
                </a:lnTo>
                <a:lnTo>
                  <a:pt x="66260" y="33820"/>
                </a:lnTo>
                <a:lnTo>
                  <a:pt x="66270" y="33830"/>
                </a:lnTo>
                <a:lnTo>
                  <a:pt x="66280" y="33840"/>
                </a:lnTo>
                <a:lnTo>
                  <a:pt x="66310" y="33850"/>
                </a:lnTo>
                <a:lnTo>
                  <a:pt x="66320" y="33850"/>
                </a:lnTo>
                <a:lnTo>
                  <a:pt x="66330" y="33840"/>
                </a:lnTo>
                <a:lnTo>
                  <a:pt x="66340" y="33840"/>
                </a:lnTo>
                <a:lnTo>
                  <a:pt x="66350" y="33830"/>
                </a:lnTo>
                <a:lnTo>
                  <a:pt x="66370" y="33820"/>
                </a:lnTo>
                <a:lnTo>
                  <a:pt x="66370" y="33810"/>
                </a:lnTo>
                <a:lnTo>
                  <a:pt x="66390" y="33800"/>
                </a:lnTo>
                <a:lnTo>
                  <a:pt x="66400" y="33800"/>
                </a:lnTo>
                <a:lnTo>
                  <a:pt x="66420" y="33790"/>
                </a:lnTo>
                <a:lnTo>
                  <a:pt x="66480" y="33800"/>
                </a:lnTo>
                <a:lnTo>
                  <a:pt x="66510" y="33800"/>
                </a:lnTo>
                <a:lnTo>
                  <a:pt x="66550" y="33800"/>
                </a:lnTo>
                <a:lnTo>
                  <a:pt x="66560" y="33790"/>
                </a:lnTo>
                <a:lnTo>
                  <a:pt x="66580" y="33800"/>
                </a:lnTo>
                <a:lnTo>
                  <a:pt x="66590" y="33800"/>
                </a:lnTo>
                <a:lnTo>
                  <a:pt x="66600" y="33820"/>
                </a:lnTo>
                <a:lnTo>
                  <a:pt x="66620" y="33820"/>
                </a:lnTo>
                <a:lnTo>
                  <a:pt x="66630" y="33820"/>
                </a:lnTo>
                <a:lnTo>
                  <a:pt x="66640" y="33820"/>
                </a:lnTo>
                <a:lnTo>
                  <a:pt x="66650" y="33810"/>
                </a:lnTo>
                <a:lnTo>
                  <a:pt x="66670" y="33770"/>
                </a:lnTo>
                <a:lnTo>
                  <a:pt x="66680" y="33760"/>
                </a:lnTo>
                <a:lnTo>
                  <a:pt x="66730" y="33740"/>
                </a:lnTo>
                <a:lnTo>
                  <a:pt x="66750" y="33730"/>
                </a:lnTo>
                <a:lnTo>
                  <a:pt x="66770" y="33730"/>
                </a:lnTo>
                <a:lnTo>
                  <a:pt x="66780" y="33730"/>
                </a:lnTo>
                <a:lnTo>
                  <a:pt x="66820" y="33750"/>
                </a:lnTo>
                <a:lnTo>
                  <a:pt x="66830" y="33750"/>
                </a:lnTo>
                <a:lnTo>
                  <a:pt x="66920" y="33770"/>
                </a:lnTo>
                <a:lnTo>
                  <a:pt x="66930" y="33780"/>
                </a:lnTo>
                <a:lnTo>
                  <a:pt x="66940" y="33780"/>
                </a:lnTo>
                <a:lnTo>
                  <a:pt x="66940" y="33790"/>
                </a:lnTo>
                <a:lnTo>
                  <a:pt x="66950" y="33830"/>
                </a:lnTo>
                <a:lnTo>
                  <a:pt x="66950" y="33840"/>
                </a:lnTo>
                <a:lnTo>
                  <a:pt x="66960" y="33850"/>
                </a:lnTo>
                <a:lnTo>
                  <a:pt x="66970" y="33860"/>
                </a:lnTo>
                <a:lnTo>
                  <a:pt x="66980" y="33860"/>
                </a:lnTo>
                <a:lnTo>
                  <a:pt x="67020" y="33850"/>
                </a:lnTo>
                <a:lnTo>
                  <a:pt x="67040" y="33850"/>
                </a:lnTo>
                <a:lnTo>
                  <a:pt x="67060" y="33860"/>
                </a:lnTo>
                <a:lnTo>
                  <a:pt x="67080" y="33870"/>
                </a:lnTo>
                <a:lnTo>
                  <a:pt x="67130" y="33880"/>
                </a:lnTo>
                <a:lnTo>
                  <a:pt x="67140" y="33890"/>
                </a:lnTo>
                <a:lnTo>
                  <a:pt x="67150" y="33890"/>
                </a:lnTo>
                <a:lnTo>
                  <a:pt x="67150" y="33900"/>
                </a:lnTo>
                <a:lnTo>
                  <a:pt x="67160" y="33910"/>
                </a:lnTo>
                <a:lnTo>
                  <a:pt x="67150" y="33920"/>
                </a:lnTo>
                <a:lnTo>
                  <a:pt x="67150" y="33930"/>
                </a:lnTo>
                <a:lnTo>
                  <a:pt x="67140" y="33960"/>
                </a:lnTo>
                <a:lnTo>
                  <a:pt x="67130" y="33980"/>
                </a:lnTo>
                <a:lnTo>
                  <a:pt x="67130" y="33990"/>
                </a:lnTo>
                <a:lnTo>
                  <a:pt x="67130" y="34000"/>
                </a:lnTo>
                <a:lnTo>
                  <a:pt x="67140" y="34000"/>
                </a:lnTo>
                <a:lnTo>
                  <a:pt x="67140" y="34010"/>
                </a:lnTo>
                <a:lnTo>
                  <a:pt x="67150" y="34020"/>
                </a:lnTo>
                <a:lnTo>
                  <a:pt x="67160" y="34020"/>
                </a:lnTo>
                <a:lnTo>
                  <a:pt x="67170" y="34030"/>
                </a:lnTo>
                <a:lnTo>
                  <a:pt x="67220" y="34040"/>
                </a:lnTo>
                <a:lnTo>
                  <a:pt x="67310" y="34090"/>
                </a:lnTo>
                <a:lnTo>
                  <a:pt x="67330" y="34090"/>
                </a:lnTo>
                <a:lnTo>
                  <a:pt x="67340" y="34090"/>
                </a:lnTo>
                <a:lnTo>
                  <a:pt x="67350" y="34070"/>
                </a:lnTo>
                <a:lnTo>
                  <a:pt x="67360" y="34070"/>
                </a:lnTo>
                <a:lnTo>
                  <a:pt x="67380" y="34050"/>
                </a:lnTo>
                <a:lnTo>
                  <a:pt x="67390" y="34050"/>
                </a:lnTo>
                <a:lnTo>
                  <a:pt x="67420" y="34040"/>
                </a:lnTo>
                <a:lnTo>
                  <a:pt x="67450" y="34040"/>
                </a:lnTo>
                <a:lnTo>
                  <a:pt x="67510" y="34030"/>
                </a:lnTo>
                <a:lnTo>
                  <a:pt x="67570" y="34030"/>
                </a:lnTo>
                <a:lnTo>
                  <a:pt x="67650" y="34050"/>
                </a:lnTo>
                <a:lnTo>
                  <a:pt x="67670" y="34050"/>
                </a:lnTo>
                <a:lnTo>
                  <a:pt x="67680" y="34060"/>
                </a:lnTo>
                <a:lnTo>
                  <a:pt x="67710" y="34100"/>
                </a:lnTo>
                <a:lnTo>
                  <a:pt x="67720" y="34100"/>
                </a:lnTo>
                <a:lnTo>
                  <a:pt x="67740" y="34110"/>
                </a:lnTo>
                <a:lnTo>
                  <a:pt x="67760" y="34120"/>
                </a:lnTo>
                <a:lnTo>
                  <a:pt x="67770" y="34120"/>
                </a:lnTo>
                <a:lnTo>
                  <a:pt x="67780" y="34120"/>
                </a:lnTo>
                <a:lnTo>
                  <a:pt x="67790" y="34110"/>
                </a:lnTo>
                <a:lnTo>
                  <a:pt x="67800" y="34090"/>
                </a:lnTo>
                <a:lnTo>
                  <a:pt x="67810" y="34070"/>
                </a:lnTo>
                <a:lnTo>
                  <a:pt x="67830" y="33990"/>
                </a:lnTo>
                <a:lnTo>
                  <a:pt x="67830" y="33980"/>
                </a:lnTo>
                <a:lnTo>
                  <a:pt x="67840" y="33970"/>
                </a:lnTo>
                <a:lnTo>
                  <a:pt x="67850" y="33960"/>
                </a:lnTo>
                <a:lnTo>
                  <a:pt x="67870" y="33960"/>
                </a:lnTo>
                <a:lnTo>
                  <a:pt x="67880" y="33960"/>
                </a:lnTo>
                <a:lnTo>
                  <a:pt x="67890" y="33960"/>
                </a:lnTo>
                <a:lnTo>
                  <a:pt x="67910" y="33970"/>
                </a:lnTo>
                <a:lnTo>
                  <a:pt x="68010" y="33990"/>
                </a:lnTo>
                <a:lnTo>
                  <a:pt x="68040" y="33990"/>
                </a:lnTo>
                <a:lnTo>
                  <a:pt x="68050" y="33980"/>
                </a:lnTo>
                <a:lnTo>
                  <a:pt x="68060" y="33970"/>
                </a:lnTo>
                <a:lnTo>
                  <a:pt x="68060" y="33960"/>
                </a:lnTo>
                <a:lnTo>
                  <a:pt x="68060" y="33940"/>
                </a:lnTo>
                <a:lnTo>
                  <a:pt x="68070" y="33930"/>
                </a:lnTo>
                <a:lnTo>
                  <a:pt x="68080" y="33920"/>
                </a:lnTo>
                <a:lnTo>
                  <a:pt x="68100" y="33900"/>
                </a:lnTo>
                <a:lnTo>
                  <a:pt x="68140" y="33830"/>
                </a:lnTo>
                <a:lnTo>
                  <a:pt x="68160" y="33800"/>
                </a:lnTo>
                <a:lnTo>
                  <a:pt x="68170" y="33790"/>
                </a:lnTo>
                <a:lnTo>
                  <a:pt x="68180" y="33780"/>
                </a:lnTo>
                <a:lnTo>
                  <a:pt x="68190" y="33780"/>
                </a:lnTo>
                <a:lnTo>
                  <a:pt x="68250" y="33760"/>
                </a:lnTo>
                <a:lnTo>
                  <a:pt x="68270" y="33750"/>
                </a:lnTo>
                <a:lnTo>
                  <a:pt x="68290" y="33740"/>
                </a:lnTo>
                <a:lnTo>
                  <a:pt x="68290" y="33730"/>
                </a:lnTo>
                <a:lnTo>
                  <a:pt x="68300" y="33730"/>
                </a:lnTo>
                <a:lnTo>
                  <a:pt x="68300" y="33720"/>
                </a:lnTo>
                <a:lnTo>
                  <a:pt x="68310" y="33710"/>
                </a:lnTo>
                <a:lnTo>
                  <a:pt x="68320" y="33670"/>
                </a:lnTo>
                <a:lnTo>
                  <a:pt x="68330" y="33650"/>
                </a:lnTo>
                <a:lnTo>
                  <a:pt x="68350" y="33630"/>
                </a:lnTo>
                <a:lnTo>
                  <a:pt x="68360" y="33620"/>
                </a:lnTo>
                <a:lnTo>
                  <a:pt x="68380" y="33600"/>
                </a:lnTo>
                <a:lnTo>
                  <a:pt x="68400" y="33600"/>
                </a:lnTo>
                <a:lnTo>
                  <a:pt x="68420" y="33600"/>
                </a:lnTo>
                <a:lnTo>
                  <a:pt x="68430" y="33600"/>
                </a:lnTo>
                <a:lnTo>
                  <a:pt x="68450" y="33610"/>
                </a:lnTo>
                <a:lnTo>
                  <a:pt x="68480" y="33620"/>
                </a:lnTo>
                <a:lnTo>
                  <a:pt x="68490" y="33610"/>
                </a:lnTo>
                <a:lnTo>
                  <a:pt x="68730" y="33570"/>
                </a:lnTo>
                <a:lnTo>
                  <a:pt x="68740" y="33560"/>
                </a:lnTo>
                <a:lnTo>
                  <a:pt x="68790" y="33540"/>
                </a:lnTo>
                <a:lnTo>
                  <a:pt x="68810" y="33530"/>
                </a:lnTo>
                <a:lnTo>
                  <a:pt x="68830" y="33520"/>
                </a:lnTo>
                <a:lnTo>
                  <a:pt x="68880" y="33440"/>
                </a:lnTo>
                <a:lnTo>
                  <a:pt x="68900" y="33420"/>
                </a:lnTo>
                <a:lnTo>
                  <a:pt x="68910" y="33410"/>
                </a:lnTo>
                <a:lnTo>
                  <a:pt x="68920" y="33400"/>
                </a:lnTo>
                <a:lnTo>
                  <a:pt x="68940" y="33390"/>
                </a:lnTo>
                <a:lnTo>
                  <a:pt x="68960" y="33390"/>
                </a:lnTo>
                <a:lnTo>
                  <a:pt x="68980" y="33410"/>
                </a:lnTo>
                <a:lnTo>
                  <a:pt x="68990" y="33420"/>
                </a:lnTo>
                <a:lnTo>
                  <a:pt x="69000" y="33420"/>
                </a:lnTo>
                <a:lnTo>
                  <a:pt x="69020" y="33400"/>
                </a:lnTo>
                <a:lnTo>
                  <a:pt x="69040" y="33390"/>
                </a:lnTo>
                <a:lnTo>
                  <a:pt x="69050" y="33390"/>
                </a:lnTo>
                <a:lnTo>
                  <a:pt x="69060" y="33400"/>
                </a:lnTo>
                <a:lnTo>
                  <a:pt x="69080" y="33410"/>
                </a:lnTo>
                <a:lnTo>
                  <a:pt x="69090" y="33410"/>
                </a:lnTo>
                <a:lnTo>
                  <a:pt x="69100" y="33420"/>
                </a:lnTo>
                <a:lnTo>
                  <a:pt x="69120" y="33420"/>
                </a:lnTo>
                <a:lnTo>
                  <a:pt x="69140" y="33420"/>
                </a:lnTo>
                <a:lnTo>
                  <a:pt x="69150" y="33410"/>
                </a:lnTo>
                <a:lnTo>
                  <a:pt x="69160" y="33410"/>
                </a:lnTo>
                <a:lnTo>
                  <a:pt x="69170" y="33400"/>
                </a:lnTo>
                <a:lnTo>
                  <a:pt x="69180" y="33400"/>
                </a:lnTo>
                <a:lnTo>
                  <a:pt x="69190" y="33400"/>
                </a:lnTo>
                <a:lnTo>
                  <a:pt x="69220" y="33400"/>
                </a:lnTo>
                <a:lnTo>
                  <a:pt x="69230" y="33410"/>
                </a:lnTo>
                <a:lnTo>
                  <a:pt x="69240" y="33420"/>
                </a:lnTo>
                <a:lnTo>
                  <a:pt x="69250" y="33430"/>
                </a:lnTo>
                <a:lnTo>
                  <a:pt x="69250" y="33440"/>
                </a:lnTo>
                <a:lnTo>
                  <a:pt x="69270" y="33470"/>
                </a:lnTo>
                <a:lnTo>
                  <a:pt x="69270" y="33480"/>
                </a:lnTo>
                <a:lnTo>
                  <a:pt x="69280" y="33480"/>
                </a:lnTo>
                <a:lnTo>
                  <a:pt x="69300" y="33490"/>
                </a:lnTo>
                <a:lnTo>
                  <a:pt x="69320" y="33490"/>
                </a:lnTo>
                <a:lnTo>
                  <a:pt x="69330" y="33480"/>
                </a:lnTo>
                <a:lnTo>
                  <a:pt x="69340" y="33470"/>
                </a:lnTo>
                <a:lnTo>
                  <a:pt x="69360" y="33460"/>
                </a:lnTo>
                <a:lnTo>
                  <a:pt x="69380" y="33430"/>
                </a:lnTo>
                <a:lnTo>
                  <a:pt x="69420" y="33350"/>
                </a:lnTo>
                <a:lnTo>
                  <a:pt x="69420" y="33340"/>
                </a:lnTo>
                <a:lnTo>
                  <a:pt x="69430" y="33330"/>
                </a:lnTo>
                <a:lnTo>
                  <a:pt x="69440" y="33320"/>
                </a:lnTo>
                <a:lnTo>
                  <a:pt x="69450" y="33310"/>
                </a:lnTo>
                <a:lnTo>
                  <a:pt x="69530" y="33280"/>
                </a:lnTo>
                <a:lnTo>
                  <a:pt x="69550" y="33280"/>
                </a:lnTo>
                <a:lnTo>
                  <a:pt x="69550" y="33270"/>
                </a:lnTo>
                <a:lnTo>
                  <a:pt x="69560" y="33260"/>
                </a:lnTo>
                <a:lnTo>
                  <a:pt x="69560" y="33250"/>
                </a:lnTo>
                <a:lnTo>
                  <a:pt x="69560" y="33240"/>
                </a:lnTo>
                <a:lnTo>
                  <a:pt x="69560" y="33220"/>
                </a:lnTo>
                <a:lnTo>
                  <a:pt x="69560" y="33180"/>
                </a:lnTo>
                <a:lnTo>
                  <a:pt x="69560" y="33070"/>
                </a:lnTo>
                <a:lnTo>
                  <a:pt x="69540" y="32970"/>
                </a:lnTo>
                <a:lnTo>
                  <a:pt x="69540" y="32960"/>
                </a:lnTo>
                <a:lnTo>
                  <a:pt x="69540" y="32950"/>
                </a:lnTo>
                <a:lnTo>
                  <a:pt x="69550" y="32940"/>
                </a:lnTo>
                <a:lnTo>
                  <a:pt x="69560" y="32930"/>
                </a:lnTo>
                <a:lnTo>
                  <a:pt x="69580" y="32920"/>
                </a:lnTo>
                <a:lnTo>
                  <a:pt x="69600" y="32920"/>
                </a:lnTo>
                <a:lnTo>
                  <a:pt x="69620" y="32920"/>
                </a:lnTo>
                <a:lnTo>
                  <a:pt x="69690" y="32920"/>
                </a:lnTo>
                <a:lnTo>
                  <a:pt x="69710" y="32920"/>
                </a:lnTo>
                <a:lnTo>
                  <a:pt x="69790" y="32900"/>
                </a:lnTo>
                <a:lnTo>
                  <a:pt x="69800" y="32890"/>
                </a:lnTo>
                <a:lnTo>
                  <a:pt x="69820" y="32890"/>
                </a:lnTo>
                <a:lnTo>
                  <a:pt x="69830" y="32890"/>
                </a:lnTo>
                <a:lnTo>
                  <a:pt x="69840" y="32900"/>
                </a:lnTo>
                <a:lnTo>
                  <a:pt x="69850" y="32900"/>
                </a:lnTo>
                <a:lnTo>
                  <a:pt x="69860" y="32910"/>
                </a:lnTo>
                <a:lnTo>
                  <a:pt x="69880" y="32910"/>
                </a:lnTo>
                <a:lnTo>
                  <a:pt x="69900" y="32910"/>
                </a:lnTo>
                <a:lnTo>
                  <a:pt x="69920" y="32910"/>
                </a:lnTo>
                <a:lnTo>
                  <a:pt x="69930" y="32910"/>
                </a:lnTo>
                <a:lnTo>
                  <a:pt x="69940" y="32900"/>
                </a:lnTo>
                <a:lnTo>
                  <a:pt x="69960" y="32880"/>
                </a:lnTo>
                <a:lnTo>
                  <a:pt x="69970" y="32870"/>
                </a:lnTo>
                <a:lnTo>
                  <a:pt x="70030" y="32830"/>
                </a:lnTo>
                <a:lnTo>
                  <a:pt x="70040" y="32830"/>
                </a:lnTo>
                <a:lnTo>
                  <a:pt x="70040" y="32820"/>
                </a:lnTo>
                <a:lnTo>
                  <a:pt x="70050" y="32810"/>
                </a:lnTo>
                <a:lnTo>
                  <a:pt x="70090" y="32710"/>
                </a:lnTo>
                <a:lnTo>
                  <a:pt x="70100" y="32690"/>
                </a:lnTo>
                <a:lnTo>
                  <a:pt x="70170" y="32620"/>
                </a:lnTo>
                <a:lnTo>
                  <a:pt x="70170" y="32610"/>
                </a:lnTo>
                <a:lnTo>
                  <a:pt x="70190" y="32590"/>
                </a:lnTo>
                <a:lnTo>
                  <a:pt x="70200" y="32570"/>
                </a:lnTo>
                <a:lnTo>
                  <a:pt x="70220" y="32550"/>
                </a:lnTo>
                <a:lnTo>
                  <a:pt x="70230" y="32540"/>
                </a:lnTo>
                <a:lnTo>
                  <a:pt x="70240" y="32520"/>
                </a:lnTo>
                <a:lnTo>
                  <a:pt x="70260" y="32440"/>
                </a:lnTo>
                <a:lnTo>
                  <a:pt x="70290" y="32380"/>
                </a:lnTo>
                <a:lnTo>
                  <a:pt x="70350" y="32410"/>
                </a:lnTo>
                <a:lnTo>
                  <a:pt x="70380" y="32430"/>
                </a:lnTo>
                <a:lnTo>
                  <a:pt x="70400" y="32430"/>
                </a:lnTo>
                <a:lnTo>
                  <a:pt x="70440" y="32430"/>
                </a:lnTo>
                <a:lnTo>
                  <a:pt x="70460" y="32430"/>
                </a:lnTo>
                <a:lnTo>
                  <a:pt x="70470" y="32430"/>
                </a:lnTo>
                <a:lnTo>
                  <a:pt x="70510" y="32420"/>
                </a:lnTo>
                <a:lnTo>
                  <a:pt x="70530" y="32410"/>
                </a:lnTo>
                <a:lnTo>
                  <a:pt x="70550" y="32400"/>
                </a:lnTo>
                <a:lnTo>
                  <a:pt x="70610" y="32380"/>
                </a:lnTo>
                <a:lnTo>
                  <a:pt x="70720" y="32370"/>
                </a:lnTo>
                <a:lnTo>
                  <a:pt x="70750" y="32370"/>
                </a:lnTo>
                <a:lnTo>
                  <a:pt x="70800" y="32380"/>
                </a:lnTo>
                <a:lnTo>
                  <a:pt x="70820" y="32390"/>
                </a:lnTo>
                <a:lnTo>
                  <a:pt x="70830" y="32390"/>
                </a:lnTo>
                <a:lnTo>
                  <a:pt x="70830" y="32400"/>
                </a:lnTo>
                <a:lnTo>
                  <a:pt x="70840" y="32410"/>
                </a:lnTo>
                <a:lnTo>
                  <a:pt x="70840" y="32420"/>
                </a:lnTo>
                <a:lnTo>
                  <a:pt x="70840" y="32430"/>
                </a:lnTo>
                <a:lnTo>
                  <a:pt x="70830" y="32480"/>
                </a:lnTo>
                <a:lnTo>
                  <a:pt x="70830" y="32490"/>
                </a:lnTo>
                <a:lnTo>
                  <a:pt x="70840" y="32510"/>
                </a:lnTo>
                <a:lnTo>
                  <a:pt x="70840" y="32520"/>
                </a:lnTo>
                <a:lnTo>
                  <a:pt x="70860" y="32530"/>
                </a:lnTo>
                <a:lnTo>
                  <a:pt x="70870" y="32530"/>
                </a:lnTo>
                <a:lnTo>
                  <a:pt x="70890" y="32530"/>
                </a:lnTo>
                <a:lnTo>
                  <a:pt x="70900" y="32530"/>
                </a:lnTo>
                <a:lnTo>
                  <a:pt x="70950" y="32530"/>
                </a:lnTo>
                <a:lnTo>
                  <a:pt x="71010" y="32510"/>
                </a:lnTo>
                <a:lnTo>
                  <a:pt x="71030" y="32500"/>
                </a:lnTo>
                <a:lnTo>
                  <a:pt x="71040" y="32510"/>
                </a:lnTo>
                <a:lnTo>
                  <a:pt x="71050" y="32510"/>
                </a:lnTo>
                <a:lnTo>
                  <a:pt x="71060" y="32520"/>
                </a:lnTo>
                <a:lnTo>
                  <a:pt x="71070" y="32530"/>
                </a:lnTo>
                <a:lnTo>
                  <a:pt x="71070" y="32540"/>
                </a:lnTo>
                <a:lnTo>
                  <a:pt x="71070" y="32550"/>
                </a:lnTo>
                <a:lnTo>
                  <a:pt x="71070" y="32570"/>
                </a:lnTo>
                <a:lnTo>
                  <a:pt x="71080" y="32580"/>
                </a:lnTo>
                <a:lnTo>
                  <a:pt x="71080" y="32590"/>
                </a:lnTo>
                <a:lnTo>
                  <a:pt x="71090" y="32600"/>
                </a:lnTo>
                <a:lnTo>
                  <a:pt x="71100" y="32610"/>
                </a:lnTo>
                <a:lnTo>
                  <a:pt x="71120" y="32630"/>
                </a:lnTo>
                <a:lnTo>
                  <a:pt x="71140" y="32630"/>
                </a:lnTo>
                <a:lnTo>
                  <a:pt x="71160" y="32630"/>
                </a:lnTo>
                <a:lnTo>
                  <a:pt x="71180" y="32620"/>
                </a:lnTo>
                <a:lnTo>
                  <a:pt x="71190" y="32610"/>
                </a:lnTo>
                <a:lnTo>
                  <a:pt x="71200" y="32610"/>
                </a:lnTo>
                <a:lnTo>
                  <a:pt x="71210" y="32620"/>
                </a:lnTo>
                <a:lnTo>
                  <a:pt x="71220" y="32630"/>
                </a:lnTo>
                <a:lnTo>
                  <a:pt x="71240" y="32650"/>
                </a:lnTo>
                <a:lnTo>
                  <a:pt x="71260" y="32660"/>
                </a:lnTo>
                <a:lnTo>
                  <a:pt x="71260" y="32670"/>
                </a:lnTo>
                <a:lnTo>
                  <a:pt x="71270" y="32690"/>
                </a:lnTo>
                <a:lnTo>
                  <a:pt x="71270" y="32700"/>
                </a:lnTo>
                <a:lnTo>
                  <a:pt x="71270" y="32710"/>
                </a:lnTo>
                <a:lnTo>
                  <a:pt x="71260" y="32740"/>
                </a:lnTo>
                <a:lnTo>
                  <a:pt x="71250" y="32830"/>
                </a:lnTo>
                <a:lnTo>
                  <a:pt x="71250" y="32850"/>
                </a:lnTo>
                <a:lnTo>
                  <a:pt x="71250" y="32860"/>
                </a:lnTo>
                <a:lnTo>
                  <a:pt x="71260" y="32900"/>
                </a:lnTo>
                <a:lnTo>
                  <a:pt x="71260" y="32930"/>
                </a:lnTo>
                <a:lnTo>
                  <a:pt x="71250" y="32990"/>
                </a:lnTo>
                <a:lnTo>
                  <a:pt x="71250" y="33020"/>
                </a:lnTo>
                <a:lnTo>
                  <a:pt x="71260" y="33040"/>
                </a:lnTo>
                <a:lnTo>
                  <a:pt x="71260" y="33050"/>
                </a:lnTo>
                <a:lnTo>
                  <a:pt x="71270" y="33070"/>
                </a:lnTo>
                <a:lnTo>
                  <a:pt x="71320" y="33120"/>
                </a:lnTo>
                <a:lnTo>
                  <a:pt x="71320" y="33130"/>
                </a:lnTo>
                <a:lnTo>
                  <a:pt x="71330" y="33130"/>
                </a:lnTo>
                <a:lnTo>
                  <a:pt x="71330" y="33150"/>
                </a:lnTo>
                <a:lnTo>
                  <a:pt x="71330" y="33160"/>
                </a:lnTo>
                <a:lnTo>
                  <a:pt x="71330" y="33230"/>
                </a:lnTo>
                <a:lnTo>
                  <a:pt x="71330" y="33250"/>
                </a:lnTo>
                <a:lnTo>
                  <a:pt x="71330" y="33260"/>
                </a:lnTo>
                <a:lnTo>
                  <a:pt x="71340" y="33280"/>
                </a:lnTo>
                <a:lnTo>
                  <a:pt x="71360" y="33290"/>
                </a:lnTo>
                <a:lnTo>
                  <a:pt x="71380" y="33290"/>
                </a:lnTo>
                <a:lnTo>
                  <a:pt x="71400" y="33300"/>
                </a:lnTo>
                <a:lnTo>
                  <a:pt x="71520" y="33380"/>
                </a:lnTo>
                <a:lnTo>
                  <a:pt x="71530" y="33380"/>
                </a:lnTo>
                <a:lnTo>
                  <a:pt x="71550" y="33380"/>
                </a:lnTo>
                <a:lnTo>
                  <a:pt x="71600" y="33390"/>
                </a:lnTo>
                <a:lnTo>
                  <a:pt x="71620" y="33390"/>
                </a:lnTo>
                <a:lnTo>
                  <a:pt x="71630" y="33400"/>
                </a:lnTo>
                <a:lnTo>
                  <a:pt x="71630" y="33410"/>
                </a:lnTo>
                <a:lnTo>
                  <a:pt x="71640" y="33420"/>
                </a:lnTo>
                <a:lnTo>
                  <a:pt x="71640" y="33430"/>
                </a:lnTo>
                <a:lnTo>
                  <a:pt x="71640" y="33440"/>
                </a:lnTo>
                <a:lnTo>
                  <a:pt x="71630" y="33450"/>
                </a:lnTo>
                <a:lnTo>
                  <a:pt x="71640" y="33470"/>
                </a:lnTo>
                <a:lnTo>
                  <a:pt x="71640" y="33510"/>
                </a:lnTo>
                <a:lnTo>
                  <a:pt x="71650" y="33520"/>
                </a:lnTo>
                <a:lnTo>
                  <a:pt x="71650" y="33530"/>
                </a:lnTo>
                <a:lnTo>
                  <a:pt x="71660" y="33540"/>
                </a:lnTo>
                <a:lnTo>
                  <a:pt x="71660" y="33560"/>
                </a:lnTo>
                <a:lnTo>
                  <a:pt x="71660" y="33570"/>
                </a:lnTo>
                <a:lnTo>
                  <a:pt x="71660" y="33620"/>
                </a:lnTo>
                <a:lnTo>
                  <a:pt x="71660" y="33630"/>
                </a:lnTo>
                <a:lnTo>
                  <a:pt x="71660" y="33640"/>
                </a:lnTo>
                <a:lnTo>
                  <a:pt x="71660" y="33650"/>
                </a:lnTo>
                <a:lnTo>
                  <a:pt x="71660" y="33660"/>
                </a:lnTo>
                <a:lnTo>
                  <a:pt x="71660" y="33670"/>
                </a:lnTo>
                <a:lnTo>
                  <a:pt x="71660" y="33690"/>
                </a:lnTo>
                <a:lnTo>
                  <a:pt x="71640" y="33710"/>
                </a:lnTo>
                <a:lnTo>
                  <a:pt x="71630" y="33740"/>
                </a:lnTo>
                <a:lnTo>
                  <a:pt x="71610" y="33780"/>
                </a:lnTo>
                <a:lnTo>
                  <a:pt x="71580" y="33810"/>
                </a:lnTo>
                <a:lnTo>
                  <a:pt x="71570" y="33820"/>
                </a:lnTo>
                <a:lnTo>
                  <a:pt x="71560" y="33830"/>
                </a:lnTo>
                <a:lnTo>
                  <a:pt x="71530" y="33890"/>
                </a:lnTo>
                <a:lnTo>
                  <a:pt x="71540" y="33880"/>
                </a:lnTo>
                <a:lnTo>
                  <a:pt x="71590" y="33880"/>
                </a:lnTo>
                <a:lnTo>
                  <a:pt x="71610" y="33880"/>
                </a:lnTo>
                <a:lnTo>
                  <a:pt x="71630" y="33890"/>
                </a:lnTo>
                <a:lnTo>
                  <a:pt x="71680" y="33930"/>
                </a:lnTo>
                <a:lnTo>
                  <a:pt x="71700" y="33930"/>
                </a:lnTo>
                <a:lnTo>
                  <a:pt x="71720" y="33940"/>
                </a:lnTo>
                <a:lnTo>
                  <a:pt x="71760" y="33960"/>
                </a:lnTo>
                <a:lnTo>
                  <a:pt x="71780" y="33960"/>
                </a:lnTo>
                <a:lnTo>
                  <a:pt x="71800" y="33960"/>
                </a:lnTo>
                <a:lnTo>
                  <a:pt x="71940" y="33910"/>
                </a:lnTo>
                <a:lnTo>
                  <a:pt x="71970" y="33890"/>
                </a:lnTo>
                <a:lnTo>
                  <a:pt x="71990" y="33820"/>
                </a:lnTo>
                <a:lnTo>
                  <a:pt x="72020" y="33800"/>
                </a:lnTo>
                <a:lnTo>
                  <a:pt x="72100" y="33790"/>
                </a:lnTo>
                <a:lnTo>
                  <a:pt x="72150" y="33770"/>
                </a:lnTo>
                <a:lnTo>
                  <a:pt x="72200" y="33710"/>
                </a:lnTo>
                <a:lnTo>
                  <a:pt x="72240" y="33700"/>
                </a:lnTo>
                <a:lnTo>
                  <a:pt x="72250" y="33700"/>
                </a:lnTo>
                <a:lnTo>
                  <a:pt x="72290" y="33720"/>
                </a:lnTo>
                <a:lnTo>
                  <a:pt x="72320" y="33730"/>
                </a:lnTo>
                <a:lnTo>
                  <a:pt x="72340" y="33720"/>
                </a:lnTo>
                <a:lnTo>
                  <a:pt x="72360" y="33720"/>
                </a:lnTo>
                <a:lnTo>
                  <a:pt x="72380" y="33700"/>
                </a:lnTo>
                <a:lnTo>
                  <a:pt x="72390" y="33680"/>
                </a:lnTo>
                <a:lnTo>
                  <a:pt x="72390" y="33610"/>
                </a:lnTo>
                <a:lnTo>
                  <a:pt x="72420" y="33560"/>
                </a:lnTo>
                <a:lnTo>
                  <a:pt x="72500" y="33180"/>
                </a:lnTo>
                <a:lnTo>
                  <a:pt x="72550" y="33110"/>
                </a:lnTo>
                <a:lnTo>
                  <a:pt x="72630" y="33100"/>
                </a:lnTo>
                <a:lnTo>
                  <a:pt x="72670" y="33110"/>
                </a:lnTo>
                <a:lnTo>
                  <a:pt x="72700" y="33120"/>
                </a:lnTo>
                <a:lnTo>
                  <a:pt x="72710" y="33130"/>
                </a:lnTo>
                <a:lnTo>
                  <a:pt x="72730" y="33160"/>
                </a:lnTo>
                <a:lnTo>
                  <a:pt x="72740" y="33170"/>
                </a:lnTo>
                <a:lnTo>
                  <a:pt x="72750" y="33170"/>
                </a:lnTo>
                <a:lnTo>
                  <a:pt x="72780" y="33170"/>
                </a:lnTo>
                <a:lnTo>
                  <a:pt x="72790" y="33170"/>
                </a:lnTo>
                <a:lnTo>
                  <a:pt x="72820" y="33180"/>
                </a:lnTo>
                <a:lnTo>
                  <a:pt x="72870" y="33150"/>
                </a:lnTo>
                <a:lnTo>
                  <a:pt x="72950" y="33100"/>
                </a:lnTo>
                <a:lnTo>
                  <a:pt x="73030" y="33070"/>
                </a:lnTo>
                <a:lnTo>
                  <a:pt x="73120" y="33050"/>
                </a:lnTo>
                <a:lnTo>
                  <a:pt x="73150" y="33030"/>
                </a:lnTo>
                <a:lnTo>
                  <a:pt x="73260" y="32910"/>
                </a:lnTo>
                <a:lnTo>
                  <a:pt x="73280" y="32880"/>
                </a:lnTo>
                <a:lnTo>
                  <a:pt x="73290" y="32830"/>
                </a:lnTo>
                <a:lnTo>
                  <a:pt x="73300" y="32780"/>
                </a:lnTo>
                <a:lnTo>
                  <a:pt x="73300" y="32760"/>
                </a:lnTo>
                <a:lnTo>
                  <a:pt x="73280" y="32740"/>
                </a:lnTo>
                <a:lnTo>
                  <a:pt x="73270" y="32700"/>
                </a:lnTo>
                <a:lnTo>
                  <a:pt x="73260" y="32660"/>
                </a:lnTo>
                <a:lnTo>
                  <a:pt x="73260" y="32620"/>
                </a:lnTo>
                <a:lnTo>
                  <a:pt x="73290" y="32600"/>
                </a:lnTo>
                <a:lnTo>
                  <a:pt x="73330" y="32580"/>
                </a:lnTo>
                <a:lnTo>
                  <a:pt x="73470" y="32570"/>
                </a:lnTo>
                <a:lnTo>
                  <a:pt x="73550" y="32550"/>
                </a:lnTo>
                <a:lnTo>
                  <a:pt x="73590" y="32540"/>
                </a:lnTo>
                <a:lnTo>
                  <a:pt x="73650" y="32530"/>
                </a:lnTo>
                <a:lnTo>
                  <a:pt x="73680" y="32520"/>
                </a:lnTo>
                <a:lnTo>
                  <a:pt x="73700" y="32500"/>
                </a:lnTo>
                <a:lnTo>
                  <a:pt x="73700" y="32450"/>
                </a:lnTo>
                <a:lnTo>
                  <a:pt x="73670" y="32310"/>
                </a:lnTo>
                <a:lnTo>
                  <a:pt x="73680" y="32270"/>
                </a:lnTo>
                <a:lnTo>
                  <a:pt x="73700" y="32250"/>
                </a:lnTo>
                <a:lnTo>
                  <a:pt x="73740" y="32240"/>
                </a:lnTo>
                <a:lnTo>
                  <a:pt x="73820" y="32240"/>
                </a:lnTo>
                <a:lnTo>
                  <a:pt x="73850" y="32240"/>
                </a:lnTo>
                <a:lnTo>
                  <a:pt x="74260" y="32020"/>
                </a:lnTo>
                <a:lnTo>
                  <a:pt x="74300" y="32010"/>
                </a:lnTo>
                <a:lnTo>
                  <a:pt x="74340" y="32010"/>
                </a:lnTo>
                <a:lnTo>
                  <a:pt x="74410" y="32050"/>
                </a:lnTo>
                <a:lnTo>
                  <a:pt x="74490" y="32070"/>
                </a:lnTo>
                <a:lnTo>
                  <a:pt x="74520" y="32100"/>
                </a:lnTo>
                <a:lnTo>
                  <a:pt x="74560" y="32210"/>
                </a:lnTo>
                <a:lnTo>
                  <a:pt x="74590" y="32240"/>
                </a:lnTo>
                <a:lnTo>
                  <a:pt x="74600" y="32250"/>
                </a:lnTo>
                <a:lnTo>
                  <a:pt x="74610" y="32270"/>
                </a:lnTo>
                <a:lnTo>
                  <a:pt x="74610" y="32280"/>
                </a:lnTo>
                <a:lnTo>
                  <a:pt x="74620" y="32310"/>
                </a:lnTo>
                <a:lnTo>
                  <a:pt x="74640" y="32320"/>
                </a:lnTo>
                <a:lnTo>
                  <a:pt x="74670" y="32310"/>
                </a:lnTo>
                <a:lnTo>
                  <a:pt x="74720" y="32320"/>
                </a:lnTo>
                <a:lnTo>
                  <a:pt x="74740" y="32330"/>
                </a:lnTo>
                <a:lnTo>
                  <a:pt x="74760" y="32340"/>
                </a:lnTo>
                <a:lnTo>
                  <a:pt x="74760" y="32350"/>
                </a:lnTo>
                <a:lnTo>
                  <a:pt x="74780" y="32360"/>
                </a:lnTo>
                <a:lnTo>
                  <a:pt x="74840" y="32370"/>
                </a:lnTo>
                <a:lnTo>
                  <a:pt x="75010" y="32420"/>
                </a:lnTo>
                <a:lnTo>
                  <a:pt x="75060" y="32450"/>
                </a:lnTo>
                <a:lnTo>
                  <a:pt x="75100" y="32480"/>
                </a:lnTo>
                <a:lnTo>
                  <a:pt x="75110" y="32510"/>
                </a:lnTo>
                <a:lnTo>
                  <a:pt x="75130" y="32540"/>
                </a:lnTo>
                <a:lnTo>
                  <a:pt x="75180" y="32540"/>
                </a:lnTo>
                <a:lnTo>
                  <a:pt x="75280" y="32520"/>
                </a:lnTo>
                <a:lnTo>
                  <a:pt x="75340" y="32500"/>
                </a:lnTo>
                <a:lnTo>
                  <a:pt x="75360" y="32490"/>
                </a:lnTo>
                <a:lnTo>
                  <a:pt x="75380" y="32500"/>
                </a:lnTo>
                <a:lnTo>
                  <a:pt x="75420" y="32520"/>
                </a:lnTo>
                <a:lnTo>
                  <a:pt x="75480" y="32530"/>
                </a:lnTo>
                <a:lnTo>
                  <a:pt x="75500" y="32550"/>
                </a:lnTo>
                <a:lnTo>
                  <a:pt x="75520" y="32570"/>
                </a:lnTo>
                <a:lnTo>
                  <a:pt x="75540" y="32590"/>
                </a:lnTo>
                <a:lnTo>
                  <a:pt x="75620" y="32620"/>
                </a:lnTo>
                <a:lnTo>
                  <a:pt x="75660" y="32640"/>
                </a:lnTo>
                <a:lnTo>
                  <a:pt x="75680" y="32670"/>
                </a:lnTo>
                <a:lnTo>
                  <a:pt x="75680" y="32710"/>
                </a:lnTo>
                <a:lnTo>
                  <a:pt x="75760" y="32900"/>
                </a:lnTo>
                <a:lnTo>
                  <a:pt x="75780" y="32920"/>
                </a:lnTo>
                <a:lnTo>
                  <a:pt x="75820" y="32930"/>
                </a:lnTo>
                <a:lnTo>
                  <a:pt x="75860" y="32910"/>
                </a:lnTo>
                <a:lnTo>
                  <a:pt x="75870" y="32860"/>
                </a:lnTo>
                <a:lnTo>
                  <a:pt x="75870" y="32760"/>
                </a:lnTo>
                <a:lnTo>
                  <a:pt x="75890" y="32680"/>
                </a:lnTo>
                <a:lnTo>
                  <a:pt x="75950" y="32620"/>
                </a:lnTo>
                <a:lnTo>
                  <a:pt x="76020" y="32600"/>
                </a:lnTo>
                <a:lnTo>
                  <a:pt x="76110" y="32630"/>
                </a:lnTo>
                <a:lnTo>
                  <a:pt x="76140" y="32690"/>
                </a:lnTo>
                <a:lnTo>
                  <a:pt x="76130" y="32740"/>
                </a:lnTo>
                <a:lnTo>
                  <a:pt x="76050" y="32860"/>
                </a:lnTo>
                <a:lnTo>
                  <a:pt x="76070" y="32890"/>
                </a:lnTo>
                <a:lnTo>
                  <a:pt x="76110" y="32970"/>
                </a:lnTo>
                <a:lnTo>
                  <a:pt x="76140" y="32980"/>
                </a:lnTo>
                <a:lnTo>
                  <a:pt x="76180" y="33000"/>
                </a:lnTo>
                <a:lnTo>
                  <a:pt x="76210" y="33020"/>
                </a:lnTo>
                <a:lnTo>
                  <a:pt x="76260" y="33040"/>
                </a:lnTo>
                <a:lnTo>
                  <a:pt x="76310" y="33030"/>
                </a:lnTo>
                <a:lnTo>
                  <a:pt x="76360" y="33000"/>
                </a:lnTo>
                <a:lnTo>
                  <a:pt x="76400" y="32960"/>
                </a:lnTo>
                <a:lnTo>
                  <a:pt x="76440" y="32940"/>
                </a:lnTo>
                <a:lnTo>
                  <a:pt x="76460" y="32950"/>
                </a:lnTo>
                <a:lnTo>
                  <a:pt x="76470" y="32970"/>
                </a:lnTo>
                <a:lnTo>
                  <a:pt x="76490" y="32980"/>
                </a:lnTo>
                <a:lnTo>
                  <a:pt x="76500" y="32990"/>
                </a:lnTo>
                <a:lnTo>
                  <a:pt x="76510" y="33020"/>
                </a:lnTo>
                <a:lnTo>
                  <a:pt x="76500" y="33040"/>
                </a:lnTo>
                <a:lnTo>
                  <a:pt x="76490" y="33070"/>
                </a:lnTo>
                <a:lnTo>
                  <a:pt x="76480" y="33090"/>
                </a:lnTo>
                <a:lnTo>
                  <a:pt x="76460" y="33100"/>
                </a:lnTo>
                <a:lnTo>
                  <a:pt x="76450" y="33120"/>
                </a:lnTo>
                <a:lnTo>
                  <a:pt x="76460" y="33150"/>
                </a:lnTo>
                <a:lnTo>
                  <a:pt x="76450" y="33170"/>
                </a:lnTo>
                <a:lnTo>
                  <a:pt x="76450" y="33190"/>
                </a:lnTo>
                <a:lnTo>
                  <a:pt x="76450" y="33210"/>
                </a:lnTo>
                <a:lnTo>
                  <a:pt x="76450" y="33230"/>
                </a:lnTo>
                <a:lnTo>
                  <a:pt x="76460" y="33260"/>
                </a:lnTo>
                <a:lnTo>
                  <a:pt x="76500" y="33310"/>
                </a:lnTo>
                <a:lnTo>
                  <a:pt x="76510" y="33330"/>
                </a:lnTo>
                <a:lnTo>
                  <a:pt x="76510" y="33370"/>
                </a:lnTo>
                <a:lnTo>
                  <a:pt x="76580" y="33580"/>
                </a:lnTo>
                <a:lnTo>
                  <a:pt x="76610" y="33640"/>
                </a:lnTo>
                <a:lnTo>
                  <a:pt x="76670" y="33770"/>
                </a:lnTo>
                <a:lnTo>
                  <a:pt x="76680" y="33790"/>
                </a:lnTo>
                <a:lnTo>
                  <a:pt x="76680" y="33800"/>
                </a:lnTo>
                <a:lnTo>
                  <a:pt x="76680" y="33810"/>
                </a:lnTo>
                <a:lnTo>
                  <a:pt x="76700" y="33820"/>
                </a:lnTo>
                <a:lnTo>
                  <a:pt x="76720" y="33840"/>
                </a:lnTo>
                <a:lnTo>
                  <a:pt x="76740" y="33840"/>
                </a:lnTo>
                <a:lnTo>
                  <a:pt x="76770" y="33850"/>
                </a:lnTo>
                <a:lnTo>
                  <a:pt x="76840" y="33850"/>
                </a:lnTo>
                <a:lnTo>
                  <a:pt x="76880" y="33860"/>
                </a:lnTo>
                <a:lnTo>
                  <a:pt x="76910" y="33880"/>
                </a:lnTo>
                <a:lnTo>
                  <a:pt x="76930" y="33890"/>
                </a:lnTo>
                <a:lnTo>
                  <a:pt x="77040" y="33930"/>
                </a:lnTo>
                <a:lnTo>
                  <a:pt x="77060" y="33940"/>
                </a:lnTo>
                <a:lnTo>
                  <a:pt x="77060" y="33980"/>
                </a:lnTo>
                <a:lnTo>
                  <a:pt x="77070" y="34010"/>
                </a:lnTo>
                <a:lnTo>
                  <a:pt x="77090" y="34040"/>
                </a:lnTo>
                <a:lnTo>
                  <a:pt x="77060" y="34060"/>
                </a:lnTo>
                <a:lnTo>
                  <a:pt x="77050" y="34070"/>
                </a:lnTo>
                <a:lnTo>
                  <a:pt x="77050" y="34080"/>
                </a:lnTo>
                <a:lnTo>
                  <a:pt x="77040" y="34110"/>
                </a:lnTo>
                <a:lnTo>
                  <a:pt x="77030" y="34130"/>
                </a:lnTo>
                <a:lnTo>
                  <a:pt x="77010" y="34160"/>
                </a:lnTo>
                <a:lnTo>
                  <a:pt x="77000" y="34180"/>
                </a:lnTo>
                <a:lnTo>
                  <a:pt x="76990" y="34200"/>
                </a:lnTo>
                <a:lnTo>
                  <a:pt x="76990" y="34230"/>
                </a:lnTo>
                <a:lnTo>
                  <a:pt x="77000" y="34250"/>
                </a:lnTo>
                <a:lnTo>
                  <a:pt x="77020" y="34260"/>
                </a:lnTo>
                <a:lnTo>
                  <a:pt x="77040" y="34270"/>
                </a:lnTo>
                <a:lnTo>
                  <a:pt x="77080" y="34270"/>
                </a:lnTo>
                <a:lnTo>
                  <a:pt x="77090" y="34280"/>
                </a:lnTo>
                <a:lnTo>
                  <a:pt x="77100" y="34290"/>
                </a:lnTo>
                <a:lnTo>
                  <a:pt x="77090" y="34300"/>
                </a:lnTo>
                <a:lnTo>
                  <a:pt x="77070" y="34340"/>
                </a:lnTo>
                <a:lnTo>
                  <a:pt x="77050" y="34400"/>
                </a:lnTo>
                <a:lnTo>
                  <a:pt x="77040" y="34420"/>
                </a:lnTo>
                <a:lnTo>
                  <a:pt x="77030" y="34430"/>
                </a:lnTo>
                <a:lnTo>
                  <a:pt x="77020" y="34450"/>
                </a:lnTo>
                <a:lnTo>
                  <a:pt x="77020" y="34470"/>
                </a:lnTo>
                <a:lnTo>
                  <a:pt x="77030" y="34490"/>
                </a:lnTo>
                <a:lnTo>
                  <a:pt x="77080" y="34570"/>
                </a:lnTo>
                <a:lnTo>
                  <a:pt x="77150" y="34750"/>
                </a:lnTo>
                <a:lnTo>
                  <a:pt x="77170" y="34770"/>
                </a:lnTo>
                <a:lnTo>
                  <a:pt x="77200" y="34790"/>
                </a:lnTo>
                <a:lnTo>
                  <a:pt x="77220" y="34800"/>
                </a:lnTo>
                <a:lnTo>
                  <a:pt x="77270" y="34820"/>
                </a:lnTo>
                <a:lnTo>
                  <a:pt x="77280" y="34830"/>
                </a:lnTo>
                <a:lnTo>
                  <a:pt x="77280" y="34850"/>
                </a:lnTo>
                <a:lnTo>
                  <a:pt x="77280" y="34870"/>
                </a:lnTo>
                <a:lnTo>
                  <a:pt x="77280" y="34890"/>
                </a:lnTo>
                <a:lnTo>
                  <a:pt x="77290" y="34910"/>
                </a:lnTo>
                <a:lnTo>
                  <a:pt x="77380" y="35010"/>
                </a:lnTo>
                <a:lnTo>
                  <a:pt x="77410" y="35030"/>
                </a:lnTo>
                <a:lnTo>
                  <a:pt x="77430" y="35040"/>
                </a:lnTo>
                <a:lnTo>
                  <a:pt x="77440" y="35050"/>
                </a:lnTo>
                <a:lnTo>
                  <a:pt x="77520" y="35170"/>
                </a:lnTo>
                <a:lnTo>
                  <a:pt x="77530" y="35210"/>
                </a:lnTo>
                <a:lnTo>
                  <a:pt x="77540" y="35240"/>
                </a:lnTo>
                <a:lnTo>
                  <a:pt x="77540" y="35350"/>
                </a:lnTo>
                <a:lnTo>
                  <a:pt x="77540" y="35440"/>
                </a:lnTo>
                <a:lnTo>
                  <a:pt x="77520" y="35630"/>
                </a:lnTo>
                <a:lnTo>
                  <a:pt x="77500" y="35690"/>
                </a:lnTo>
                <a:lnTo>
                  <a:pt x="77490" y="35720"/>
                </a:lnTo>
                <a:lnTo>
                  <a:pt x="77470" y="35750"/>
                </a:lnTo>
                <a:lnTo>
                  <a:pt x="77460" y="35760"/>
                </a:lnTo>
                <a:lnTo>
                  <a:pt x="77440" y="35810"/>
                </a:lnTo>
                <a:lnTo>
                  <a:pt x="77420" y="35830"/>
                </a:lnTo>
                <a:lnTo>
                  <a:pt x="77420" y="35850"/>
                </a:lnTo>
                <a:lnTo>
                  <a:pt x="77410" y="35870"/>
                </a:lnTo>
                <a:lnTo>
                  <a:pt x="77460" y="36010"/>
                </a:lnTo>
                <a:lnTo>
                  <a:pt x="77450" y="36070"/>
                </a:lnTo>
                <a:lnTo>
                  <a:pt x="77430" y="36130"/>
                </a:lnTo>
                <a:lnTo>
                  <a:pt x="77430" y="36150"/>
                </a:lnTo>
                <a:lnTo>
                  <a:pt x="77440" y="36180"/>
                </a:lnTo>
                <a:lnTo>
                  <a:pt x="77450" y="36200"/>
                </a:lnTo>
                <a:lnTo>
                  <a:pt x="77460" y="36210"/>
                </a:lnTo>
                <a:lnTo>
                  <a:pt x="77500" y="36240"/>
                </a:lnTo>
                <a:lnTo>
                  <a:pt x="77510" y="36250"/>
                </a:lnTo>
                <a:lnTo>
                  <a:pt x="77520" y="36270"/>
                </a:lnTo>
                <a:lnTo>
                  <a:pt x="77520" y="36290"/>
                </a:lnTo>
                <a:lnTo>
                  <a:pt x="77510" y="36320"/>
                </a:lnTo>
                <a:lnTo>
                  <a:pt x="77500" y="36350"/>
                </a:lnTo>
                <a:lnTo>
                  <a:pt x="77480" y="36370"/>
                </a:lnTo>
                <a:lnTo>
                  <a:pt x="77450" y="36400"/>
                </a:lnTo>
                <a:lnTo>
                  <a:pt x="77340" y="36460"/>
                </a:lnTo>
                <a:lnTo>
                  <a:pt x="77140" y="36550"/>
                </a:lnTo>
                <a:lnTo>
                  <a:pt x="77090" y="36560"/>
                </a:lnTo>
                <a:lnTo>
                  <a:pt x="77080" y="36560"/>
                </a:lnTo>
                <a:lnTo>
                  <a:pt x="77060" y="36550"/>
                </a:lnTo>
                <a:lnTo>
                  <a:pt x="76970" y="36490"/>
                </a:lnTo>
                <a:lnTo>
                  <a:pt x="76930" y="36470"/>
                </a:lnTo>
                <a:lnTo>
                  <a:pt x="76910" y="36460"/>
                </a:lnTo>
                <a:lnTo>
                  <a:pt x="76860" y="36450"/>
                </a:lnTo>
                <a:lnTo>
                  <a:pt x="76770" y="36450"/>
                </a:lnTo>
                <a:lnTo>
                  <a:pt x="76740" y="36460"/>
                </a:lnTo>
                <a:lnTo>
                  <a:pt x="76720" y="36460"/>
                </a:lnTo>
                <a:lnTo>
                  <a:pt x="76700" y="36470"/>
                </a:lnTo>
                <a:lnTo>
                  <a:pt x="76680" y="36490"/>
                </a:lnTo>
                <a:lnTo>
                  <a:pt x="76670" y="36510"/>
                </a:lnTo>
                <a:lnTo>
                  <a:pt x="76660" y="36520"/>
                </a:lnTo>
                <a:lnTo>
                  <a:pt x="76650" y="36580"/>
                </a:lnTo>
                <a:lnTo>
                  <a:pt x="76600" y="36690"/>
                </a:lnTo>
                <a:lnTo>
                  <a:pt x="76590" y="36720"/>
                </a:lnTo>
                <a:lnTo>
                  <a:pt x="76590" y="36740"/>
                </a:lnTo>
                <a:lnTo>
                  <a:pt x="76590" y="36790"/>
                </a:lnTo>
                <a:lnTo>
                  <a:pt x="76600" y="36820"/>
                </a:lnTo>
                <a:lnTo>
                  <a:pt x="76610" y="36850"/>
                </a:lnTo>
                <a:lnTo>
                  <a:pt x="76650" y="36880"/>
                </a:lnTo>
                <a:lnTo>
                  <a:pt x="76670" y="36900"/>
                </a:lnTo>
                <a:lnTo>
                  <a:pt x="76700" y="36940"/>
                </a:lnTo>
                <a:lnTo>
                  <a:pt x="76720" y="36990"/>
                </a:lnTo>
                <a:lnTo>
                  <a:pt x="76730" y="37020"/>
                </a:lnTo>
                <a:lnTo>
                  <a:pt x="76770" y="37050"/>
                </a:lnTo>
                <a:lnTo>
                  <a:pt x="76780" y="37060"/>
                </a:lnTo>
                <a:lnTo>
                  <a:pt x="76820" y="37090"/>
                </a:lnTo>
                <a:lnTo>
                  <a:pt x="76840" y="37100"/>
                </a:lnTo>
                <a:lnTo>
                  <a:pt x="76860" y="37110"/>
                </a:lnTo>
                <a:lnTo>
                  <a:pt x="76880" y="37140"/>
                </a:lnTo>
                <a:lnTo>
                  <a:pt x="76900" y="37210"/>
                </a:lnTo>
                <a:lnTo>
                  <a:pt x="76910" y="37270"/>
                </a:lnTo>
                <a:lnTo>
                  <a:pt x="76920" y="37310"/>
                </a:lnTo>
                <a:lnTo>
                  <a:pt x="76940" y="37380"/>
                </a:lnTo>
                <a:lnTo>
                  <a:pt x="76960" y="37400"/>
                </a:lnTo>
                <a:lnTo>
                  <a:pt x="77000" y="37430"/>
                </a:lnTo>
                <a:lnTo>
                  <a:pt x="77060" y="37450"/>
                </a:lnTo>
                <a:lnTo>
                  <a:pt x="77080" y="37460"/>
                </a:lnTo>
                <a:lnTo>
                  <a:pt x="77080" y="37470"/>
                </a:lnTo>
                <a:lnTo>
                  <a:pt x="77100" y="37480"/>
                </a:lnTo>
                <a:lnTo>
                  <a:pt x="77110" y="37510"/>
                </a:lnTo>
                <a:lnTo>
                  <a:pt x="77120" y="37540"/>
                </a:lnTo>
                <a:lnTo>
                  <a:pt x="77120" y="37570"/>
                </a:lnTo>
                <a:lnTo>
                  <a:pt x="77120" y="37610"/>
                </a:lnTo>
                <a:lnTo>
                  <a:pt x="77100" y="37680"/>
                </a:lnTo>
                <a:lnTo>
                  <a:pt x="77100" y="37720"/>
                </a:lnTo>
                <a:lnTo>
                  <a:pt x="77080" y="37760"/>
                </a:lnTo>
                <a:lnTo>
                  <a:pt x="77070" y="37770"/>
                </a:lnTo>
                <a:lnTo>
                  <a:pt x="77070" y="37790"/>
                </a:lnTo>
                <a:lnTo>
                  <a:pt x="77070" y="37810"/>
                </a:lnTo>
                <a:lnTo>
                  <a:pt x="77090" y="37830"/>
                </a:lnTo>
                <a:lnTo>
                  <a:pt x="77100" y="37850"/>
                </a:lnTo>
                <a:lnTo>
                  <a:pt x="77140" y="37880"/>
                </a:lnTo>
                <a:lnTo>
                  <a:pt x="77210" y="37890"/>
                </a:lnTo>
                <a:lnTo>
                  <a:pt x="77230" y="37900"/>
                </a:lnTo>
                <a:lnTo>
                  <a:pt x="77240" y="37910"/>
                </a:lnTo>
                <a:lnTo>
                  <a:pt x="77250" y="37910"/>
                </a:lnTo>
                <a:lnTo>
                  <a:pt x="77270" y="37900"/>
                </a:lnTo>
                <a:lnTo>
                  <a:pt x="77280" y="37890"/>
                </a:lnTo>
                <a:lnTo>
                  <a:pt x="77300" y="37900"/>
                </a:lnTo>
                <a:lnTo>
                  <a:pt x="77320" y="37920"/>
                </a:lnTo>
                <a:lnTo>
                  <a:pt x="77340" y="37940"/>
                </a:lnTo>
                <a:lnTo>
                  <a:pt x="77370" y="37950"/>
                </a:lnTo>
                <a:lnTo>
                  <a:pt x="77390" y="37960"/>
                </a:lnTo>
                <a:lnTo>
                  <a:pt x="77400" y="37990"/>
                </a:lnTo>
                <a:lnTo>
                  <a:pt x="77420" y="38030"/>
                </a:lnTo>
                <a:lnTo>
                  <a:pt x="77450" y="38080"/>
                </a:lnTo>
                <a:lnTo>
                  <a:pt x="77490" y="38130"/>
                </a:lnTo>
                <a:lnTo>
                  <a:pt x="77560" y="38160"/>
                </a:lnTo>
                <a:lnTo>
                  <a:pt x="77600" y="38180"/>
                </a:lnTo>
                <a:lnTo>
                  <a:pt x="77690" y="38200"/>
                </a:lnTo>
                <a:lnTo>
                  <a:pt x="77730" y="38220"/>
                </a:lnTo>
                <a:lnTo>
                  <a:pt x="77740" y="38220"/>
                </a:lnTo>
                <a:lnTo>
                  <a:pt x="77770" y="38200"/>
                </a:lnTo>
                <a:lnTo>
                  <a:pt x="77790" y="38170"/>
                </a:lnTo>
                <a:lnTo>
                  <a:pt x="77820" y="38130"/>
                </a:lnTo>
                <a:lnTo>
                  <a:pt x="77940" y="38170"/>
                </a:lnTo>
                <a:lnTo>
                  <a:pt x="78000" y="38160"/>
                </a:lnTo>
                <a:lnTo>
                  <a:pt x="78120" y="38120"/>
                </a:lnTo>
                <a:lnTo>
                  <a:pt x="78140" y="38120"/>
                </a:lnTo>
                <a:lnTo>
                  <a:pt x="78180" y="38120"/>
                </a:lnTo>
                <a:lnTo>
                  <a:pt x="78220" y="38110"/>
                </a:lnTo>
                <a:lnTo>
                  <a:pt x="78260" y="38090"/>
                </a:lnTo>
                <a:lnTo>
                  <a:pt x="78290" y="38060"/>
                </a:lnTo>
                <a:lnTo>
                  <a:pt x="78310" y="38030"/>
                </a:lnTo>
                <a:lnTo>
                  <a:pt x="78340" y="38000"/>
                </a:lnTo>
                <a:lnTo>
                  <a:pt x="78370" y="37990"/>
                </a:lnTo>
                <a:lnTo>
                  <a:pt x="78350" y="38030"/>
                </a:lnTo>
                <a:lnTo>
                  <a:pt x="78220" y="38230"/>
                </a:lnTo>
                <a:lnTo>
                  <a:pt x="78070" y="38540"/>
                </a:lnTo>
                <a:lnTo>
                  <a:pt x="78060" y="38620"/>
                </a:lnTo>
                <a:lnTo>
                  <a:pt x="78040" y="38650"/>
                </a:lnTo>
                <a:lnTo>
                  <a:pt x="78000" y="38710"/>
                </a:lnTo>
                <a:lnTo>
                  <a:pt x="77880" y="39010"/>
                </a:lnTo>
                <a:lnTo>
                  <a:pt x="77820" y="39100"/>
                </a:lnTo>
                <a:lnTo>
                  <a:pt x="77780" y="39210"/>
                </a:lnTo>
                <a:lnTo>
                  <a:pt x="77650" y="39390"/>
                </a:lnTo>
                <a:lnTo>
                  <a:pt x="77510" y="39660"/>
                </a:lnTo>
                <a:lnTo>
                  <a:pt x="77340" y="39900"/>
                </a:lnTo>
                <a:lnTo>
                  <a:pt x="77220" y="40090"/>
                </a:lnTo>
                <a:lnTo>
                  <a:pt x="77090" y="40270"/>
                </a:lnTo>
                <a:lnTo>
                  <a:pt x="76980" y="40430"/>
                </a:lnTo>
                <a:lnTo>
                  <a:pt x="76950" y="40450"/>
                </a:lnTo>
                <a:lnTo>
                  <a:pt x="76930" y="40460"/>
                </a:lnTo>
                <a:lnTo>
                  <a:pt x="76790" y="40630"/>
                </a:lnTo>
                <a:lnTo>
                  <a:pt x="76650" y="40800"/>
                </a:lnTo>
                <a:lnTo>
                  <a:pt x="76500" y="40960"/>
                </a:lnTo>
                <a:lnTo>
                  <a:pt x="76440" y="41040"/>
                </a:lnTo>
                <a:lnTo>
                  <a:pt x="76400" y="41070"/>
                </a:lnTo>
                <a:lnTo>
                  <a:pt x="76350" y="41100"/>
                </a:lnTo>
                <a:lnTo>
                  <a:pt x="76330" y="41100"/>
                </a:lnTo>
                <a:lnTo>
                  <a:pt x="76290" y="41110"/>
                </a:lnTo>
                <a:lnTo>
                  <a:pt x="76260" y="41110"/>
                </a:lnTo>
                <a:lnTo>
                  <a:pt x="76240" y="41120"/>
                </a:lnTo>
                <a:lnTo>
                  <a:pt x="76200" y="41160"/>
                </a:lnTo>
                <a:lnTo>
                  <a:pt x="76150" y="41180"/>
                </a:lnTo>
                <a:lnTo>
                  <a:pt x="76100" y="41200"/>
                </a:lnTo>
                <a:lnTo>
                  <a:pt x="76060" y="41220"/>
                </a:lnTo>
                <a:lnTo>
                  <a:pt x="76010" y="41210"/>
                </a:lnTo>
                <a:lnTo>
                  <a:pt x="76000" y="41180"/>
                </a:lnTo>
                <a:lnTo>
                  <a:pt x="76040" y="41110"/>
                </a:lnTo>
                <a:lnTo>
                  <a:pt x="76060" y="41030"/>
                </a:lnTo>
                <a:lnTo>
                  <a:pt x="76080" y="41010"/>
                </a:lnTo>
                <a:lnTo>
                  <a:pt x="76100" y="41000"/>
                </a:lnTo>
                <a:lnTo>
                  <a:pt x="76120" y="41040"/>
                </a:lnTo>
                <a:lnTo>
                  <a:pt x="76120" y="41000"/>
                </a:lnTo>
                <a:lnTo>
                  <a:pt x="76100" y="40970"/>
                </a:lnTo>
                <a:lnTo>
                  <a:pt x="76090" y="40930"/>
                </a:lnTo>
                <a:lnTo>
                  <a:pt x="76120" y="40870"/>
                </a:lnTo>
                <a:lnTo>
                  <a:pt x="76120" y="40850"/>
                </a:lnTo>
                <a:lnTo>
                  <a:pt x="76100" y="40830"/>
                </a:lnTo>
                <a:lnTo>
                  <a:pt x="76090" y="40820"/>
                </a:lnTo>
                <a:lnTo>
                  <a:pt x="76090" y="40810"/>
                </a:lnTo>
                <a:lnTo>
                  <a:pt x="76090" y="40800"/>
                </a:lnTo>
                <a:lnTo>
                  <a:pt x="76070" y="40780"/>
                </a:lnTo>
                <a:lnTo>
                  <a:pt x="76070" y="40770"/>
                </a:lnTo>
                <a:lnTo>
                  <a:pt x="76070" y="40760"/>
                </a:lnTo>
                <a:lnTo>
                  <a:pt x="76080" y="40750"/>
                </a:lnTo>
                <a:lnTo>
                  <a:pt x="76080" y="40740"/>
                </a:lnTo>
                <a:lnTo>
                  <a:pt x="76060" y="40600"/>
                </a:lnTo>
                <a:lnTo>
                  <a:pt x="76020" y="40600"/>
                </a:lnTo>
                <a:lnTo>
                  <a:pt x="75990" y="40600"/>
                </a:lnTo>
                <a:lnTo>
                  <a:pt x="75960" y="40590"/>
                </a:lnTo>
                <a:lnTo>
                  <a:pt x="75930" y="40560"/>
                </a:lnTo>
                <a:lnTo>
                  <a:pt x="75860" y="40580"/>
                </a:lnTo>
                <a:lnTo>
                  <a:pt x="75820" y="40560"/>
                </a:lnTo>
                <a:lnTo>
                  <a:pt x="75800" y="40520"/>
                </a:lnTo>
                <a:lnTo>
                  <a:pt x="75780" y="40430"/>
                </a:lnTo>
                <a:lnTo>
                  <a:pt x="75760" y="40420"/>
                </a:lnTo>
                <a:lnTo>
                  <a:pt x="75740" y="40420"/>
                </a:lnTo>
                <a:lnTo>
                  <a:pt x="75710" y="40400"/>
                </a:lnTo>
                <a:lnTo>
                  <a:pt x="75680" y="40380"/>
                </a:lnTo>
                <a:lnTo>
                  <a:pt x="75680" y="40350"/>
                </a:lnTo>
                <a:lnTo>
                  <a:pt x="75690" y="40330"/>
                </a:lnTo>
                <a:lnTo>
                  <a:pt x="75690" y="40290"/>
                </a:lnTo>
                <a:lnTo>
                  <a:pt x="75680" y="40290"/>
                </a:lnTo>
                <a:lnTo>
                  <a:pt x="75640" y="40360"/>
                </a:lnTo>
                <a:lnTo>
                  <a:pt x="75630" y="40390"/>
                </a:lnTo>
                <a:lnTo>
                  <a:pt x="75620" y="40440"/>
                </a:lnTo>
                <a:lnTo>
                  <a:pt x="75620" y="40500"/>
                </a:lnTo>
                <a:lnTo>
                  <a:pt x="75620" y="40510"/>
                </a:lnTo>
                <a:lnTo>
                  <a:pt x="75610" y="40520"/>
                </a:lnTo>
                <a:lnTo>
                  <a:pt x="75600" y="40520"/>
                </a:lnTo>
                <a:lnTo>
                  <a:pt x="75600" y="40530"/>
                </a:lnTo>
                <a:lnTo>
                  <a:pt x="75570" y="40580"/>
                </a:lnTo>
                <a:lnTo>
                  <a:pt x="75570" y="40610"/>
                </a:lnTo>
                <a:lnTo>
                  <a:pt x="75600" y="40630"/>
                </a:lnTo>
                <a:lnTo>
                  <a:pt x="75520" y="40780"/>
                </a:lnTo>
                <a:lnTo>
                  <a:pt x="75490" y="40800"/>
                </a:lnTo>
                <a:lnTo>
                  <a:pt x="75480" y="40810"/>
                </a:lnTo>
                <a:lnTo>
                  <a:pt x="75460" y="40830"/>
                </a:lnTo>
                <a:lnTo>
                  <a:pt x="75440" y="40840"/>
                </a:lnTo>
                <a:lnTo>
                  <a:pt x="75420" y="40840"/>
                </a:lnTo>
                <a:lnTo>
                  <a:pt x="75400" y="40820"/>
                </a:lnTo>
                <a:lnTo>
                  <a:pt x="75380" y="40810"/>
                </a:lnTo>
                <a:lnTo>
                  <a:pt x="75360" y="40800"/>
                </a:lnTo>
                <a:lnTo>
                  <a:pt x="75340" y="40750"/>
                </a:lnTo>
                <a:lnTo>
                  <a:pt x="75300" y="40600"/>
                </a:lnTo>
                <a:lnTo>
                  <a:pt x="75310" y="40570"/>
                </a:lnTo>
                <a:lnTo>
                  <a:pt x="75330" y="40540"/>
                </a:lnTo>
                <a:lnTo>
                  <a:pt x="75370" y="40500"/>
                </a:lnTo>
                <a:lnTo>
                  <a:pt x="75350" y="40460"/>
                </a:lnTo>
                <a:lnTo>
                  <a:pt x="75330" y="40460"/>
                </a:lnTo>
                <a:lnTo>
                  <a:pt x="75340" y="40490"/>
                </a:lnTo>
                <a:lnTo>
                  <a:pt x="75330" y="40510"/>
                </a:lnTo>
                <a:lnTo>
                  <a:pt x="75300" y="40520"/>
                </a:lnTo>
                <a:lnTo>
                  <a:pt x="75280" y="40540"/>
                </a:lnTo>
                <a:lnTo>
                  <a:pt x="75260" y="40570"/>
                </a:lnTo>
                <a:lnTo>
                  <a:pt x="75260" y="40600"/>
                </a:lnTo>
                <a:lnTo>
                  <a:pt x="75250" y="40620"/>
                </a:lnTo>
                <a:lnTo>
                  <a:pt x="75220" y="40630"/>
                </a:lnTo>
                <a:lnTo>
                  <a:pt x="75240" y="40650"/>
                </a:lnTo>
                <a:lnTo>
                  <a:pt x="75260" y="40700"/>
                </a:lnTo>
                <a:lnTo>
                  <a:pt x="75280" y="40730"/>
                </a:lnTo>
                <a:lnTo>
                  <a:pt x="75290" y="40740"/>
                </a:lnTo>
                <a:lnTo>
                  <a:pt x="75310" y="40740"/>
                </a:lnTo>
                <a:lnTo>
                  <a:pt x="75320" y="40750"/>
                </a:lnTo>
                <a:lnTo>
                  <a:pt x="75330" y="40770"/>
                </a:lnTo>
                <a:lnTo>
                  <a:pt x="75330" y="40780"/>
                </a:lnTo>
                <a:lnTo>
                  <a:pt x="75330" y="40800"/>
                </a:lnTo>
                <a:lnTo>
                  <a:pt x="75340" y="40830"/>
                </a:lnTo>
                <a:lnTo>
                  <a:pt x="75350" y="40860"/>
                </a:lnTo>
                <a:lnTo>
                  <a:pt x="75360" y="40870"/>
                </a:lnTo>
                <a:lnTo>
                  <a:pt x="75400" y="40890"/>
                </a:lnTo>
                <a:lnTo>
                  <a:pt x="75420" y="40900"/>
                </a:lnTo>
                <a:lnTo>
                  <a:pt x="75450" y="40870"/>
                </a:lnTo>
                <a:lnTo>
                  <a:pt x="75460" y="40860"/>
                </a:lnTo>
                <a:lnTo>
                  <a:pt x="75480" y="40860"/>
                </a:lnTo>
                <a:lnTo>
                  <a:pt x="75490" y="40880"/>
                </a:lnTo>
                <a:lnTo>
                  <a:pt x="75490" y="40900"/>
                </a:lnTo>
                <a:lnTo>
                  <a:pt x="75500" y="40910"/>
                </a:lnTo>
                <a:lnTo>
                  <a:pt x="75520" y="40910"/>
                </a:lnTo>
                <a:lnTo>
                  <a:pt x="75540" y="40890"/>
                </a:lnTo>
                <a:lnTo>
                  <a:pt x="75570" y="40890"/>
                </a:lnTo>
                <a:lnTo>
                  <a:pt x="75600" y="40900"/>
                </a:lnTo>
                <a:lnTo>
                  <a:pt x="75620" y="40910"/>
                </a:lnTo>
                <a:lnTo>
                  <a:pt x="75600" y="40930"/>
                </a:lnTo>
                <a:lnTo>
                  <a:pt x="75590" y="40960"/>
                </a:lnTo>
                <a:lnTo>
                  <a:pt x="75580" y="40980"/>
                </a:lnTo>
                <a:lnTo>
                  <a:pt x="75570" y="40990"/>
                </a:lnTo>
                <a:lnTo>
                  <a:pt x="75570" y="41020"/>
                </a:lnTo>
                <a:lnTo>
                  <a:pt x="75570" y="41060"/>
                </a:lnTo>
                <a:lnTo>
                  <a:pt x="75570" y="41090"/>
                </a:lnTo>
                <a:lnTo>
                  <a:pt x="75560" y="41100"/>
                </a:lnTo>
                <a:lnTo>
                  <a:pt x="75540" y="41130"/>
                </a:lnTo>
                <a:lnTo>
                  <a:pt x="75500" y="41190"/>
                </a:lnTo>
                <a:lnTo>
                  <a:pt x="75470" y="41220"/>
                </a:lnTo>
                <a:lnTo>
                  <a:pt x="75440" y="41250"/>
                </a:lnTo>
                <a:lnTo>
                  <a:pt x="75400" y="41280"/>
                </a:lnTo>
                <a:lnTo>
                  <a:pt x="75360" y="41300"/>
                </a:lnTo>
                <a:lnTo>
                  <a:pt x="75310" y="41310"/>
                </a:lnTo>
                <a:lnTo>
                  <a:pt x="75290" y="41320"/>
                </a:lnTo>
                <a:lnTo>
                  <a:pt x="75280" y="41340"/>
                </a:lnTo>
                <a:lnTo>
                  <a:pt x="75280" y="41370"/>
                </a:lnTo>
                <a:lnTo>
                  <a:pt x="75280" y="41390"/>
                </a:lnTo>
                <a:lnTo>
                  <a:pt x="75280" y="41410"/>
                </a:lnTo>
                <a:lnTo>
                  <a:pt x="75290" y="41420"/>
                </a:lnTo>
                <a:lnTo>
                  <a:pt x="75300" y="41430"/>
                </a:lnTo>
                <a:lnTo>
                  <a:pt x="75320" y="41440"/>
                </a:lnTo>
                <a:lnTo>
                  <a:pt x="75460" y="41470"/>
                </a:lnTo>
                <a:lnTo>
                  <a:pt x="75450" y="41490"/>
                </a:lnTo>
                <a:lnTo>
                  <a:pt x="75430" y="41500"/>
                </a:lnTo>
                <a:lnTo>
                  <a:pt x="75410" y="41500"/>
                </a:lnTo>
                <a:lnTo>
                  <a:pt x="75390" y="41510"/>
                </a:lnTo>
                <a:lnTo>
                  <a:pt x="75370" y="41520"/>
                </a:lnTo>
                <a:lnTo>
                  <a:pt x="75320" y="41580"/>
                </a:lnTo>
                <a:lnTo>
                  <a:pt x="75210" y="41660"/>
                </a:lnTo>
                <a:lnTo>
                  <a:pt x="75170" y="41680"/>
                </a:lnTo>
                <a:lnTo>
                  <a:pt x="75150" y="41720"/>
                </a:lnTo>
                <a:lnTo>
                  <a:pt x="75140" y="41810"/>
                </a:lnTo>
                <a:lnTo>
                  <a:pt x="75130" y="41850"/>
                </a:lnTo>
                <a:lnTo>
                  <a:pt x="75160" y="41910"/>
                </a:lnTo>
                <a:lnTo>
                  <a:pt x="75160" y="41940"/>
                </a:lnTo>
                <a:lnTo>
                  <a:pt x="75140" y="41960"/>
                </a:lnTo>
                <a:lnTo>
                  <a:pt x="75090" y="41930"/>
                </a:lnTo>
                <a:lnTo>
                  <a:pt x="75070" y="41920"/>
                </a:lnTo>
                <a:lnTo>
                  <a:pt x="75050" y="41920"/>
                </a:lnTo>
                <a:lnTo>
                  <a:pt x="74990" y="41930"/>
                </a:lnTo>
                <a:lnTo>
                  <a:pt x="74990" y="41910"/>
                </a:lnTo>
                <a:lnTo>
                  <a:pt x="74990" y="41900"/>
                </a:lnTo>
                <a:lnTo>
                  <a:pt x="74990" y="41880"/>
                </a:lnTo>
                <a:lnTo>
                  <a:pt x="74990" y="41860"/>
                </a:lnTo>
                <a:lnTo>
                  <a:pt x="74940" y="42000"/>
                </a:lnTo>
                <a:lnTo>
                  <a:pt x="74930" y="42090"/>
                </a:lnTo>
                <a:lnTo>
                  <a:pt x="74950" y="42150"/>
                </a:lnTo>
                <a:lnTo>
                  <a:pt x="74930" y="42170"/>
                </a:lnTo>
                <a:lnTo>
                  <a:pt x="74910" y="42200"/>
                </a:lnTo>
                <a:lnTo>
                  <a:pt x="74900" y="42240"/>
                </a:lnTo>
                <a:lnTo>
                  <a:pt x="74890" y="42280"/>
                </a:lnTo>
                <a:lnTo>
                  <a:pt x="74900" y="42370"/>
                </a:lnTo>
                <a:lnTo>
                  <a:pt x="74880" y="42400"/>
                </a:lnTo>
                <a:lnTo>
                  <a:pt x="74840" y="42410"/>
                </a:lnTo>
                <a:lnTo>
                  <a:pt x="74840" y="42430"/>
                </a:lnTo>
                <a:lnTo>
                  <a:pt x="74890" y="42420"/>
                </a:lnTo>
                <a:lnTo>
                  <a:pt x="74910" y="42400"/>
                </a:lnTo>
                <a:lnTo>
                  <a:pt x="74910" y="42290"/>
                </a:lnTo>
                <a:lnTo>
                  <a:pt x="74920" y="42240"/>
                </a:lnTo>
                <a:lnTo>
                  <a:pt x="74950" y="42200"/>
                </a:lnTo>
                <a:lnTo>
                  <a:pt x="74990" y="42180"/>
                </a:lnTo>
                <a:lnTo>
                  <a:pt x="75040" y="42200"/>
                </a:lnTo>
                <a:lnTo>
                  <a:pt x="75050" y="42220"/>
                </a:lnTo>
                <a:lnTo>
                  <a:pt x="75060" y="42260"/>
                </a:lnTo>
                <a:lnTo>
                  <a:pt x="75080" y="42280"/>
                </a:lnTo>
                <a:lnTo>
                  <a:pt x="75080" y="42290"/>
                </a:lnTo>
                <a:lnTo>
                  <a:pt x="75070" y="42310"/>
                </a:lnTo>
                <a:lnTo>
                  <a:pt x="75060" y="42320"/>
                </a:lnTo>
                <a:lnTo>
                  <a:pt x="75060" y="42340"/>
                </a:lnTo>
                <a:lnTo>
                  <a:pt x="75060" y="42390"/>
                </a:lnTo>
                <a:lnTo>
                  <a:pt x="75080" y="42430"/>
                </a:lnTo>
                <a:lnTo>
                  <a:pt x="75110" y="42470"/>
                </a:lnTo>
                <a:lnTo>
                  <a:pt x="75130" y="42520"/>
                </a:lnTo>
                <a:lnTo>
                  <a:pt x="75130" y="42570"/>
                </a:lnTo>
                <a:lnTo>
                  <a:pt x="75120" y="42610"/>
                </a:lnTo>
                <a:lnTo>
                  <a:pt x="75100" y="42640"/>
                </a:lnTo>
                <a:lnTo>
                  <a:pt x="75080" y="42690"/>
                </a:lnTo>
                <a:lnTo>
                  <a:pt x="75080" y="42820"/>
                </a:lnTo>
                <a:lnTo>
                  <a:pt x="75080" y="42860"/>
                </a:lnTo>
                <a:lnTo>
                  <a:pt x="75100" y="42890"/>
                </a:lnTo>
                <a:lnTo>
                  <a:pt x="75110" y="42910"/>
                </a:lnTo>
                <a:lnTo>
                  <a:pt x="75090" y="42910"/>
                </a:lnTo>
                <a:lnTo>
                  <a:pt x="75060" y="42910"/>
                </a:lnTo>
                <a:lnTo>
                  <a:pt x="75050" y="42900"/>
                </a:lnTo>
                <a:lnTo>
                  <a:pt x="75010" y="42860"/>
                </a:lnTo>
                <a:lnTo>
                  <a:pt x="74990" y="42840"/>
                </a:lnTo>
                <a:lnTo>
                  <a:pt x="74990" y="42820"/>
                </a:lnTo>
                <a:lnTo>
                  <a:pt x="74980" y="42790"/>
                </a:lnTo>
                <a:lnTo>
                  <a:pt x="74970" y="42770"/>
                </a:lnTo>
                <a:lnTo>
                  <a:pt x="74960" y="42750"/>
                </a:lnTo>
                <a:lnTo>
                  <a:pt x="74950" y="42740"/>
                </a:lnTo>
                <a:lnTo>
                  <a:pt x="74930" y="42730"/>
                </a:lnTo>
                <a:lnTo>
                  <a:pt x="74920" y="42710"/>
                </a:lnTo>
                <a:lnTo>
                  <a:pt x="74910" y="42710"/>
                </a:lnTo>
                <a:lnTo>
                  <a:pt x="74900" y="42710"/>
                </a:lnTo>
                <a:lnTo>
                  <a:pt x="74890" y="42710"/>
                </a:lnTo>
                <a:lnTo>
                  <a:pt x="74880" y="42650"/>
                </a:lnTo>
                <a:lnTo>
                  <a:pt x="74870" y="42640"/>
                </a:lnTo>
                <a:lnTo>
                  <a:pt x="74840" y="42640"/>
                </a:lnTo>
                <a:lnTo>
                  <a:pt x="74800" y="42640"/>
                </a:lnTo>
                <a:lnTo>
                  <a:pt x="74780" y="42660"/>
                </a:lnTo>
                <a:lnTo>
                  <a:pt x="74770" y="42700"/>
                </a:lnTo>
                <a:lnTo>
                  <a:pt x="74780" y="42720"/>
                </a:lnTo>
                <a:lnTo>
                  <a:pt x="74840" y="42670"/>
                </a:lnTo>
                <a:lnTo>
                  <a:pt x="74850" y="42690"/>
                </a:lnTo>
                <a:lnTo>
                  <a:pt x="74850" y="42710"/>
                </a:lnTo>
                <a:lnTo>
                  <a:pt x="74850" y="42730"/>
                </a:lnTo>
                <a:lnTo>
                  <a:pt x="74840" y="42740"/>
                </a:lnTo>
                <a:lnTo>
                  <a:pt x="74920" y="42790"/>
                </a:lnTo>
                <a:lnTo>
                  <a:pt x="74950" y="42810"/>
                </a:lnTo>
                <a:lnTo>
                  <a:pt x="74980" y="42890"/>
                </a:lnTo>
                <a:lnTo>
                  <a:pt x="75000" y="42910"/>
                </a:lnTo>
                <a:lnTo>
                  <a:pt x="75070" y="42940"/>
                </a:lnTo>
                <a:lnTo>
                  <a:pt x="75080" y="42960"/>
                </a:lnTo>
                <a:lnTo>
                  <a:pt x="75070" y="42990"/>
                </a:lnTo>
                <a:lnTo>
                  <a:pt x="75050" y="43000"/>
                </a:lnTo>
                <a:lnTo>
                  <a:pt x="75000" y="43000"/>
                </a:lnTo>
                <a:lnTo>
                  <a:pt x="74970" y="42990"/>
                </a:lnTo>
                <a:lnTo>
                  <a:pt x="74930" y="42970"/>
                </a:lnTo>
                <a:lnTo>
                  <a:pt x="74920" y="43030"/>
                </a:lnTo>
                <a:lnTo>
                  <a:pt x="74920" y="43040"/>
                </a:lnTo>
                <a:lnTo>
                  <a:pt x="74940" y="43110"/>
                </a:lnTo>
                <a:lnTo>
                  <a:pt x="74950" y="43120"/>
                </a:lnTo>
                <a:lnTo>
                  <a:pt x="74990" y="43140"/>
                </a:lnTo>
                <a:lnTo>
                  <a:pt x="75020" y="43150"/>
                </a:lnTo>
                <a:lnTo>
                  <a:pt x="75050" y="43180"/>
                </a:lnTo>
                <a:lnTo>
                  <a:pt x="75070" y="43220"/>
                </a:lnTo>
                <a:lnTo>
                  <a:pt x="75080" y="43240"/>
                </a:lnTo>
                <a:lnTo>
                  <a:pt x="75080" y="43260"/>
                </a:lnTo>
                <a:lnTo>
                  <a:pt x="75080" y="43290"/>
                </a:lnTo>
                <a:lnTo>
                  <a:pt x="75080" y="43310"/>
                </a:lnTo>
                <a:lnTo>
                  <a:pt x="75100" y="43350"/>
                </a:lnTo>
                <a:lnTo>
                  <a:pt x="75110" y="43370"/>
                </a:lnTo>
                <a:lnTo>
                  <a:pt x="75110" y="43390"/>
                </a:lnTo>
                <a:lnTo>
                  <a:pt x="75090" y="43400"/>
                </a:lnTo>
                <a:lnTo>
                  <a:pt x="75010" y="43410"/>
                </a:lnTo>
                <a:lnTo>
                  <a:pt x="74990" y="43400"/>
                </a:lnTo>
                <a:lnTo>
                  <a:pt x="74960" y="43370"/>
                </a:lnTo>
                <a:lnTo>
                  <a:pt x="74930" y="43400"/>
                </a:lnTo>
                <a:lnTo>
                  <a:pt x="74920" y="43420"/>
                </a:lnTo>
                <a:lnTo>
                  <a:pt x="74950" y="43450"/>
                </a:lnTo>
                <a:lnTo>
                  <a:pt x="74930" y="43460"/>
                </a:lnTo>
                <a:lnTo>
                  <a:pt x="74920" y="43480"/>
                </a:lnTo>
                <a:lnTo>
                  <a:pt x="74910" y="43510"/>
                </a:lnTo>
                <a:lnTo>
                  <a:pt x="74920" y="43540"/>
                </a:lnTo>
                <a:lnTo>
                  <a:pt x="74930" y="43560"/>
                </a:lnTo>
                <a:lnTo>
                  <a:pt x="74960" y="43570"/>
                </a:lnTo>
                <a:lnTo>
                  <a:pt x="74980" y="43580"/>
                </a:lnTo>
                <a:lnTo>
                  <a:pt x="74990" y="43610"/>
                </a:lnTo>
                <a:lnTo>
                  <a:pt x="75000" y="43610"/>
                </a:lnTo>
                <a:lnTo>
                  <a:pt x="74950" y="43520"/>
                </a:lnTo>
                <a:lnTo>
                  <a:pt x="74940" y="43470"/>
                </a:lnTo>
                <a:lnTo>
                  <a:pt x="74980" y="43450"/>
                </a:lnTo>
                <a:lnTo>
                  <a:pt x="75020" y="43450"/>
                </a:lnTo>
                <a:lnTo>
                  <a:pt x="75060" y="43430"/>
                </a:lnTo>
                <a:lnTo>
                  <a:pt x="75150" y="43380"/>
                </a:lnTo>
                <a:lnTo>
                  <a:pt x="75150" y="43360"/>
                </a:lnTo>
                <a:lnTo>
                  <a:pt x="75150" y="43340"/>
                </a:lnTo>
                <a:lnTo>
                  <a:pt x="75150" y="43320"/>
                </a:lnTo>
                <a:lnTo>
                  <a:pt x="75130" y="43310"/>
                </a:lnTo>
                <a:lnTo>
                  <a:pt x="75120" y="43300"/>
                </a:lnTo>
                <a:lnTo>
                  <a:pt x="75130" y="43280"/>
                </a:lnTo>
                <a:lnTo>
                  <a:pt x="75140" y="43240"/>
                </a:lnTo>
                <a:lnTo>
                  <a:pt x="75140" y="43230"/>
                </a:lnTo>
                <a:lnTo>
                  <a:pt x="75130" y="43220"/>
                </a:lnTo>
                <a:lnTo>
                  <a:pt x="75130" y="43210"/>
                </a:lnTo>
                <a:lnTo>
                  <a:pt x="75140" y="43200"/>
                </a:lnTo>
                <a:lnTo>
                  <a:pt x="75160" y="43200"/>
                </a:lnTo>
                <a:lnTo>
                  <a:pt x="75170" y="43190"/>
                </a:lnTo>
                <a:lnTo>
                  <a:pt x="75160" y="43170"/>
                </a:lnTo>
                <a:lnTo>
                  <a:pt x="75150" y="43150"/>
                </a:lnTo>
                <a:lnTo>
                  <a:pt x="75140" y="43150"/>
                </a:lnTo>
                <a:lnTo>
                  <a:pt x="75110" y="43140"/>
                </a:lnTo>
                <a:lnTo>
                  <a:pt x="75120" y="43130"/>
                </a:lnTo>
                <a:lnTo>
                  <a:pt x="75130" y="43110"/>
                </a:lnTo>
                <a:lnTo>
                  <a:pt x="75090" y="43120"/>
                </a:lnTo>
                <a:lnTo>
                  <a:pt x="75090" y="43100"/>
                </a:lnTo>
                <a:lnTo>
                  <a:pt x="75100" y="43070"/>
                </a:lnTo>
                <a:lnTo>
                  <a:pt x="75120" y="43050"/>
                </a:lnTo>
                <a:lnTo>
                  <a:pt x="75140" y="43030"/>
                </a:lnTo>
                <a:lnTo>
                  <a:pt x="75170" y="43020"/>
                </a:lnTo>
                <a:lnTo>
                  <a:pt x="75200" y="43020"/>
                </a:lnTo>
                <a:lnTo>
                  <a:pt x="75210" y="43030"/>
                </a:lnTo>
                <a:lnTo>
                  <a:pt x="75210" y="43210"/>
                </a:lnTo>
                <a:lnTo>
                  <a:pt x="75220" y="43250"/>
                </a:lnTo>
                <a:lnTo>
                  <a:pt x="75180" y="43460"/>
                </a:lnTo>
                <a:lnTo>
                  <a:pt x="75150" y="43500"/>
                </a:lnTo>
                <a:lnTo>
                  <a:pt x="75140" y="43520"/>
                </a:lnTo>
                <a:lnTo>
                  <a:pt x="75130" y="43550"/>
                </a:lnTo>
                <a:lnTo>
                  <a:pt x="75130" y="43600"/>
                </a:lnTo>
                <a:lnTo>
                  <a:pt x="75130" y="43620"/>
                </a:lnTo>
                <a:lnTo>
                  <a:pt x="75090" y="43690"/>
                </a:lnTo>
                <a:lnTo>
                  <a:pt x="75080" y="43720"/>
                </a:lnTo>
                <a:lnTo>
                  <a:pt x="75080" y="43800"/>
                </a:lnTo>
                <a:lnTo>
                  <a:pt x="75100" y="43870"/>
                </a:lnTo>
                <a:lnTo>
                  <a:pt x="75100" y="43890"/>
                </a:lnTo>
                <a:lnTo>
                  <a:pt x="75080" y="43920"/>
                </a:lnTo>
                <a:lnTo>
                  <a:pt x="75070" y="43940"/>
                </a:lnTo>
                <a:lnTo>
                  <a:pt x="75060" y="43970"/>
                </a:lnTo>
                <a:lnTo>
                  <a:pt x="75070" y="43990"/>
                </a:lnTo>
                <a:lnTo>
                  <a:pt x="75050" y="44010"/>
                </a:lnTo>
                <a:lnTo>
                  <a:pt x="75050" y="44040"/>
                </a:lnTo>
                <a:lnTo>
                  <a:pt x="75060" y="44070"/>
                </a:lnTo>
                <a:lnTo>
                  <a:pt x="75060" y="44110"/>
                </a:lnTo>
                <a:lnTo>
                  <a:pt x="75020" y="44210"/>
                </a:lnTo>
                <a:lnTo>
                  <a:pt x="75000" y="44370"/>
                </a:lnTo>
                <a:lnTo>
                  <a:pt x="74960" y="44480"/>
                </a:lnTo>
                <a:lnTo>
                  <a:pt x="74950" y="44540"/>
                </a:lnTo>
                <a:lnTo>
                  <a:pt x="74940" y="44610"/>
                </a:lnTo>
                <a:lnTo>
                  <a:pt x="74930" y="44650"/>
                </a:lnTo>
                <a:lnTo>
                  <a:pt x="74960" y="44810"/>
                </a:lnTo>
                <a:lnTo>
                  <a:pt x="74970" y="44840"/>
                </a:lnTo>
                <a:lnTo>
                  <a:pt x="74990" y="44870"/>
                </a:lnTo>
                <a:lnTo>
                  <a:pt x="75000" y="44890"/>
                </a:lnTo>
                <a:lnTo>
                  <a:pt x="74980" y="44900"/>
                </a:lnTo>
                <a:lnTo>
                  <a:pt x="74960" y="44910"/>
                </a:lnTo>
                <a:lnTo>
                  <a:pt x="74960" y="44930"/>
                </a:lnTo>
                <a:lnTo>
                  <a:pt x="74970" y="44950"/>
                </a:lnTo>
                <a:lnTo>
                  <a:pt x="74990" y="44950"/>
                </a:lnTo>
                <a:lnTo>
                  <a:pt x="75010" y="44940"/>
                </a:lnTo>
                <a:lnTo>
                  <a:pt x="75020" y="44940"/>
                </a:lnTo>
                <a:lnTo>
                  <a:pt x="75020" y="45030"/>
                </a:lnTo>
                <a:lnTo>
                  <a:pt x="75020" y="45120"/>
                </a:lnTo>
                <a:lnTo>
                  <a:pt x="75050" y="45270"/>
                </a:lnTo>
                <a:lnTo>
                  <a:pt x="75060" y="45810"/>
                </a:lnTo>
                <a:lnTo>
                  <a:pt x="75110" y="46000"/>
                </a:lnTo>
                <a:lnTo>
                  <a:pt x="75120" y="46180"/>
                </a:lnTo>
                <a:lnTo>
                  <a:pt x="75180" y="46510"/>
                </a:lnTo>
                <a:lnTo>
                  <a:pt x="75220" y="46820"/>
                </a:lnTo>
                <a:lnTo>
                  <a:pt x="75260" y="46910"/>
                </a:lnTo>
                <a:lnTo>
                  <a:pt x="75280" y="46940"/>
                </a:lnTo>
                <a:lnTo>
                  <a:pt x="75290" y="46960"/>
                </a:lnTo>
                <a:lnTo>
                  <a:pt x="75300" y="47020"/>
                </a:lnTo>
                <a:lnTo>
                  <a:pt x="75310" y="47040"/>
                </a:lnTo>
                <a:lnTo>
                  <a:pt x="75340" y="47090"/>
                </a:lnTo>
                <a:lnTo>
                  <a:pt x="75350" y="47110"/>
                </a:lnTo>
                <a:lnTo>
                  <a:pt x="75340" y="47140"/>
                </a:lnTo>
                <a:lnTo>
                  <a:pt x="75290" y="47220"/>
                </a:lnTo>
                <a:lnTo>
                  <a:pt x="75280" y="47250"/>
                </a:lnTo>
                <a:lnTo>
                  <a:pt x="75270" y="47290"/>
                </a:lnTo>
                <a:lnTo>
                  <a:pt x="75220" y="47430"/>
                </a:lnTo>
                <a:lnTo>
                  <a:pt x="75220" y="47470"/>
                </a:lnTo>
                <a:lnTo>
                  <a:pt x="75210" y="47500"/>
                </a:lnTo>
                <a:lnTo>
                  <a:pt x="75180" y="47560"/>
                </a:lnTo>
                <a:lnTo>
                  <a:pt x="75170" y="47590"/>
                </a:lnTo>
                <a:lnTo>
                  <a:pt x="75160" y="47770"/>
                </a:lnTo>
                <a:lnTo>
                  <a:pt x="75150" y="47800"/>
                </a:lnTo>
                <a:lnTo>
                  <a:pt x="75070" y="47950"/>
                </a:lnTo>
                <a:lnTo>
                  <a:pt x="75060" y="47990"/>
                </a:lnTo>
                <a:lnTo>
                  <a:pt x="75050" y="48040"/>
                </a:lnTo>
                <a:lnTo>
                  <a:pt x="75060" y="48100"/>
                </a:lnTo>
                <a:lnTo>
                  <a:pt x="75050" y="48170"/>
                </a:lnTo>
                <a:lnTo>
                  <a:pt x="75030" y="48220"/>
                </a:lnTo>
                <a:lnTo>
                  <a:pt x="74960" y="48330"/>
                </a:lnTo>
                <a:lnTo>
                  <a:pt x="74970" y="48350"/>
                </a:lnTo>
                <a:lnTo>
                  <a:pt x="74970" y="48370"/>
                </a:lnTo>
                <a:lnTo>
                  <a:pt x="74950" y="48420"/>
                </a:lnTo>
                <a:lnTo>
                  <a:pt x="74880" y="48800"/>
                </a:lnTo>
                <a:lnTo>
                  <a:pt x="74790" y="49100"/>
                </a:lnTo>
                <a:lnTo>
                  <a:pt x="74790" y="49190"/>
                </a:lnTo>
                <a:lnTo>
                  <a:pt x="74800" y="49210"/>
                </a:lnTo>
                <a:lnTo>
                  <a:pt x="74820" y="49260"/>
                </a:lnTo>
                <a:lnTo>
                  <a:pt x="74820" y="49290"/>
                </a:lnTo>
                <a:lnTo>
                  <a:pt x="74820" y="49300"/>
                </a:lnTo>
                <a:lnTo>
                  <a:pt x="74770" y="49410"/>
                </a:lnTo>
                <a:lnTo>
                  <a:pt x="74730" y="49680"/>
                </a:lnTo>
                <a:lnTo>
                  <a:pt x="74700" y="49760"/>
                </a:lnTo>
                <a:lnTo>
                  <a:pt x="74660" y="49820"/>
                </a:lnTo>
                <a:lnTo>
                  <a:pt x="74650" y="49860"/>
                </a:lnTo>
                <a:lnTo>
                  <a:pt x="74630" y="50140"/>
                </a:lnTo>
                <a:lnTo>
                  <a:pt x="74650" y="50320"/>
                </a:lnTo>
                <a:lnTo>
                  <a:pt x="74690" y="50420"/>
                </a:lnTo>
                <a:lnTo>
                  <a:pt x="74690" y="50470"/>
                </a:lnTo>
                <a:lnTo>
                  <a:pt x="74690" y="50740"/>
                </a:lnTo>
                <a:lnTo>
                  <a:pt x="74700" y="50780"/>
                </a:lnTo>
                <a:lnTo>
                  <a:pt x="74730" y="50850"/>
                </a:lnTo>
                <a:lnTo>
                  <a:pt x="74770" y="50900"/>
                </a:lnTo>
                <a:lnTo>
                  <a:pt x="74790" y="50950"/>
                </a:lnTo>
                <a:lnTo>
                  <a:pt x="74770" y="51020"/>
                </a:lnTo>
                <a:lnTo>
                  <a:pt x="74550" y="51250"/>
                </a:lnTo>
                <a:lnTo>
                  <a:pt x="74530" y="51280"/>
                </a:lnTo>
                <a:lnTo>
                  <a:pt x="74520" y="51300"/>
                </a:lnTo>
                <a:lnTo>
                  <a:pt x="74520" y="51330"/>
                </a:lnTo>
                <a:lnTo>
                  <a:pt x="74510" y="51350"/>
                </a:lnTo>
                <a:lnTo>
                  <a:pt x="74500" y="51350"/>
                </a:lnTo>
                <a:lnTo>
                  <a:pt x="74490" y="51360"/>
                </a:lnTo>
                <a:lnTo>
                  <a:pt x="74440" y="51400"/>
                </a:lnTo>
                <a:lnTo>
                  <a:pt x="74300" y="51420"/>
                </a:lnTo>
                <a:lnTo>
                  <a:pt x="74230" y="51460"/>
                </a:lnTo>
                <a:lnTo>
                  <a:pt x="74160" y="51520"/>
                </a:lnTo>
                <a:lnTo>
                  <a:pt x="74060" y="51640"/>
                </a:lnTo>
                <a:lnTo>
                  <a:pt x="73810" y="52040"/>
                </a:lnTo>
                <a:lnTo>
                  <a:pt x="73740" y="52210"/>
                </a:lnTo>
                <a:lnTo>
                  <a:pt x="73710" y="52310"/>
                </a:lnTo>
                <a:lnTo>
                  <a:pt x="72680" y="51650"/>
                </a:lnTo>
                <a:lnTo>
                  <a:pt x="72640" y="51580"/>
                </a:lnTo>
                <a:lnTo>
                  <a:pt x="72600" y="51490"/>
                </a:lnTo>
                <a:lnTo>
                  <a:pt x="72590" y="51450"/>
                </a:lnTo>
                <a:lnTo>
                  <a:pt x="72600" y="51440"/>
                </a:lnTo>
                <a:lnTo>
                  <a:pt x="72610" y="51420"/>
                </a:lnTo>
                <a:lnTo>
                  <a:pt x="72620" y="51400"/>
                </a:lnTo>
                <a:lnTo>
                  <a:pt x="72650" y="51360"/>
                </a:lnTo>
                <a:lnTo>
                  <a:pt x="72660" y="51350"/>
                </a:lnTo>
                <a:lnTo>
                  <a:pt x="72670" y="51330"/>
                </a:lnTo>
                <a:lnTo>
                  <a:pt x="72680" y="51280"/>
                </a:lnTo>
                <a:lnTo>
                  <a:pt x="72680" y="51260"/>
                </a:lnTo>
                <a:lnTo>
                  <a:pt x="72680" y="51240"/>
                </a:lnTo>
                <a:lnTo>
                  <a:pt x="72680" y="51230"/>
                </a:lnTo>
                <a:lnTo>
                  <a:pt x="72660" y="51190"/>
                </a:lnTo>
                <a:lnTo>
                  <a:pt x="72640" y="51130"/>
                </a:lnTo>
                <a:lnTo>
                  <a:pt x="72590" y="51080"/>
                </a:lnTo>
                <a:lnTo>
                  <a:pt x="72560" y="51070"/>
                </a:lnTo>
                <a:lnTo>
                  <a:pt x="72480" y="51030"/>
                </a:lnTo>
                <a:lnTo>
                  <a:pt x="72460" y="51010"/>
                </a:lnTo>
                <a:lnTo>
                  <a:pt x="72450" y="51000"/>
                </a:lnTo>
                <a:lnTo>
                  <a:pt x="72440" y="50980"/>
                </a:lnTo>
                <a:lnTo>
                  <a:pt x="72440" y="50960"/>
                </a:lnTo>
                <a:lnTo>
                  <a:pt x="72420" y="50930"/>
                </a:lnTo>
                <a:lnTo>
                  <a:pt x="72410" y="50920"/>
                </a:lnTo>
                <a:lnTo>
                  <a:pt x="72400" y="50910"/>
                </a:lnTo>
                <a:lnTo>
                  <a:pt x="72310" y="50860"/>
                </a:lnTo>
                <a:lnTo>
                  <a:pt x="72300" y="50850"/>
                </a:lnTo>
                <a:lnTo>
                  <a:pt x="72290" y="50830"/>
                </a:lnTo>
                <a:lnTo>
                  <a:pt x="72280" y="50810"/>
                </a:lnTo>
                <a:lnTo>
                  <a:pt x="72260" y="50740"/>
                </a:lnTo>
                <a:lnTo>
                  <a:pt x="72250" y="50720"/>
                </a:lnTo>
                <a:lnTo>
                  <a:pt x="72240" y="50700"/>
                </a:lnTo>
                <a:lnTo>
                  <a:pt x="72220" y="50690"/>
                </a:lnTo>
                <a:lnTo>
                  <a:pt x="72200" y="50690"/>
                </a:lnTo>
                <a:lnTo>
                  <a:pt x="72170" y="50690"/>
                </a:lnTo>
                <a:lnTo>
                  <a:pt x="72150" y="50690"/>
                </a:lnTo>
                <a:lnTo>
                  <a:pt x="72140" y="50700"/>
                </a:lnTo>
                <a:lnTo>
                  <a:pt x="72120" y="50700"/>
                </a:lnTo>
                <a:lnTo>
                  <a:pt x="72110" y="50700"/>
                </a:lnTo>
                <a:lnTo>
                  <a:pt x="72080" y="50690"/>
                </a:lnTo>
                <a:lnTo>
                  <a:pt x="72070" y="50680"/>
                </a:lnTo>
                <a:lnTo>
                  <a:pt x="72070" y="50670"/>
                </a:lnTo>
                <a:lnTo>
                  <a:pt x="72060" y="50620"/>
                </a:lnTo>
                <a:lnTo>
                  <a:pt x="72060" y="50610"/>
                </a:lnTo>
                <a:lnTo>
                  <a:pt x="72060" y="50590"/>
                </a:lnTo>
                <a:lnTo>
                  <a:pt x="72060" y="50570"/>
                </a:lnTo>
                <a:lnTo>
                  <a:pt x="72090" y="50500"/>
                </a:lnTo>
                <a:lnTo>
                  <a:pt x="72090" y="50490"/>
                </a:lnTo>
                <a:lnTo>
                  <a:pt x="72090" y="50470"/>
                </a:lnTo>
                <a:lnTo>
                  <a:pt x="72080" y="50450"/>
                </a:lnTo>
                <a:lnTo>
                  <a:pt x="72070" y="50420"/>
                </a:lnTo>
                <a:lnTo>
                  <a:pt x="72060" y="50410"/>
                </a:lnTo>
                <a:lnTo>
                  <a:pt x="72050" y="50400"/>
                </a:lnTo>
                <a:lnTo>
                  <a:pt x="72040" y="50400"/>
                </a:lnTo>
                <a:lnTo>
                  <a:pt x="72030" y="50410"/>
                </a:lnTo>
                <a:lnTo>
                  <a:pt x="72010" y="50420"/>
                </a:lnTo>
                <a:lnTo>
                  <a:pt x="72000" y="50420"/>
                </a:lnTo>
                <a:lnTo>
                  <a:pt x="71990" y="50430"/>
                </a:lnTo>
                <a:lnTo>
                  <a:pt x="71980" y="50420"/>
                </a:lnTo>
                <a:lnTo>
                  <a:pt x="71970" y="50410"/>
                </a:lnTo>
                <a:lnTo>
                  <a:pt x="71970" y="50400"/>
                </a:lnTo>
                <a:lnTo>
                  <a:pt x="71970" y="50390"/>
                </a:lnTo>
                <a:lnTo>
                  <a:pt x="71980" y="50380"/>
                </a:lnTo>
                <a:lnTo>
                  <a:pt x="71980" y="50370"/>
                </a:lnTo>
                <a:lnTo>
                  <a:pt x="72010" y="50330"/>
                </a:lnTo>
                <a:lnTo>
                  <a:pt x="72020" y="50310"/>
                </a:lnTo>
                <a:lnTo>
                  <a:pt x="72020" y="50300"/>
                </a:lnTo>
                <a:lnTo>
                  <a:pt x="72010" y="50280"/>
                </a:lnTo>
                <a:lnTo>
                  <a:pt x="72000" y="50280"/>
                </a:lnTo>
                <a:lnTo>
                  <a:pt x="71990" y="50280"/>
                </a:lnTo>
                <a:lnTo>
                  <a:pt x="71980" y="50290"/>
                </a:lnTo>
                <a:lnTo>
                  <a:pt x="71960" y="50290"/>
                </a:lnTo>
                <a:lnTo>
                  <a:pt x="71940" y="50300"/>
                </a:lnTo>
                <a:lnTo>
                  <a:pt x="71930" y="50300"/>
                </a:lnTo>
                <a:lnTo>
                  <a:pt x="71930" y="50310"/>
                </a:lnTo>
                <a:lnTo>
                  <a:pt x="71920" y="50320"/>
                </a:lnTo>
                <a:lnTo>
                  <a:pt x="71900" y="50360"/>
                </a:lnTo>
                <a:lnTo>
                  <a:pt x="71900" y="50370"/>
                </a:lnTo>
                <a:lnTo>
                  <a:pt x="71890" y="50380"/>
                </a:lnTo>
                <a:lnTo>
                  <a:pt x="71880" y="50380"/>
                </a:lnTo>
                <a:lnTo>
                  <a:pt x="71870" y="50380"/>
                </a:lnTo>
                <a:lnTo>
                  <a:pt x="71840" y="50370"/>
                </a:lnTo>
                <a:lnTo>
                  <a:pt x="71830" y="50360"/>
                </a:lnTo>
                <a:lnTo>
                  <a:pt x="71830" y="50340"/>
                </a:lnTo>
                <a:lnTo>
                  <a:pt x="71830" y="50330"/>
                </a:lnTo>
                <a:lnTo>
                  <a:pt x="71830" y="50280"/>
                </a:lnTo>
                <a:lnTo>
                  <a:pt x="71840" y="50180"/>
                </a:lnTo>
                <a:lnTo>
                  <a:pt x="71840" y="50150"/>
                </a:lnTo>
                <a:lnTo>
                  <a:pt x="71860" y="50120"/>
                </a:lnTo>
                <a:lnTo>
                  <a:pt x="71860" y="50110"/>
                </a:lnTo>
                <a:lnTo>
                  <a:pt x="71870" y="50110"/>
                </a:lnTo>
                <a:lnTo>
                  <a:pt x="71900" y="50090"/>
                </a:lnTo>
                <a:lnTo>
                  <a:pt x="71910" y="50090"/>
                </a:lnTo>
                <a:lnTo>
                  <a:pt x="71920" y="50080"/>
                </a:lnTo>
                <a:lnTo>
                  <a:pt x="71920" y="50070"/>
                </a:lnTo>
                <a:lnTo>
                  <a:pt x="71920" y="50050"/>
                </a:lnTo>
                <a:lnTo>
                  <a:pt x="71920" y="50040"/>
                </a:lnTo>
                <a:lnTo>
                  <a:pt x="71920" y="49990"/>
                </a:lnTo>
                <a:lnTo>
                  <a:pt x="71920" y="49970"/>
                </a:lnTo>
                <a:lnTo>
                  <a:pt x="71920" y="49950"/>
                </a:lnTo>
                <a:lnTo>
                  <a:pt x="71920" y="49930"/>
                </a:lnTo>
                <a:lnTo>
                  <a:pt x="71930" y="49910"/>
                </a:lnTo>
                <a:lnTo>
                  <a:pt x="71920" y="49890"/>
                </a:lnTo>
                <a:lnTo>
                  <a:pt x="71900" y="49800"/>
                </a:lnTo>
                <a:lnTo>
                  <a:pt x="71900" y="49770"/>
                </a:lnTo>
                <a:lnTo>
                  <a:pt x="71910" y="49730"/>
                </a:lnTo>
                <a:lnTo>
                  <a:pt x="71940" y="49640"/>
                </a:lnTo>
                <a:lnTo>
                  <a:pt x="72000" y="49370"/>
                </a:lnTo>
                <a:lnTo>
                  <a:pt x="72010" y="49350"/>
                </a:lnTo>
                <a:lnTo>
                  <a:pt x="72010" y="49340"/>
                </a:lnTo>
                <a:lnTo>
                  <a:pt x="72020" y="49330"/>
                </a:lnTo>
                <a:lnTo>
                  <a:pt x="72060" y="49290"/>
                </a:lnTo>
                <a:lnTo>
                  <a:pt x="72070" y="49280"/>
                </a:lnTo>
                <a:lnTo>
                  <a:pt x="72080" y="49250"/>
                </a:lnTo>
                <a:lnTo>
                  <a:pt x="72090" y="49240"/>
                </a:lnTo>
                <a:lnTo>
                  <a:pt x="72100" y="49240"/>
                </a:lnTo>
                <a:lnTo>
                  <a:pt x="72110" y="49240"/>
                </a:lnTo>
                <a:lnTo>
                  <a:pt x="72160" y="49260"/>
                </a:lnTo>
                <a:lnTo>
                  <a:pt x="72230" y="49270"/>
                </a:lnTo>
                <a:lnTo>
                  <a:pt x="72390" y="49270"/>
                </a:lnTo>
                <a:lnTo>
                  <a:pt x="72430" y="49270"/>
                </a:lnTo>
                <a:lnTo>
                  <a:pt x="72460" y="49260"/>
                </a:lnTo>
                <a:lnTo>
                  <a:pt x="72470" y="49260"/>
                </a:lnTo>
                <a:lnTo>
                  <a:pt x="72480" y="49240"/>
                </a:lnTo>
                <a:lnTo>
                  <a:pt x="72480" y="49230"/>
                </a:lnTo>
                <a:lnTo>
                  <a:pt x="72500" y="49220"/>
                </a:lnTo>
                <a:lnTo>
                  <a:pt x="72510" y="49210"/>
                </a:lnTo>
                <a:lnTo>
                  <a:pt x="72540" y="49190"/>
                </a:lnTo>
                <a:lnTo>
                  <a:pt x="72560" y="49180"/>
                </a:lnTo>
                <a:lnTo>
                  <a:pt x="72560" y="49160"/>
                </a:lnTo>
                <a:lnTo>
                  <a:pt x="72560" y="49150"/>
                </a:lnTo>
                <a:lnTo>
                  <a:pt x="72560" y="49140"/>
                </a:lnTo>
                <a:lnTo>
                  <a:pt x="72560" y="49120"/>
                </a:lnTo>
                <a:lnTo>
                  <a:pt x="72540" y="49080"/>
                </a:lnTo>
                <a:lnTo>
                  <a:pt x="72530" y="49060"/>
                </a:lnTo>
                <a:lnTo>
                  <a:pt x="72490" y="49020"/>
                </a:lnTo>
                <a:lnTo>
                  <a:pt x="72490" y="49010"/>
                </a:lnTo>
                <a:lnTo>
                  <a:pt x="72490" y="49000"/>
                </a:lnTo>
                <a:lnTo>
                  <a:pt x="72480" y="48990"/>
                </a:lnTo>
                <a:lnTo>
                  <a:pt x="72480" y="48980"/>
                </a:lnTo>
                <a:lnTo>
                  <a:pt x="72510" y="48850"/>
                </a:lnTo>
                <a:lnTo>
                  <a:pt x="72510" y="48770"/>
                </a:lnTo>
                <a:lnTo>
                  <a:pt x="72500" y="48700"/>
                </a:lnTo>
                <a:lnTo>
                  <a:pt x="72510" y="48690"/>
                </a:lnTo>
                <a:lnTo>
                  <a:pt x="72510" y="48670"/>
                </a:lnTo>
                <a:lnTo>
                  <a:pt x="72520" y="48630"/>
                </a:lnTo>
                <a:lnTo>
                  <a:pt x="72530" y="48620"/>
                </a:lnTo>
                <a:lnTo>
                  <a:pt x="72540" y="48610"/>
                </a:lnTo>
                <a:lnTo>
                  <a:pt x="72550" y="48600"/>
                </a:lnTo>
                <a:lnTo>
                  <a:pt x="72660" y="48560"/>
                </a:lnTo>
                <a:lnTo>
                  <a:pt x="72680" y="48560"/>
                </a:lnTo>
                <a:lnTo>
                  <a:pt x="72710" y="48560"/>
                </a:lnTo>
                <a:lnTo>
                  <a:pt x="72730" y="48570"/>
                </a:lnTo>
                <a:lnTo>
                  <a:pt x="72740" y="48570"/>
                </a:lnTo>
                <a:lnTo>
                  <a:pt x="72750" y="48570"/>
                </a:lnTo>
                <a:lnTo>
                  <a:pt x="72770" y="48570"/>
                </a:lnTo>
                <a:lnTo>
                  <a:pt x="72780" y="48560"/>
                </a:lnTo>
                <a:lnTo>
                  <a:pt x="72780" y="48550"/>
                </a:lnTo>
                <a:lnTo>
                  <a:pt x="72780" y="48530"/>
                </a:lnTo>
                <a:lnTo>
                  <a:pt x="72780" y="48520"/>
                </a:lnTo>
                <a:lnTo>
                  <a:pt x="72770" y="48500"/>
                </a:lnTo>
                <a:lnTo>
                  <a:pt x="72790" y="48470"/>
                </a:lnTo>
                <a:lnTo>
                  <a:pt x="72940" y="48240"/>
                </a:lnTo>
                <a:lnTo>
                  <a:pt x="73080" y="48160"/>
                </a:lnTo>
                <a:lnTo>
                  <a:pt x="73110" y="48130"/>
                </a:lnTo>
                <a:lnTo>
                  <a:pt x="73160" y="48090"/>
                </a:lnTo>
                <a:lnTo>
                  <a:pt x="73170" y="48070"/>
                </a:lnTo>
                <a:lnTo>
                  <a:pt x="73200" y="48040"/>
                </a:lnTo>
                <a:lnTo>
                  <a:pt x="73220" y="47980"/>
                </a:lnTo>
                <a:lnTo>
                  <a:pt x="73220" y="47960"/>
                </a:lnTo>
                <a:lnTo>
                  <a:pt x="73220" y="47930"/>
                </a:lnTo>
                <a:lnTo>
                  <a:pt x="73230" y="47870"/>
                </a:lnTo>
                <a:lnTo>
                  <a:pt x="73240" y="47840"/>
                </a:lnTo>
                <a:lnTo>
                  <a:pt x="73270" y="47770"/>
                </a:lnTo>
                <a:lnTo>
                  <a:pt x="73280" y="47750"/>
                </a:lnTo>
                <a:lnTo>
                  <a:pt x="73290" y="47740"/>
                </a:lnTo>
                <a:lnTo>
                  <a:pt x="73310" y="47730"/>
                </a:lnTo>
                <a:lnTo>
                  <a:pt x="73330" y="47720"/>
                </a:lnTo>
                <a:lnTo>
                  <a:pt x="73330" y="47700"/>
                </a:lnTo>
                <a:lnTo>
                  <a:pt x="73330" y="47680"/>
                </a:lnTo>
                <a:lnTo>
                  <a:pt x="73330" y="47670"/>
                </a:lnTo>
                <a:lnTo>
                  <a:pt x="73330" y="47650"/>
                </a:lnTo>
                <a:lnTo>
                  <a:pt x="73300" y="47610"/>
                </a:lnTo>
                <a:lnTo>
                  <a:pt x="73300" y="47600"/>
                </a:lnTo>
                <a:lnTo>
                  <a:pt x="73290" y="47570"/>
                </a:lnTo>
                <a:lnTo>
                  <a:pt x="73290" y="47560"/>
                </a:lnTo>
                <a:lnTo>
                  <a:pt x="73280" y="47550"/>
                </a:lnTo>
                <a:lnTo>
                  <a:pt x="73270" y="47540"/>
                </a:lnTo>
                <a:lnTo>
                  <a:pt x="73240" y="47520"/>
                </a:lnTo>
                <a:lnTo>
                  <a:pt x="73230" y="47500"/>
                </a:lnTo>
                <a:lnTo>
                  <a:pt x="73210" y="47470"/>
                </a:lnTo>
                <a:lnTo>
                  <a:pt x="73200" y="47450"/>
                </a:lnTo>
                <a:lnTo>
                  <a:pt x="73200" y="47440"/>
                </a:lnTo>
                <a:lnTo>
                  <a:pt x="73190" y="47420"/>
                </a:lnTo>
                <a:lnTo>
                  <a:pt x="73140" y="47400"/>
                </a:lnTo>
                <a:lnTo>
                  <a:pt x="73110" y="47410"/>
                </a:lnTo>
                <a:lnTo>
                  <a:pt x="73080" y="47410"/>
                </a:lnTo>
                <a:lnTo>
                  <a:pt x="73070" y="47410"/>
                </a:lnTo>
                <a:lnTo>
                  <a:pt x="73060" y="47410"/>
                </a:lnTo>
                <a:lnTo>
                  <a:pt x="73040" y="47400"/>
                </a:lnTo>
                <a:lnTo>
                  <a:pt x="72990" y="47370"/>
                </a:lnTo>
                <a:lnTo>
                  <a:pt x="72980" y="47360"/>
                </a:lnTo>
                <a:lnTo>
                  <a:pt x="72970" y="47350"/>
                </a:lnTo>
                <a:lnTo>
                  <a:pt x="72960" y="47340"/>
                </a:lnTo>
                <a:lnTo>
                  <a:pt x="72950" y="47300"/>
                </a:lnTo>
                <a:lnTo>
                  <a:pt x="72930" y="47290"/>
                </a:lnTo>
                <a:lnTo>
                  <a:pt x="72910" y="47260"/>
                </a:lnTo>
                <a:lnTo>
                  <a:pt x="72850" y="47220"/>
                </a:lnTo>
                <a:lnTo>
                  <a:pt x="72820" y="47200"/>
                </a:lnTo>
                <a:lnTo>
                  <a:pt x="72790" y="47190"/>
                </a:lnTo>
                <a:lnTo>
                  <a:pt x="72780" y="47190"/>
                </a:lnTo>
                <a:lnTo>
                  <a:pt x="72760" y="47190"/>
                </a:lnTo>
                <a:lnTo>
                  <a:pt x="72740" y="47200"/>
                </a:lnTo>
                <a:lnTo>
                  <a:pt x="72730" y="47200"/>
                </a:lnTo>
                <a:lnTo>
                  <a:pt x="72710" y="47200"/>
                </a:lnTo>
                <a:lnTo>
                  <a:pt x="72700" y="47190"/>
                </a:lnTo>
                <a:lnTo>
                  <a:pt x="72700" y="47180"/>
                </a:lnTo>
                <a:lnTo>
                  <a:pt x="72700" y="47160"/>
                </a:lnTo>
                <a:lnTo>
                  <a:pt x="72700" y="47150"/>
                </a:lnTo>
                <a:lnTo>
                  <a:pt x="72690" y="47140"/>
                </a:lnTo>
                <a:lnTo>
                  <a:pt x="72660" y="47130"/>
                </a:lnTo>
                <a:lnTo>
                  <a:pt x="72640" y="47130"/>
                </a:lnTo>
                <a:lnTo>
                  <a:pt x="72640" y="47120"/>
                </a:lnTo>
                <a:lnTo>
                  <a:pt x="72630" y="47110"/>
                </a:lnTo>
                <a:lnTo>
                  <a:pt x="72630" y="47100"/>
                </a:lnTo>
                <a:lnTo>
                  <a:pt x="72640" y="47090"/>
                </a:lnTo>
                <a:lnTo>
                  <a:pt x="72640" y="47080"/>
                </a:lnTo>
                <a:lnTo>
                  <a:pt x="72630" y="47050"/>
                </a:lnTo>
                <a:lnTo>
                  <a:pt x="72610" y="47050"/>
                </a:lnTo>
                <a:lnTo>
                  <a:pt x="72600" y="47040"/>
                </a:lnTo>
                <a:lnTo>
                  <a:pt x="72580" y="47030"/>
                </a:lnTo>
                <a:lnTo>
                  <a:pt x="72470" y="47040"/>
                </a:lnTo>
                <a:lnTo>
                  <a:pt x="72460" y="47040"/>
                </a:lnTo>
                <a:lnTo>
                  <a:pt x="72430" y="47050"/>
                </a:lnTo>
                <a:lnTo>
                  <a:pt x="72390" y="47050"/>
                </a:lnTo>
                <a:lnTo>
                  <a:pt x="72340" y="47040"/>
                </a:lnTo>
                <a:lnTo>
                  <a:pt x="72280" y="47020"/>
                </a:lnTo>
                <a:lnTo>
                  <a:pt x="72120" y="46950"/>
                </a:lnTo>
                <a:lnTo>
                  <a:pt x="72100" y="46940"/>
                </a:lnTo>
                <a:lnTo>
                  <a:pt x="72090" y="46950"/>
                </a:lnTo>
                <a:lnTo>
                  <a:pt x="72050" y="46960"/>
                </a:lnTo>
                <a:lnTo>
                  <a:pt x="72050" y="46970"/>
                </a:lnTo>
                <a:lnTo>
                  <a:pt x="72020" y="46970"/>
                </a:lnTo>
                <a:lnTo>
                  <a:pt x="72000" y="46970"/>
                </a:lnTo>
                <a:lnTo>
                  <a:pt x="72000" y="46980"/>
                </a:lnTo>
                <a:lnTo>
                  <a:pt x="71990" y="46990"/>
                </a:lnTo>
                <a:lnTo>
                  <a:pt x="71980" y="46990"/>
                </a:lnTo>
                <a:lnTo>
                  <a:pt x="71960" y="46990"/>
                </a:lnTo>
                <a:lnTo>
                  <a:pt x="71950" y="46990"/>
                </a:lnTo>
                <a:lnTo>
                  <a:pt x="71940" y="46980"/>
                </a:lnTo>
                <a:lnTo>
                  <a:pt x="71900" y="46910"/>
                </a:lnTo>
                <a:lnTo>
                  <a:pt x="71880" y="46890"/>
                </a:lnTo>
                <a:lnTo>
                  <a:pt x="71780" y="46840"/>
                </a:lnTo>
                <a:lnTo>
                  <a:pt x="71740" y="46830"/>
                </a:lnTo>
                <a:lnTo>
                  <a:pt x="71720" y="46820"/>
                </a:lnTo>
                <a:lnTo>
                  <a:pt x="71710" y="46820"/>
                </a:lnTo>
                <a:lnTo>
                  <a:pt x="71650" y="46840"/>
                </a:lnTo>
                <a:lnTo>
                  <a:pt x="71630" y="46850"/>
                </a:lnTo>
                <a:lnTo>
                  <a:pt x="71590" y="46870"/>
                </a:lnTo>
                <a:lnTo>
                  <a:pt x="71570" y="46870"/>
                </a:lnTo>
                <a:lnTo>
                  <a:pt x="71540" y="46880"/>
                </a:lnTo>
                <a:lnTo>
                  <a:pt x="71530" y="46870"/>
                </a:lnTo>
                <a:lnTo>
                  <a:pt x="71520" y="46870"/>
                </a:lnTo>
                <a:lnTo>
                  <a:pt x="71470" y="46800"/>
                </a:lnTo>
                <a:lnTo>
                  <a:pt x="71460" y="46790"/>
                </a:lnTo>
                <a:lnTo>
                  <a:pt x="71450" y="46780"/>
                </a:lnTo>
                <a:lnTo>
                  <a:pt x="71420" y="46760"/>
                </a:lnTo>
                <a:lnTo>
                  <a:pt x="71400" y="46750"/>
                </a:lnTo>
                <a:lnTo>
                  <a:pt x="71380" y="46750"/>
                </a:lnTo>
                <a:lnTo>
                  <a:pt x="71370" y="46750"/>
                </a:lnTo>
                <a:lnTo>
                  <a:pt x="71360" y="46750"/>
                </a:lnTo>
                <a:lnTo>
                  <a:pt x="71320" y="46770"/>
                </a:lnTo>
                <a:lnTo>
                  <a:pt x="71300" y="46780"/>
                </a:lnTo>
                <a:lnTo>
                  <a:pt x="71280" y="46780"/>
                </a:lnTo>
                <a:lnTo>
                  <a:pt x="71260" y="46780"/>
                </a:lnTo>
                <a:lnTo>
                  <a:pt x="71240" y="46770"/>
                </a:lnTo>
                <a:lnTo>
                  <a:pt x="71190" y="46740"/>
                </a:lnTo>
                <a:lnTo>
                  <a:pt x="71170" y="46730"/>
                </a:lnTo>
                <a:lnTo>
                  <a:pt x="71150" y="46730"/>
                </a:lnTo>
                <a:lnTo>
                  <a:pt x="71140" y="46730"/>
                </a:lnTo>
                <a:lnTo>
                  <a:pt x="71130" y="46740"/>
                </a:lnTo>
                <a:lnTo>
                  <a:pt x="71110" y="46750"/>
                </a:lnTo>
                <a:lnTo>
                  <a:pt x="71100" y="46760"/>
                </a:lnTo>
                <a:lnTo>
                  <a:pt x="71080" y="46760"/>
                </a:lnTo>
                <a:lnTo>
                  <a:pt x="71070" y="46770"/>
                </a:lnTo>
                <a:lnTo>
                  <a:pt x="71050" y="46800"/>
                </a:lnTo>
                <a:lnTo>
                  <a:pt x="70980" y="46860"/>
                </a:lnTo>
                <a:lnTo>
                  <a:pt x="70930" y="46880"/>
                </a:lnTo>
                <a:lnTo>
                  <a:pt x="70850" y="46900"/>
                </a:lnTo>
                <a:lnTo>
                  <a:pt x="70760" y="46950"/>
                </a:lnTo>
                <a:lnTo>
                  <a:pt x="70720" y="46960"/>
                </a:lnTo>
                <a:lnTo>
                  <a:pt x="70660" y="46920"/>
                </a:lnTo>
                <a:lnTo>
                  <a:pt x="70650" y="46910"/>
                </a:lnTo>
                <a:lnTo>
                  <a:pt x="70640" y="46910"/>
                </a:lnTo>
                <a:lnTo>
                  <a:pt x="70540" y="46890"/>
                </a:lnTo>
                <a:lnTo>
                  <a:pt x="70450" y="46870"/>
                </a:lnTo>
                <a:lnTo>
                  <a:pt x="70390" y="46880"/>
                </a:lnTo>
                <a:lnTo>
                  <a:pt x="70370" y="46820"/>
                </a:lnTo>
                <a:lnTo>
                  <a:pt x="70310" y="46360"/>
                </a:lnTo>
                <a:lnTo>
                  <a:pt x="70030" y="46100"/>
                </a:lnTo>
                <a:lnTo>
                  <a:pt x="69430" y="45550"/>
                </a:lnTo>
                <a:lnTo>
                  <a:pt x="69400" y="45570"/>
                </a:lnTo>
                <a:lnTo>
                  <a:pt x="69390" y="45570"/>
                </a:lnTo>
                <a:lnTo>
                  <a:pt x="69380" y="45580"/>
                </a:lnTo>
                <a:lnTo>
                  <a:pt x="69330" y="45580"/>
                </a:lnTo>
                <a:lnTo>
                  <a:pt x="69320" y="45580"/>
                </a:lnTo>
                <a:lnTo>
                  <a:pt x="69310" y="45590"/>
                </a:lnTo>
                <a:lnTo>
                  <a:pt x="69300" y="45590"/>
                </a:lnTo>
                <a:lnTo>
                  <a:pt x="69290" y="45610"/>
                </a:lnTo>
                <a:lnTo>
                  <a:pt x="69260" y="45630"/>
                </a:lnTo>
                <a:lnTo>
                  <a:pt x="69190" y="45660"/>
                </a:lnTo>
                <a:lnTo>
                  <a:pt x="69180" y="45670"/>
                </a:lnTo>
                <a:lnTo>
                  <a:pt x="69160" y="45680"/>
                </a:lnTo>
                <a:lnTo>
                  <a:pt x="69150" y="45680"/>
                </a:lnTo>
                <a:lnTo>
                  <a:pt x="69140" y="45690"/>
                </a:lnTo>
                <a:lnTo>
                  <a:pt x="69120" y="45690"/>
                </a:lnTo>
                <a:lnTo>
                  <a:pt x="69060" y="45670"/>
                </a:lnTo>
                <a:lnTo>
                  <a:pt x="69030" y="45670"/>
                </a:lnTo>
                <a:lnTo>
                  <a:pt x="68980" y="45680"/>
                </a:lnTo>
                <a:lnTo>
                  <a:pt x="68960" y="45680"/>
                </a:lnTo>
                <a:lnTo>
                  <a:pt x="68940" y="45680"/>
                </a:lnTo>
                <a:lnTo>
                  <a:pt x="68930" y="45690"/>
                </a:lnTo>
                <a:lnTo>
                  <a:pt x="68880" y="45700"/>
                </a:lnTo>
                <a:lnTo>
                  <a:pt x="68870" y="45710"/>
                </a:lnTo>
                <a:lnTo>
                  <a:pt x="68850" y="45700"/>
                </a:lnTo>
                <a:lnTo>
                  <a:pt x="68840" y="45700"/>
                </a:lnTo>
                <a:lnTo>
                  <a:pt x="68830" y="45690"/>
                </a:lnTo>
                <a:lnTo>
                  <a:pt x="68830" y="45680"/>
                </a:lnTo>
                <a:lnTo>
                  <a:pt x="68820" y="45670"/>
                </a:lnTo>
                <a:lnTo>
                  <a:pt x="68800" y="45640"/>
                </a:lnTo>
                <a:lnTo>
                  <a:pt x="68790" y="45630"/>
                </a:lnTo>
                <a:lnTo>
                  <a:pt x="68740" y="45610"/>
                </a:lnTo>
                <a:lnTo>
                  <a:pt x="68730" y="45600"/>
                </a:lnTo>
                <a:lnTo>
                  <a:pt x="68720" y="45590"/>
                </a:lnTo>
                <a:lnTo>
                  <a:pt x="68710" y="45570"/>
                </a:lnTo>
                <a:lnTo>
                  <a:pt x="68690" y="45550"/>
                </a:lnTo>
                <a:lnTo>
                  <a:pt x="68680" y="45550"/>
                </a:lnTo>
                <a:lnTo>
                  <a:pt x="68670" y="45550"/>
                </a:lnTo>
                <a:lnTo>
                  <a:pt x="68640" y="45570"/>
                </a:lnTo>
                <a:lnTo>
                  <a:pt x="68630" y="45570"/>
                </a:lnTo>
                <a:lnTo>
                  <a:pt x="68600" y="45570"/>
                </a:lnTo>
                <a:lnTo>
                  <a:pt x="68500" y="45550"/>
                </a:lnTo>
                <a:lnTo>
                  <a:pt x="68450" y="45530"/>
                </a:lnTo>
                <a:lnTo>
                  <a:pt x="68410" y="45510"/>
                </a:lnTo>
                <a:lnTo>
                  <a:pt x="68160" y="45390"/>
                </a:lnTo>
                <a:lnTo>
                  <a:pt x="68100" y="45340"/>
                </a:lnTo>
                <a:lnTo>
                  <a:pt x="68070" y="45330"/>
                </a:lnTo>
                <a:lnTo>
                  <a:pt x="68050" y="45300"/>
                </a:lnTo>
                <a:lnTo>
                  <a:pt x="68030" y="45280"/>
                </a:lnTo>
                <a:lnTo>
                  <a:pt x="67980" y="45240"/>
                </a:lnTo>
                <a:lnTo>
                  <a:pt x="67910" y="45220"/>
                </a:lnTo>
                <a:lnTo>
                  <a:pt x="67880" y="45190"/>
                </a:lnTo>
                <a:lnTo>
                  <a:pt x="67870" y="45180"/>
                </a:lnTo>
                <a:lnTo>
                  <a:pt x="67860" y="45180"/>
                </a:lnTo>
                <a:lnTo>
                  <a:pt x="67780" y="45200"/>
                </a:lnTo>
                <a:lnTo>
                  <a:pt x="67760" y="45200"/>
                </a:lnTo>
                <a:lnTo>
                  <a:pt x="67740" y="45190"/>
                </a:lnTo>
                <a:lnTo>
                  <a:pt x="67720" y="45180"/>
                </a:lnTo>
                <a:lnTo>
                  <a:pt x="67680" y="45160"/>
                </a:lnTo>
                <a:lnTo>
                  <a:pt x="67670" y="45150"/>
                </a:lnTo>
                <a:lnTo>
                  <a:pt x="67650" y="45130"/>
                </a:lnTo>
                <a:lnTo>
                  <a:pt x="67640" y="45110"/>
                </a:lnTo>
                <a:lnTo>
                  <a:pt x="67540" y="45050"/>
                </a:lnTo>
                <a:lnTo>
                  <a:pt x="67520" y="45030"/>
                </a:lnTo>
                <a:lnTo>
                  <a:pt x="67430" y="44950"/>
                </a:lnTo>
                <a:lnTo>
                  <a:pt x="67390" y="44920"/>
                </a:lnTo>
                <a:lnTo>
                  <a:pt x="67230" y="44800"/>
                </a:lnTo>
                <a:lnTo>
                  <a:pt x="67220" y="44790"/>
                </a:lnTo>
                <a:lnTo>
                  <a:pt x="67210" y="44780"/>
                </a:lnTo>
                <a:lnTo>
                  <a:pt x="67190" y="44730"/>
                </a:lnTo>
                <a:lnTo>
                  <a:pt x="67180" y="44720"/>
                </a:lnTo>
                <a:lnTo>
                  <a:pt x="67170" y="44700"/>
                </a:lnTo>
                <a:lnTo>
                  <a:pt x="67140" y="44680"/>
                </a:lnTo>
                <a:lnTo>
                  <a:pt x="67120" y="44670"/>
                </a:lnTo>
                <a:lnTo>
                  <a:pt x="67110" y="44660"/>
                </a:lnTo>
                <a:lnTo>
                  <a:pt x="67080" y="44650"/>
                </a:lnTo>
                <a:lnTo>
                  <a:pt x="67050" y="44660"/>
                </a:lnTo>
                <a:lnTo>
                  <a:pt x="67030" y="44660"/>
                </a:lnTo>
                <a:lnTo>
                  <a:pt x="66940" y="44620"/>
                </a:lnTo>
                <a:lnTo>
                  <a:pt x="66920" y="44620"/>
                </a:lnTo>
                <a:lnTo>
                  <a:pt x="66900" y="44620"/>
                </a:lnTo>
                <a:lnTo>
                  <a:pt x="66880" y="44620"/>
                </a:lnTo>
                <a:lnTo>
                  <a:pt x="66790" y="44600"/>
                </a:lnTo>
                <a:lnTo>
                  <a:pt x="66750" y="44580"/>
                </a:lnTo>
                <a:lnTo>
                  <a:pt x="66690" y="44570"/>
                </a:lnTo>
                <a:lnTo>
                  <a:pt x="66660" y="44560"/>
                </a:lnTo>
                <a:lnTo>
                  <a:pt x="66590" y="44560"/>
                </a:lnTo>
                <a:lnTo>
                  <a:pt x="66560" y="44570"/>
                </a:lnTo>
                <a:lnTo>
                  <a:pt x="66550" y="44570"/>
                </a:lnTo>
                <a:lnTo>
                  <a:pt x="66510" y="44590"/>
                </a:lnTo>
                <a:lnTo>
                  <a:pt x="66450" y="44600"/>
                </a:lnTo>
                <a:lnTo>
                  <a:pt x="66240" y="44700"/>
                </a:lnTo>
                <a:lnTo>
                  <a:pt x="66230" y="44710"/>
                </a:lnTo>
                <a:lnTo>
                  <a:pt x="66220" y="44720"/>
                </a:lnTo>
                <a:lnTo>
                  <a:pt x="66210" y="44720"/>
                </a:lnTo>
                <a:lnTo>
                  <a:pt x="66210" y="44730"/>
                </a:lnTo>
                <a:lnTo>
                  <a:pt x="66200" y="44760"/>
                </a:lnTo>
                <a:lnTo>
                  <a:pt x="66200" y="44770"/>
                </a:lnTo>
                <a:lnTo>
                  <a:pt x="66190" y="44780"/>
                </a:lnTo>
                <a:lnTo>
                  <a:pt x="66160" y="44800"/>
                </a:lnTo>
                <a:lnTo>
                  <a:pt x="66150" y="44820"/>
                </a:lnTo>
                <a:lnTo>
                  <a:pt x="66140" y="44830"/>
                </a:lnTo>
                <a:lnTo>
                  <a:pt x="66130" y="44850"/>
                </a:lnTo>
                <a:lnTo>
                  <a:pt x="66120" y="44860"/>
                </a:lnTo>
                <a:lnTo>
                  <a:pt x="66110" y="44860"/>
                </a:lnTo>
                <a:lnTo>
                  <a:pt x="66020" y="44890"/>
                </a:lnTo>
                <a:lnTo>
                  <a:pt x="65590" y="44780"/>
                </a:lnTo>
                <a:lnTo>
                  <a:pt x="65580" y="44770"/>
                </a:lnTo>
                <a:lnTo>
                  <a:pt x="65570" y="44750"/>
                </a:lnTo>
                <a:lnTo>
                  <a:pt x="65540" y="44730"/>
                </a:lnTo>
                <a:lnTo>
                  <a:pt x="65530" y="44720"/>
                </a:lnTo>
                <a:lnTo>
                  <a:pt x="65350" y="44690"/>
                </a:lnTo>
                <a:lnTo>
                  <a:pt x="65330" y="44680"/>
                </a:lnTo>
                <a:lnTo>
                  <a:pt x="65310" y="44670"/>
                </a:lnTo>
                <a:lnTo>
                  <a:pt x="65300" y="44660"/>
                </a:lnTo>
                <a:lnTo>
                  <a:pt x="65280" y="44640"/>
                </a:lnTo>
                <a:lnTo>
                  <a:pt x="65270" y="44630"/>
                </a:lnTo>
                <a:lnTo>
                  <a:pt x="65270" y="44620"/>
                </a:lnTo>
                <a:lnTo>
                  <a:pt x="65260" y="44590"/>
                </a:lnTo>
                <a:lnTo>
                  <a:pt x="65260" y="44580"/>
                </a:lnTo>
                <a:lnTo>
                  <a:pt x="65260" y="44570"/>
                </a:lnTo>
                <a:lnTo>
                  <a:pt x="65270" y="44560"/>
                </a:lnTo>
                <a:lnTo>
                  <a:pt x="65270" y="44550"/>
                </a:lnTo>
                <a:lnTo>
                  <a:pt x="65270" y="44540"/>
                </a:lnTo>
                <a:lnTo>
                  <a:pt x="65270" y="44530"/>
                </a:lnTo>
                <a:lnTo>
                  <a:pt x="65270" y="44500"/>
                </a:lnTo>
                <a:lnTo>
                  <a:pt x="65270" y="44490"/>
                </a:lnTo>
                <a:lnTo>
                  <a:pt x="65260" y="44480"/>
                </a:lnTo>
                <a:lnTo>
                  <a:pt x="65250" y="44450"/>
                </a:lnTo>
                <a:lnTo>
                  <a:pt x="65240" y="44440"/>
                </a:lnTo>
                <a:lnTo>
                  <a:pt x="65230" y="44410"/>
                </a:lnTo>
                <a:lnTo>
                  <a:pt x="65250" y="44340"/>
                </a:lnTo>
                <a:lnTo>
                  <a:pt x="65260" y="44320"/>
                </a:lnTo>
                <a:lnTo>
                  <a:pt x="65270" y="44280"/>
                </a:lnTo>
                <a:lnTo>
                  <a:pt x="65300" y="44220"/>
                </a:lnTo>
                <a:lnTo>
                  <a:pt x="65330" y="44130"/>
                </a:lnTo>
                <a:lnTo>
                  <a:pt x="65350" y="44060"/>
                </a:lnTo>
                <a:lnTo>
                  <a:pt x="65390" y="44010"/>
                </a:lnTo>
                <a:lnTo>
                  <a:pt x="65420" y="43960"/>
                </a:lnTo>
                <a:lnTo>
                  <a:pt x="65410" y="43950"/>
                </a:lnTo>
                <a:lnTo>
                  <a:pt x="65380" y="43940"/>
                </a:lnTo>
                <a:lnTo>
                  <a:pt x="65360" y="43920"/>
                </a:lnTo>
                <a:lnTo>
                  <a:pt x="65340" y="43910"/>
                </a:lnTo>
                <a:lnTo>
                  <a:pt x="65330" y="43900"/>
                </a:lnTo>
                <a:lnTo>
                  <a:pt x="65310" y="43900"/>
                </a:lnTo>
                <a:lnTo>
                  <a:pt x="65300" y="43910"/>
                </a:lnTo>
                <a:lnTo>
                  <a:pt x="65290" y="43910"/>
                </a:lnTo>
                <a:lnTo>
                  <a:pt x="65270" y="43900"/>
                </a:lnTo>
                <a:lnTo>
                  <a:pt x="65240" y="43880"/>
                </a:lnTo>
                <a:lnTo>
                  <a:pt x="65230" y="43880"/>
                </a:lnTo>
                <a:lnTo>
                  <a:pt x="65210" y="43870"/>
                </a:lnTo>
                <a:lnTo>
                  <a:pt x="65200" y="43870"/>
                </a:lnTo>
                <a:lnTo>
                  <a:pt x="65190" y="43870"/>
                </a:lnTo>
                <a:lnTo>
                  <a:pt x="65170" y="43880"/>
                </a:lnTo>
                <a:lnTo>
                  <a:pt x="65150" y="43880"/>
                </a:lnTo>
                <a:lnTo>
                  <a:pt x="65100" y="43880"/>
                </a:lnTo>
                <a:lnTo>
                  <a:pt x="65090" y="43870"/>
                </a:lnTo>
                <a:lnTo>
                  <a:pt x="65050" y="43840"/>
                </a:lnTo>
                <a:lnTo>
                  <a:pt x="65020" y="43820"/>
                </a:lnTo>
                <a:lnTo>
                  <a:pt x="65000" y="43820"/>
                </a:lnTo>
                <a:lnTo>
                  <a:pt x="64990" y="43810"/>
                </a:lnTo>
                <a:lnTo>
                  <a:pt x="64990" y="43820"/>
                </a:lnTo>
                <a:lnTo>
                  <a:pt x="64980" y="43820"/>
                </a:lnTo>
                <a:lnTo>
                  <a:pt x="64950" y="43840"/>
                </a:lnTo>
                <a:lnTo>
                  <a:pt x="64940" y="43840"/>
                </a:lnTo>
                <a:lnTo>
                  <a:pt x="64930" y="43840"/>
                </a:lnTo>
                <a:lnTo>
                  <a:pt x="64910" y="43840"/>
                </a:lnTo>
                <a:lnTo>
                  <a:pt x="64880" y="43820"/>
                </a:lnTo>
                <a:lnTo>
                  <a:pt x="64860" y="43820"/>
                </a:lnTo>
                <a:lnTo>
                  <a:pt x="64840" y="43820"/>
                </a:lnTo>
                <a:lnTo>
                  <a:pt x="64820" y="43810"/>
                </a:lnTo>
                <a:lnTo>
                  <a:pt x="64800" y="43810"/>
                </a:lnTo>
                <a:lnTo>
                  <a:pt x="64790" y="43810"/>
                </a:lnTo>
                <a:lnTo>
                  <a:pt x="64780" y="43810"/>
                </a:lnTo>
                <a:lnTo>
                  <a:pt x="64760" y="43820"/>
                </a:lnTo>
                <a:lnTo>
                  <a:pt x="64750" y="43820"/>
                </a:lnTo>
                <a:lnTo>
                  <a:pt x="64730" y="43820"/>
                </a:lnTo>
                <a:lnTo>
                  <a:pt x="64720" y="43810"/>
                </a:lnTo>
                <a:lnTo>
                  <a:pt x="64710" y="43810"/>
                </a:lnTo>
                <a:lnTo>
                  <a:pt x="64700" y="43800"/>
                </a:lnTo>
                <a:lnTo>
                  <a:pt x="64680" y="43810"/>
                </a:lnTo>
                <a:lnTo>
                  <a:pt x="64660" y="43810"/>
                </a:lnTo>
                <a:lnTo>
                  <a:pt x="64640" y="43800"/>
                </a:lnTo>
                <a:lnTo>
                  <a:pt x="64610" y="43780"/>
                </a:lnTo>
                <a:lnTo>
                  <a:pt x="64590" y="43760"/>
                </a:lnTo>
                <a:lnTo>
                  <a:pt x="64570" y="43740"/>
                </a:lnTo>
                <a:lnTo>
                  <a:pt x="64560" y="43740"/>
                </a:lnTo>
                <a:lnTo>
                  <a:pt x="64550" y="43740"/>
                </a:lnTo>
                <a:lnTo>
                  <a:pt x="64540" y="43750"/>
                </a:lnTo>
                <a:lnTo>
                  <a:pt x="64530" y="43760"/>
                </a:lnTo>
                <a:lnTo>
                  <a:pt x="64530" y="43770"/>
                </a:lnTo>
                <a:lnTo>
                  <a:pt x="64520" y="43780"/>
                </a:lnTo>
                <a:lnTo>
                  <a:pt x="64510" y="43780"/>
                </a:lnTo>
                <a:lnTo>
                  <a:pt x="64500" y="43780"/>
                </a:lnTo>
                <a:lnTo>
                  <a:pt x="64460" y="43770"/>
                </a:lnTo>
                <a:lnTo>
                  <a:pt x="64450" y="43760"/>
                </a:lnTo>
                <a:lnTo>
                  <a:pt x="64440" y="43760"/>
                </a:lnTo>
                <a:lnTo>
                  <a:pt x="64420" y="43770"/>
                </a:lnTo>
                <a:lnTo>
                  <a:pt x="64400" y="43770"/>
                </a:lnTo>
                <a:lnTo>
                  <a:pt x="64370" y="43760"/>
                </a:lnTo>
                <a:lnTo>
                  <a:pt x="64350" y="43760"/>
                </a:lnTo>
                <a:lnTo>
                  <a:pt x="64340" y="43760"/>
                </a:lnTo>
                <a:lnTo>
                  <a:pt x="64330" y="43770"/>
                </a:lnTo>
                <a:lnTo>
                  <a:pt x="64290" y="43800"/>
                </a:lnTo>
                <a:lnTo>
                  <a:pt x="64270" y="43810"/>
                </a:lnTo>
                <a:lnTo>
                  <a:pt x="64250" y="43820"/>
                </a:lnTo>
                <a:lnTo>
                  <a:pt x="64180" y="43830"/>
                </a:lnTo>
                <a:lnTo>
                  <a:pt x="64060" y="43900"/>
                </a:lnTo>
                <a:lnTo>
                  <a:pt x="63870" y="43960"/>
                </a:lnTo>
                <a:lnTo>
                  <a:pt x="63840" y="43980"/>
                </a:lnTo>
                <a:lnTo>
                  <a:pt x="63820" y="43990"/>
                </a:lnTo>
                <a:lnTo>
                  <a:pt x="63760" y="44020"/>
                </a:lnTo>
                <a:lnTo>
                  <a:pt x="63710" y="44060"/>
                </a:lnTo>
                <a:lnTo>
                  <a:pt x="63680" y="44070"/>
                </a:lnTo>
                <a:lnTo>
                  <a:pt x="63670" y="44080"/>
                </a:lnTo>
                <a:lnTo>
                  <a:pt x="63660" y="44090"/>
                </a:lnTo>
                <a:lnTo>
                  <a:pt x="63650" y="44100"/>
                </a:lnTo>
                <a:lnTo>
                  <a:pt x="63610" y="44130"/>
                </a:lnTo>
                <a:lnTo>
                  <a:pt x="63580" y="44170"/>
                </a:lnTo>
                <a:lnTo>
                  <a:pt x="63370" y="44300"/>
                </a:lnTo>
                <a:lnTo>
                  <a:pt x="63350" y="44310"/>
                </a:lnTo>
                <a:lnTo>
                  <a:pt x="63330" y="44320"/>
                </a:lnTo>
                <a:lnTo>
                  <a:pt x="63310" y="44320"/>
                </a:lnTo>
                <a:lnTo>
                  <a:pt x="63310" y="44330"/>
                </a:lnTo>
                <a:lnTo>
                  <a:pt x="63310" y="44340"/>
                </a:lnTo>
                <a:lnTo>
                  <a:pt x="63310" y="44360"/>
                </a:lnTo>
                <a:lnTo>
                  <a:pt x="63280" y="44410"/>
                </a:lnTo>
                <a:lnTo>
                  <a:pt x="63270" y="44420"/>
                </a:lnTo>
                <a:lnTo>
                  <a:pt x="63270" y="44440"/>
                </a:lnTo>
                <a:lnTo>
                  <a:pt x="63270" y="44450"/>
                </a:lnTo>
                <a:lnTo>
                  <a:pt x="63220" y="44490"/>
                </a:lnTo>
                <a:lnTo>
                  <a:pt x="62780" y="44740"/>
                </a:lnTo>
                <a:lnTo>
                  <a:pt x="62740" y="44750"/>
                </a:lnTo>
                <a:lnTo>
                  <a:pt x="62730" y="44760"/>
                </a:lnTo>
                <a:lnTo>
                  <a:pt x="62720" y="44750"/>
                </a:lnTo>
                <a:lnTo>
                  <a:pt x="62710" y="44750"/>
                </a:lnTo>
                <a:lnTo>
                  <a:pt x="62690" y="44750"/>
                </a:lnTo>
                <a:lnTo>
                  <a:pt x="62670" y="44750"/>
                </a:lnTo>
                <a:lnTo>
                  <a:pt x="62640" y="44760"/>
                </a:lnTo>
                <a:lnTo>
                  <a:pt x="62630" y="44770"/>
                </a:lnTo>
                <a:lnTo>
                  <a:pt x="62590" y="44770"/>
                </a:lnTo>
                <a:lnTo>
                  <a:pt x="62560" y="44770"/>
                </a:lnTo>
                <a:lnTo>
                  <a:pt x="62540" y="44780"/>
                </a:lnTo>
                <a:lnTo>
                  <a:pt x="62530" y="44780"/>
                </a:lnTo>
                <a:lnTo>
                  <a:pt x="62530" y="44790"/>
                </a:lnTo>
                <a:lnTo>
                  <a:pt x="62520" y="44800"/>
                </a:lnTo>
                <a:lnTo>
                  <a:pt x="62510" y="44820"/>
                </a:lnTo>
                <a:lnTo>
                  <a:pt x="62510" y="44830"/>
                </a:lnTo>
                <a:lnTo>
                  <a:pt x="62500" y="44840"/>
                </a:lnTo>
                <a:lnTo>
                  <a:pt x="62430" y="44900"/>
                </a:lnTo>
                <a:lnTo>
                  <a:pt x="62420" y="44910"/>
                </a:lnTo>
                <a:lnTo>
                  <a:pt x="62410" y="44940"/>
                </a:lnTo>
                <a:lnTo>
                  <a:pt x="62400" y="44950"/>
                </a:lnTo>
                <a:lnTo>
                  <a:pt x="62380" y="44970"/>
                </a:lnTo>
                <a:lnTo>
                  <a:pt x="62370" y="44980"/>
                </a:lnTo>
                <a:lnTo>
                  <a:pt x="62360" y="44990"/>
                </a:lnTo>
                <a:lnTo>
                  <a:pt x="62340" y="45030"/>
                </a:lnTo>
                <a:lnTo>
                  <a:pt x="62330" y="45030"/>
                </a:lnTo>
                <a:lnTo>
                  <a:pt x="62310" y="45040"/>
                </a:lnTo>
                <a:lnTo>
                  <a:pt x="62280" y="45050"/>
                </a:lnTo>
                <a:lnTo>
                  <a:pt x="62260" y="45050"/>
                </a:lnTo>
                <a:lnTo>
                  <a:pt x="62250" y="45060"/>
                </a:lnTo>
                <a:lnTo>
                  <a:pt x="62220" y="45090"/>
                </a:lnTo>
                <a:lnTo>
                  <a:pt x="62170" y="45140"/>
                </a:lnTo>
                <a:lnTo>
                  <a:pt x="62090" y="45180"/>
                </a:lnTo>
                <a:lnTo>
                  <a:pt x="62050" y="45200"/>
                </a:lnTo>
                <a:lnTo>
                  <a:pt x="62000" y="45210"/>
                </a:lnTo>
                <a:lnTo>
                  <a:pt x="61980" y="45210"/>
                </a:lnTo>
                <a:lnTo>
                  <a:pt x="61950" y="45200"/>
                </a:lnTo>
                <a:lnTo>
                  <a:pt x="61940" y="45190"/>
                </a:lnTo>
                <a:lnTo>
                  <a:pt x="61930" y="45190"/>
                </a:lnTo>
                <a:lnTo>
                  <a:pt x="61920" y="45190"/>
                </a:lnTo>
                <a:lnTo>
                  <a:pt x="61870" y="45190"/>
                </a:lnTo>
                <a:lnTo>
                  <a:pt x="61860" y="45200"/>
                </a:lnTo>
                <a:lnTo>
                  <a:pt x="61850" y="45210"/>
                </a:lnTo>
                <a:lnTo>
                  <a:pt x="61850" y="45220"/>
                </a:lnTo>
                <a:lnTo>
                  <a:pt x="61850" y="45230"/>
                </a:lnTo>
                <a:lnTo>
                  <a:pt x="61830" y="45250"/>
                </a:lnTo>
                <a:lnTo>
                  <a:pt x="61810" y="45270"/>
                </a:lnTo>
                <a:lnTo>
                  <a:pt x="61790" y="45300"/>
                </a:lnTo>
                <a:lnTo>
                  <a:pt x="61780" y="45310"/>
                </a:lnTo>
                <a:lnTo>
                  <a:pt x="61770" y="45330"/>
                </a:lnTo>
                <a:lnTo>
                  <a:pt x="61760" y="45340"/>
                </a:lnTo>
                <a:lnTo>
                  <a:pt x="61730" y="45370"/>
                </a:lnTo>
                <a:lnTo>
                  <a:pt x="61700" y="45390"/>
                </a:lnTo>
                <a:lnTo>
                  <a:pt x="61660" y="45410"/>
                </a:lnTo>
                <a:lnTo>
                  <a:pt x="61660" y="45420"/>
                </a:lnTo>
                <a:lnTo>
                  <a:pt x="61650" y="45450"/>
                </a:lnTo>
                <a:lnTo>
                  <a:pt x="61640" y="45490"/>
                </a:lnTo>
                <a:lnTo>
                  <a:pt x="61620" y="45520"/>
                </a:lnTo>
                <a:lnTo>
                  <a:pt x="61550" y="45590"/>
                </a:lnTo>
                <a:lnTo>
                  <a:pt x="61480" y="45630"/>
                </a:lnTo>
                <a:lnTo>
                  <a:pt x="61470" y="45630"/>
                </a:lnTo>
                <a:lnTo>
                  <a:pt x="61450" y="45630"/>
                </a:lnTo>
                <a:lnTo>
                  <a:pt x="61300" y="45610"/>
                </a:lnTo>
                <a:lnTo>
                  <a:pt x="61270" y="45600"/>
                </a:lnTo>
                <a:lnTo>
                  <a:pt x="61160" y="45590"/>
                </a:lnTo>
                <a:lnTo>
                  <a:pt x="61140" y="45590"/>
                </a:lnTo>
                <a:lnTo>
                  <a:pt x="61120" y="45590"/>
                </a:lnTo>
                <a:lnTo>
                  <a:pt x="61110" y="45600"/>
                </a:lnTo>
                <a:lnTo>
                  <a:pt x="61100" y="45610"/>
                </a:lnTo>
                <a:lnTo>
                  <a:pt x="61080" y="45650"/>
                </a:lnTo>
                <a:lnTo>
                  <a:pt x="61070" y="45670"/>
                </a:lnTo>
                <a:lnTo>
                  <a:pt x="61060" y="45680"/>
                </a:lnTo>
                <a:lnTo>
                  <a:pt x="61040" y="45710"/>
                </a:lnTo>
                <a:lnTo>
                  <a:pt x="61030" y="45720"/>
                </a:lnTo>
                <a:lnTo>
                  <a:pt x="61020" y="45730"/>
                </a:lnTo>
                <a:lnTo>
                  <a:pt x="61010" y="45730"/>
                </a:lnTo>
                <a:lnTo>
                  <a:pt x="60910" y="45780"/>
                </a:lnTo>
                <a:lnTo>
                  <a:pt x="60890" y="45790"/>
                </a:lnTo>
                <a:lnTo>
                  <a:pt x="60880" y="45800"/>
                </a:lnTo>
                <a:lnTo>
                  <a:pt x="60860" y="45830"/>
                </a:lnTo>
                <a:lnTo>
                  <a:pt x="60840" y="45840"/>
                </a:lnTo>
                <a:lnTo>
                  <a:pt x="60820" y="45840"/>
                </a:lnTo>
                <a:lnTo>
                  <a:pt x="60810" y="45830"/>
                </a:lnTo>
                <a:lnTo>
                  <a:pt x="60800" y="45820"/>
                </a:lnTo>
                <a:lnTo>
                  <a:pt x="60800" y="45810"/>
                </a:lnTo>
                <a:lnTo>
                  <a:pt x="60800" y="45800"/>
                </a:lnTo>
                <a:lnTo>
                  <a:pt x="60810" y="45790"/>
                </a:lnTo>
                <a:lnTo>
                  <a:pt x="60820" y="45750"/>
                </a:lnTo>
                <a:lnTo>
                  <a:pt x="60830" y="45740"/>
                </a:lnTo>
                <a:lnTo>
                  <a:pt x="60850" y="45710"/>
                </a:lnTo>
                <a:lnTo>
                  <a:pt x="60890" y="45630"/>
                </a:lnTo>
                <a:lnTo>
                  <a:pt x="60930" y="45540"/>
                </a:lnTo>
                <a:lnTo>
                  <a:pt x="60950" y="45470"/>
                </a:lnTo>
                <a:lnTo>
                  <a:pt x="60980" y="45380"/>
                </a:lnTo>
                <a:lnTo>
                  <a:pt x="60990" y="45370"/>
                </a:lnTo>
                <a:lnTo>
                  <a:pt x="61020" y="45340"/>
                </a:lnTo>
                <a:lnTo>
                  <a:pt x="61020" y="45330"/>
                </a:lnTo>
                <a:lnTo>
                  <a:pt x="61020" y="45320"/>
                </a:lnTo>
                <a:lnTo>
                  <a:pt x="61020" y="45310"/>
                </a:lnTo>
                <a:lnTo>
                  <a:pt x="61020" y="45300"/>
                </a:lnTo>
                <a:lnTo>
                  <a:pt x="61020" y="45290"/>
                </a:lnTo>
                <a:lnTo>
                  <a:pt x="60970" y="45220"/>
                </a:lnTo>
                <a:lnTo>
                  <a:pt x="60960" y="45210"/>
                </a:lnTo>
                <a:lnTo>
                  <a:pt x="60960" y="45200"/>
                </a:lnTo>
                <a:lnTo>
                  <a:pt x="60960" y="45150"/>
                </a:lnTo>
                <a:lnTo>
                  <a:pt x="60960" y="45140"/>
                </a:lnTo>
                <a:lnTo>
                  <a:pt x="60930" y="45090"/>
                </a:lnTo>
                <a:lnTo>
                  <a:pt x="60930" y="45070"/>
                </a:lnTo>
                <a:lnTo>
                  <a:pt x="60920" y="45050"/>
                </a:lnTo>
                <a:lnTo>
                  <a:pt x="61030" y="44890"/>
                </a:lnTo>
                <a:lnTo>
                  <a:pt x="61060" y="44850"/>
                </a:lnTo>
                <a:lnTo>
                  <a:pt x="61110" y="44800"/>
                </a:lnTo>
                <a:lnTo>
                  <a:pt x="61120" y="44780"/>
                </a:lnTo>
                <a:lnTo>
                  <a:pt x="61130" y="44750"/>
                </a:lnTo>
                <a:lnTo>
                  <a:pt x="61140" y="44720"/>
                </a:lnTo>
                <a:lnTo>
                  <a:pt x="61150" y="44680"/>
                </a:lnTo>
                <a:lnTo>
                  <a:pt x="61140" y="44620"/>
                </a:lnTo>
                <a:lnTo>
                  <a:pt x="61130" y="44580"/>
                </a:lnTo>
                <a:lnTo>
                  <a:pt x="61120" y="44530"/>
                </a:lnTo>
                <a:lnTo>
                  <a:pt x="61080" y="44450"/>
                </a:lnTo>
                <a:lnTo>
                  <a:pt x="61060" y="44410"/>
                </a:lnTo>
                <a:lnTo>
                  <a:pt x="61060" y="44400"/>
                </a:lnTo>
                <a:lnTo>
                  <a:pt x="61040" y="44360"/>
                </a:lnTo>
                <a:lnTo>
                  <a:pt x="61040" y="44310"/>
                </a:lnTo>
                <a:lnTo>
                  <a:pt x="61040" y="44260"/>
                </a:lnTo>
                <a:lnTo>
                  <a:pt x="61040" y="44240"/>
                </a:lnTo>
                <a:lnTo>
                  <a:pt x="61050" y="44220"/>
                </a:lnTo>
                <a:lnTo>
                  <a:pt x="61100" y="44110"/>
                </a:lnTo>
                <a:lnTo>
                  <a:pt x="61130" y="44020"/>
                </a:lnTo>
                <a:lnTo>
                  <a:pt x="61130" y="43990"/>
                </a:lnTo>
                <a:lnTo>
                  <a:pt x="61130" y="43970"/>
                </a:lnTo>
                <a:lnTo>
                  <a:pt x="61120" y="43960"/>
                </a:lnTo>
                <a:lnTo>
                  <a:pt x="61110" y="43950"/>
                </a:lnTo>
                <a:lnTo>
                  <a:pt x="61100" y="43950"/>
                </a:lnTo>
                <a:lnTo>
                  <a:pt x="61050" y="43930"/>
                </a:lnTo>
                <a:lnTo>
                  <a:pt x="60960" y="43880"/>
                </a:lnTo>
                <a:lnTo>
                  <a:pt x="60950" y="43870"/>
                </a:lnTo>
                <a:lnTo>
                  <a:pt x="60890" y="43770"/>
                </a:lnTo>
                <a:lnTo>
                  <a:pt x="60850" y="43720"/>
                </a:lnTo>
                <a:lnTo>
                  <a:pt x="60840" y="43710"/>
                </a:lnTo>
                <a:lnTo>
                  <a:pt x="60730" y="43650"/>
                </a:lnTo>
                <a:lnTo>
                  <a:pt x="60720" y="43640"/>
                </a:lnTo>
                <a:lnTo>
                  <a:pt x="60710" y="43630"/>
                </a:lnTo>
                <a:lnTo>
                  <a:pt x="60630" y="43400"/>
                </a:lnTo>
                <a:lnTo>
                  <a:pt x="60620" y="43380"/>
                </a:lnTo>
                <a:lnTo>
                  <a:pt x="60520" y="43240"/>
                </a:lnTo>
                <a:lnTo>
                  <a:pt x="60450" y="42970"/>
                </a:lnTo>
                <a:lnTo>
                  <a:pt x="60420" y="42730"/>
                </a:lnTo>
                <a:lnTo>
                  <a:pt x="60420" y="42530"/>
                </a:lnTo>
                <a:lnTo>
                  <a:pt x="60430" y="42520"/>
                </a:lnTo>
                <a:lnTo>
                  <a:pt x="60440" y="42490"/>
                </a:lnTo>
                <a:lnTo>
                  <a:pt x="60460" y="42400"/>
                </a:lnTo>
                <a:lnTo>
                  <a:pt x="60500" y="42290"/>
                </a:lnTo>
                <a:lnTo>
                  <a:pt x="60540" y="42140"/>
                </a:lnTo>
                <a:lnTo>
                  <a:pt x="60580" y="42040"/>
                </a:lnTo>
                <a:lnTo>
                  <a:pt x="60600" y="42010"/>
                </a:lnTo>
                <a:lnTo>
                  <a:pt x="60670" y="41980"/>
                </a:lnTo>
                <a:lnTo>
                  <a:pt x="60710" y="41950"/>
                </a:lnTo>
                <a:lnTo>
                  <a:pt x="60770" y="41900"/>
                </a:lnTo>
                <a:lnTo>
                  <a:pt x="60790" y="41880"/>
                </a:lnTo>
                <a:lnTo>
                  <a:pt x="60800" y="41870"/>
                </a:lnTo>
                <a:lnTo>
                  <a:pt x="60810" y="41850"/>
                </a:lnTo>
                <a:lnTo>
                  <a:pt x="60820" y="41810"/>
                </a:lnTo>
                <a:lnTo>
                  <a:pt x="60820" y="41780"/>
                </a:lnTo>
                <a:lnTo>
                  <a:pt x="60820" y="41730"/>
                </a:lnTo>
                <a:lnTo>
                  <a:pt x="60820" y="41720"/>
                </a:lnTo>
                <a:lnTo>
                  <a:pt x="60820" y="41710"/>
                </a:lnTo>
                <a:lnTo>
                  <a:pt x="60810" y="41700"/>
                </a:lnTo>
                <a:lnTo>
                  <a:pt x="60800" y="41690"/>
                </a:lnTo>
                <a:lnTo>
                  <a:pt x="60660" y="41650"/>
                </a:lnTo>
                <a:lnTo>
                  <a:pt x="60620" y="41620"/>
                </a:lnTo>
                <a:lnTo>
                  <a:pt x="60610" y="41610"/>
                </a:lnTo>
                <a:lnTo>
                  <a:pt x="60610" y="41570"/>
                </a:lnTo>
                <a:lnTo>
                  <a:pt x="60610" y="41500"/>
                </a:lnTo>
                <a:lnTo>
                  <a:pt x="60650" y="41270"/>
                </a:lnTo>
                <a:lnTo>
                  <a:pt x="60660" y="41250"/>
                </a:lnTo>
                <a:lnTo>
                  <a:pt x="60660" y="41240"/>
                </a:lnTo>
                <a:lnTo>
                  <a:pt x="60670" y="41230"/>
                </a:lnTo>
                <a:lnTo>
                  <a:pt x="60780" y="41150"/>
                </a:lnTo>
                <a:lnTo>
                  <a:pt x="60800" y="41140"/>
                </a:lnTo>
                <a:lnTo>
                  <a:pt x="60810" y="41130"/>
                </a:lnTo>
                <a:lnTo>
                  <a:pt x="60830" y="41120"/>
                </a:lnTo>
                <a:lnTo>
                  <a:pt x="60840" y="41110"/>
                </a:lnTo>
                <a:lnTo>
                  <a:pt x="60850" y="41090"/>
                </a:lnTo>
                <a:lnTo>
                  <a:pt x="60850" y="41080"/>
                </a:lnTo>
                <a:lnTo>
                  <a:pt x="60840" y="41070"/>
                </a:lnTo>
                <a:lnTo>
                  <a:pt x="60840" y="41060"/>
                </a:lnTo>
                <a:lnTo>
                  <a:pt x="60830" y="41040"/>
                </a:lnTo>
                <a:lnTo>
                  <a:pt x="60800" y="41000"/>
                </a:lnTo>
                <a:lnTo>
                  <a:pt x="60550" y="40830"/>
                </a:lnTo>
                <a:lnTo>
                  <a:pt x="60530" y="40800"/>
                </a:lnTo>
                <a:lnTo>
                  <a:pt x="60500" y="40750"/>
                </a:lnTo>
                <a:lnTo>
                  <a:pt x="60480" y="40720"/>
                </a:lnTo>
                <a:lnTo>
                  <a:pt x="60480" y="40680"/>
                </a:lnTo>
                <a:lnTo>
                  <a:pt x="60480" y="40670"/>
                </a:lnTo>
                <a:lnTo>
                  <a:pt x="60480" y="40650"/>
                </a:lnTo>
                <a:lnTo>
                  <a:pt x="60490" y="40610"/>
                </a:lnTo>
                <a:lnTo>
                  <a:pt x="60500" y="40580"/>
                </a:lnTo>
                <a:lnTo>
                  <a:pt x="60650" y="40350"/>
                </a:lnTo>
                <a:lnTo>
                  <a:pt x="60650" y="40340"/>
                </a:lnTo>
                <a:lnTo>
                  <a:pt x="60660" y="40320"/>
                </a:lnTo>
                <a:lnTo>
                  <a:pt x="60650" y="40150"/>
                </a:lnTo>
                <a:lnTo>
                  <a:pt x="60650" y="40140"/>
                </a:lnTo>
                <a:lnTo>
                  <a:pt x="60640" y="40130"/>
                </a:lnTo>
                <a:lnTo>
                  <a:pt x="60640" y="40120"/>
                </a:lnTo>
                <a:lnTo>
                  <a:pt x="60630" y="40120"/>
                </a:lnTo>
                <a:lnTo>
                  <a:pt x="60620" y="40110"/>
                </a:lnTo>
                <a:lnTo>
                  <a:pt x="60590" y="40090"/>
                </a:lnTo>
                <a:lnTo>
                  <a:pt x="60570" y="40080"/>
                </a:lnTo>
                <a:lnTo>
                  <a:pt x="60440" y="40050"/>
                </a:lnTo>
                <a:lnTo>
                  <a:pt x="60360" y="40010"/>
                </a:lnTo>
                <a:lnTo>
                  <a:pt x="60350" y="40000"/>
                </a:lnTo>
                <a:lnTo>
                  <a:pt x="60330" y="39980"/>
                </a:lnTo>
                <a:lnTo>
                  <a:pt x="60310" y="39930"/>
                </a:lnTo>
                <a:lnTo>
                  <a:pt x="60280" y="39840"/>
                </a:lnTo>
                <a:lnTo>
                  <a:pt x="60280" y="39820"/>
                </a:lnTo>
                <a:lnTo>
                  <a:pt x="60290" y="39380"/>
                </a:lnTo>
                <a:lnTo>
                  <a:pt x="60300" y="39340"/>
                </a:lnTo>
                <a:lnTo>
                  <a:pt x="60300" y="39330"/>
                </a:lnTo>
                <a:lnTo>
                  <a:pt x="60300" y="39320"/>
                </a:lnTo>
                <a:lnTo>
                  <a:pt x="60310" y="39310"/>
                </a:lnTo>
                <a:lnTo>
                  <a:pt x="60320" y="39300"/>
                </a:lnTo>
                <a:lnTo>
                  <a:pt x="60430" y="39240"/>
                </a:lnTo>
                <a:lnTo>
                  <a:pt x="60450" y="39230"/>
                </a:lnTo>
                <a:lnTo>
                  <a:pt x="60470" y="39210"/>
                </a:lnTo>
                <a:lnTo>
                  <a:pt x="60540" y="39110"/>
                </a:lnTo>
                <a:lnTo>
                  <a:pt x="60550" y="39110"/>
                </a:lnTo>
                <a:lnTo>
                  <a:pt x="60570" y="39090"/>
                </a:lnTo>
                <a:lnTo>
                  <a:pt x="60700" y="39050"/>
                </a:lnTo>
                <a:lnTo>
                  <a:pt x="60720" y="39040"/>
                </a:lnTo>
                <a:lnTo>
                  <a:pt x="60760" y="39000"/>
                </a:lnTo>
                <a:lnTo>
                  <a:pt x="60770" y="38990"/>
                </a:lnTo>
                <a:lnTo>
                  <a:pt x="60780" y="38980"/>
                </a:lnTo>
                <a:lnTo>
                  <a:pt x="60800" y="38970"/>
                </a:lnTo>
                <a:lnTo>
                  <a:pt x="60820" y="38960"/>
                </a:lnTo>
                <a:lnTo>
                  <a:pt x="60830" y="38950"/>
                </a:lnTo>
                <a:lnTo>
                  <a:pt x="60830" y="38940"/>
                </a:lnTo>
                <a:lnTo>
                  <a:pt x="60830" y="38930"/>
                </a:lnTo>
                <a:lnTo>
                  <a:pt x="60780" y="38860"/>
                </a:lnTo>
                <a:lnTo>
                  <a:pt x="60760" y="38830"/>
                </a:lnTo>
                <a:lnTo>
                  <a:pt x="60730" y="38810"/>
                </a:lnTo>
                <a:lnTo>
                  <a:pt x="60700" y="38790"/>
                </a:lnTo>
                <a:lnTo>
                  <a:pt x="60650" y="38770"/>
                </a:lnTo>
                <a:lnTo>
                  <a:pt x="60630" y="38770"/>
                </a:lnTo>
                <a:lnTo>
                  <a:pt x="60610" y="38760"/>
                </a:lnTo>
                <a:lnTo>
                  <a:pt x="60580" y="38770"/>
                </a:lnTo>
                <a:lnTo>
                  <a:pt x="60530" y="38770"/>
                </a:lnTo>
                <a:lnTo>
                  <a:pt x="60490" y="38790"/>
                </a:lnTo>
                <a:lnTo>
                  <a:pt x="60470" y="38790"/>
                </a:lnTo>
                <a:lnTo>
                  <a:pt x="60460" y="38790"/>
                </a:lnTo>
                <a:lnTo>
                  <a:pt x="60450" y="38780"/>
                </a:lnTo>
                <a:lnTo>
                  <a:pt x="60440" y="38770"/>
                </a:lnTo>
                <a:lnTo>
                  <a:pt x="60430" y="38740"/>
                </a:lnTo>
                <a:lnTo>
                  <a:pt x="60420" y="38650"/>
                </a:lnTo>
                <a:lnTo>
                  <a:pt x="60420" y="38630"/>
                </a:lnTo>
                <a:lnTo>
                  <a:pt x="60420" y="38610"/>
                </a:lnTo>
                <a:lnTo>
                  <a:pt x="60430" y="38600"/>
                </a:lnTo>
                <a:lnTo>
                  <a:pt x="60430" y="38590"/>
                </a:lnTo>
                <a:lnTo>
                  <a:pt x="60450" y="38570"/>
                </a:lnTo>
                <a:lnTo>
                  <a:pt x="60460" y="38560"/>
                </a:lnTo>
                <a:lnTo>
                  <a:pt x="60480" y="38550"/>
                </a:lnTo>
                <a:lnTo>
                  <a:pt x="60580" y="38500"/>
                </a:lnTo>
                <a:lnTo>
                  <a:pt x="60720" y="38450"/>
                </a:lnTo>
                <a:lnTo>
                  <a:pt x="60740" y="38440"/>
                </a:lnTo>
                <a:lnTo>
                  <a:pt x="60750" y="38430"/>
                </a:lnTo>
                <a:lnTo>
                  <a:pt x="60760" y="38420"/>
                </a:lnTo>
                <a:lnTo>
                  <a:pt x="60770" y="38410"/>
                </a:lnTo>
                <a:lnTo>
                  <a:pt x="60780" y="38390"/>
                </a:lnTo>
                <a:lnTo>
                  <a:pt x="60800" y="38330"/>
                </a:lnTo>
                <a:lnTo>
                  <a:pt x="60800" y="38310"/>
                </a:lnTo>
                <a:lnTo>
                  <a:pt x="60800" y="38290"/>
                </a:lnTo>
                <a:lnTo>
                  <a:pt x="60790" y="38280"/>
                </a:lnTo>
                <a:lnTo>
                  <a:pt x="60770" y="38270"/>
                </a:lnTo>
                <a:lnTo>
                  <a:pt x="60740" y="38250"/>
                </a:lnTo>
                <a:lnTo>
                  <a:pt x="60590" y="38180"/>
                </a:lnTo>
                <a:lnTo>
                  <a:pt x="60410" y="38120"/>
                </a:lnTo>
                <a:lnTo>
                  <a:pt x="60110" y="38080"/>
                </a:lnTo>
                <a:lnTo>
                  <a:pt x="60100" y="38080"/>
                </a:lnTo>
                <a:lnTo>
                  <a:pt x="60080" y="38070"/>
                </a:lnTo>
                <a:lnTo>
                  <a:pt x="60060" y="38060"/>
                </a:lnTo>
                <a:lnTo>
                  <a:pt x="60050" y="38050"/>
                </a:lnTo>
                <a:lnTo>
                  <a:pt x="60040" y="38040"/>
                </a:lnTo>
                <a:lnTo>
                  <a:pt x="60040" y="38030"/>
                </a:lnTo>
                <a:lnTo>
                  <a:pt x="60010" y="37970"/>
                </a:lnTo>
                <a:lnTo>
                  <a:pt x="60000" y="37940"/>
                </a:lnTo>
                <a:lnTo>
                  <a:pt x="59990" y="37920"/>
                </a:lnTo>
                <a:lnTo>
                  <a:pt x="59980" y="37910"/>
                </a:lnTo>
                <a:lnTo>
                  <a:pt x="59970" y="37890"/>
                </a:lnTo>
                <a:lnTo>
                  <a:pt x="59960" y="37890"/>
                </a:lnTo>
                <a:lnTo>
                  <a:pt x="59950" y="37880"/>
                </a:lnTo>
                <a:lnTo>
                  <a:pt x="59870" y="37840"/>
                </a:lnTo>
                <a:lnTo>
                  <a:pt x="59860" y="37830"/>
                </a:lnTo>
                <a:lnTo>
                  <a:pt x="59840" y="37800"/>
                </a:lnTo>
                <a:lnTo>
                  <a:pt x="59830" y="37770"/>
                </a:lnTo>
                <a:lnTo>
                  <a:pt x="59820" y="37750"/>
                </a:lnTo>
                <a:lnTo>
                  <a:pt x="59820" y="37730"/>
                </a:lnTo>
                <a:lnTo>
                  <a:pt x="59820" y="37720"/>
                </a:lnTo>
                <a:lnTo>
                  <a:pt x="59820" y="37710"/>
                </a:lnTo>
                <a:lnTo>
                  <a:pt x="59840" y="37650"/>
                </a:lnTo>
                <a:lnTo>
                  <a:pt x="59850" y="37630"/>
                </a:lnTo>
                <a:lnTo>
                  <a:pt x="59900" y="37540"/>
                </a:lnTo>
                <a:lnTo>
                  <a:pt x="59930" y="37510"/>
                </a:lnTo>
                <a:lnTo>
                  <a:pt x="59950" y="37500"/>
                </a:lnTo>
                <a:lnTo>
                  <a:pt x="59960" y="37500"/>
                </a:lnTo>
                <a:lnTo>
                  <a:pt x="60010" y="37460"/>
                </a:lnTo>
                <a:lnTo>
                  <a:pt x="60030" y="37440"/>
                </a:lnTo>
                <a:lnTo>
                  <a:pt x="60040" y="37420"/>
                </a:lnTo>
                <a:lnTo>
                  <a:pt x="60100" y="37250"/>
                </a:lnTo>
                <a:lnTo>
                  <a:pt x="60200" y="37040"/>
                </a:lnTo>
                <a:lnTo>
                  <a:pt x="60230" y="36990"/>
                </a:lnTo>
                <a:lnTo>
                  <a:pt x="60240" y="36980"/>
                </a:lnTo>
                <a:lnTo>
                  <a:pt x="60270" y="36960"/>
                </a:lnTo>
                <a:lnTo>
                  <a:pt x="60330" y="36930"/>
                </a:lnTo>
                <a:lnTo>
                  <a:pt x="60400" y="36900"/>
                </a:lnTo>
                <a:lnTo>
                  <a:pt x="60440" y="36900"/>
                </a:lnTo>
                <a:lnTo>
                  <a:pt x="60450" y="36890"/>
                </a:lnTo>
                <a:lnTo>
                  <a:pt x="60470" y="36880"/>
                </a:lnTo>
                <a:lnTo>
                  <a:pt x="60490" y="36860"/>
                </a:lnTo>
                <a:lnTo>
                  <a:pt x="60500" y="36850"/>
                </a:lnTo>
                <a:lnTo>
                  <a:pt x="60510" y="36830"/>
                </a:lnTo>
                <a:lnTo>
                  <a:pt x="60500" y="36820"/>
                </a:lnTo>
                <a:lnTo>
                  <a:pt x="60430" y="36730"/>
                </a:lnTo>
                <a:lnTo>
                  <a:pt x="60430" y="36710"/>
                </a:lnTo>
                <a:lnTo>
                  <a:pt x="60420" y="36700"/>
                </a:lnTo>
                <a:lnTo>
                  <a:pt x="60420" y="36690"/>
                </a:lnTo>
                <a:lnTo>
                  <a:pt x="60420" y="36670"/>
                </a:lnTo>
                <a:lnTo>
                  <a:pt x="60420" y="36660"/>
                </a:lnTo>
                <a:lnTo>
                  <a:pt x="60410" y="36660"/>
                </a:lnTo>
                <a:lnTo>
                  <a:pt x="60400" y="36650"/>
                </a:lnTo>
                <a:lnTo>
                  <a:pt x="60380" y="36640"/>
                </a:lnTo>
                <a:lnTo>
                  <a:pt x="60360" y="36640"/>
                </a:lnTo>
                <a:lnTo>
                  <a:pt x="60350" y="36630"/>
                </a:lnTo>
                <a:lnTo>
                  <a:pt x="60350" y="36610"/>
                </a:lnTo>
                <a:lnTo>
                  <a:pt x="60350" y="36590"/>
                </a:lnTo>
                <a:lnTo>
                  <a:pt x="60350" y="36570"/>
                </a:lnTo>
                <a:lnTo>
                  <a:pt x="60360" y="36560"/>
                </a:lnTo>
                <a:lnTo>
                  <a:pt x="60420" y="36510"/>
                </a:lnTo>
                <a:lnTo>
                  <a:pt x="60450" y="36490"/>
                </a:lnTo>
                <a:lnTo>
                  <a:pt x="60490" y="36460"/>
                </a:lnTo>
                <a:lnTo>
                  <a:pt x="60570" y="36370"/>
                </a:lnTo>
                <a:lnTo>
                  <a:pt x="60580" y="36360"/>
                </a:lnTo>
                <a:lnTo>
                  <a:pt x="60590" y="36360"/>
                </a:lnTo>
                <a:lnTo>
                  <a:pt x="60690" y="36310"/>
                </a:lnTo>
                <a:lnTo>
                  <a:pt x="60710" y="36290"/>
                </a:lnTo>
                <a:lnTo>
                  <a:pt x="60790" y="36210"/>
                </a:lnTo>
                <a:lnTo>
                  <a:pt x="60800" y="36200"/>
                </a:lnTo>
                <a:lnTo>
                  <a:pt x="60830" y="36190"/>
                </a:lnTo>
                <a:lnTo>
                  <a:pt x="60880" y="36180"/>
                </a:lnTo>
                <a:lnTo>
                  <a:pt x="60890" y="36180"/>
                </a:lnTo>
                <a:lnTo>
                  <a:pt x="60960" y="36130"/>
                </a:lnTo>
                <a:lnTo>
                  <a:pt x="61060" y="36080"/>
                </a:lnTo>
                <a:lnTo>
                  <a:pt x="61120" y="36040"/>
                </a:lnTo>
                <a:lnTo>
                  <a:pt x="61130" y="36020"/>
                </a:lnTo>
                <a:lnTo>
                  <a:pt x="61190" y="36000"/>
                </a:lnTo>
                <a:lnTo>
                  <a:pt x="61230" y="35980"/>
                </a:lnTo>
                <a:lnTo>
                  <a:pt x="61260" y="35970"/>
                </a:lnTo>
                <a:lnTo>
                  <a:pt x="61270" y="35960"/>
                </a:lnTo>
                <a:lnTo>
                  <a:pt x="61290" y="35950"/>
                </a:lnTo>
                <a:lnTo>
                  <a:pt x="61330" y="35900"/>
                </a:lnTo>
                <a:lnTo>
                  <a:pt x="61350" y="35880"/>
                </a:lnTo>
                <a:lnTo>
                  <a:pt x="61360" y="35870"/>
                </a:lnTo>
                <a:lnTo>
                  <a:pt x="61360" y="35860"/>
                </a:lnTo>
                <a:lnTo>
                  <a:pt x="61370" y="35840"/>
                </a:lnTo>
                <a:lnTo>
                  <a:pt x="61370" y="35790"/>
                </a:lnTo>
                <a:lnTo>
                  <a:pt x="61380" y="35770"/>
                </a:lnTo>
                <a:lnTo>
                  <a:pt x="61390" y="35740"/>
                </a:lnTo>
                <a:lnTo>
                  <a:pt x="61410" y="35720"/>
                </a:lnTo>
                <a:lnTo>
                  <a:pt x="61420" y="35700"/>
                </a:lnTo>
                <a:lnTo>
                  <a:pt x="61440" y="35690"/>
                </a:lnTo>
                <a:lnTo>
                  <a:pt x="61460" y="35690"/>
                </a:lnTo>
                <a:close/>
                <a:moveTo>
                  <a:pt x="75180" y="41990"/>
                </a:moveTo>
                <a:lnTo>
                  <a:pt x="75240" y="41970"/>
                </a:lnTo>
                <a:lnTo>
                  <a:pt x="75260" y="41980"/>
                </a:lnTo>
                <a:lnTo>
                  <a:pt x="75280" y="42110"/>
                </a:lnTo>
                <a:lnTo>
                  <a:pt x="75270" y="42150"/>
                </a:lnTo>
                <a:lnTo>
                  <a:pt x="75240" y="42180"/>
                </a:lnTo>
                <a:lnTo>
                  <a:pt x="75250" y="42200"/>
                </a:lnTo>
                <a:lnTo>
                  <a:pt x="75240" y="42230"/>
                </a:lnTo>
                <a:lnTo>
                  <a:pt x="75220" y="42260"/>
                </a:lnTo>
                <a:lnTo>
                  <a:pt x="75210" y="42290"/>
                </a:lnTo>
                <a:lnTo>
                  <a:pt x="75200" y="42330"/>
                </a:lnTo>
                <a:lnTo>
                  <a:pt x="75210" y="42350"/>
                </a:lnTo>
                <a:lnTo>
                  <a:pt x="75230" y="42380"/>
                </a:lnTo>
                <a:lnTo>
                  <a:pt x="75240" y="42400"/>
                </a:lnTo>
                <a:lnTo>
                  <a:pt x="75260" y="42420"/>
                </a:lnTo>
                <a:lnTo>
                  <a:pt x="75260" y="42430"/>
                </a:lnTo>
                <a:lnTo>
                  <a:pt x="75260" y="42460"/>
                </a:lnTo>
                <a:lnTo>
                  <a:pt x="75280" y="42480"/>
                </a:lnTo>
                <a:lnTo>
                  <a:pt x="75280" y="42500"/>
                </a:lnTo>
                <a:lnTo>
                  <a:pt x="75270" y="42560"/>
                </a:lnTo>
                <a:lnTo>
                  <a:pt x="75240" y="42560"/>
                </a:lnTo>
                <a:lnTo>
                  <a:pt x="75230" y="42560"/>
                </a:lnTo>
                <a:lnTo>
                  <a:pt x="75230" y="42530"/>
                </a:lnTo>
                <a:lnTo>
                  <a:pt x="75190" y="42530"/>
                </a:lnTo>
                <a:lnTo>
                  <a:pt x="75170" y="42540"/>
                </a:lnTo>
                <a:lnTo>
                  <a:pt x="75150" y="42480"/>
                </a:lnTo>
                <a:lnTo>
                  <a:pt x="75110" y="42420"/>
                </a:lnTo>
                <a:lnTo>
                  <a:pt x="75100" y="42360"/>
                </a:lnTo>
                <a:lnTo>
                  <a:pt x="75100" y="42330"/>
                </a:lnTo>
                <a:lnTo>
                  <a:pt x="75110" y="42310"/>
                </a:lnTo>
                <a:lnTo>
                  <a:pt x="75110" y="42240"/>
                </a:lnTo>
                <a:lnTo>
                  <a:pt x="75120" y="42230"/>
                </a:lnTo>
                <a:lnTo>
                  <a:pt x="75130" y="42220"/>
                </a:lnTo>
                <a:lnTo>
                  <a:pt x="75130" y="42210"/>
                </a:lnTo>
                <a:lnTo>
                  <a:pt x="75110" y="42190"/>
                </a:lnTo>
                <a:lnTo>
                  <a:pt x="75010" y="42150"/>
                </a:lnTo>
                <a:lnTo>
                  <a:pt x="74980" y="42120"/>
                </a:lnTo>
                <a:lnTo>
                  <a:pt x="75000" y="42090"/>
                </a:lnTo>
                <a:lnTo>
                  <a:pt x="74980" y="42050"/>
                </a:lnTo>
                <a:lnTo>
                  <a:pt x="74980" y="42010"/>
                </a:lnTo>
                <a:lnTo>
                  <a:pt x="75000" y="41990"/>
                </a:lnTo>
                <a:lnTo>
                  <a:pt x="75040" y="41980"/>
                </a:lnTo>
                <a:lnTo>
                  <a:pt x="75070" y="41980"/>
                </a:lnTo>
                <a:lnTo>
                  <a:pt x="75100" y="41990"/>
                </a:lnTo>
                <a:lnTo>
                  <a:pt x="75140" y="42000"/>
                </a:lnTo>
                <a:lnTo>
                  <a:pt x="75180" y="41990"/>
                </a:lnTo>
                <a:close/>
                <a:moveTo>
                  <a:pt x="75840" y="41020"/>
                </a:moveTo>
                <a:lnTo>
                  <a:pt x="75890" y="41100"/>
                </a:lnTo>
                <a:lnTo>
                  <a:pt x="75900" y="41150"/>
                </a:lnTo>
                <a:lnTo>
                  <a:pt x="75860" y="41170"/>
                </a:lnTo>
                <a:lnTo>
                  <a:pt x="75820" y="41180"/>
                </a:lnTo>
                <a:lnTo>
                  <a:pt x="75790" y="41200"/>
                </a:lnTo>
                <a:lnTo>
                  <a:pt x="75720" y="41270"/>
                </a:lnTo>
                <a:lnTo>
                  <a:pt x="75640" y="41330"/>
                </a:lnTo>
                <a:lnTo>
                  <a:pt x="75600" y="41360"/>
                </a:lnTo>
                <a:lnTo>
                  <a:pt x="75570" y="41410"/>
                </a:lnTo>
                <a:lnTo>
                  <a:pt x="75550" y="41420"/>
                </a:lnTo>
                <a:lnTo>
                  <a:pt x="75530" y="41420"/>
                </a:lnTo>
                <a:lnTo>
                  <a:pt x="75520" y="41440"/>
                </a:lnTo>
                <a:lnTo>
                  <a:pt x="75510" y="41450"/>
                </a:lnTo>
                <a:lnTo>
                  <a:pt x="75500" y="41450"/>
                </a:lnTo>
                <a:lnTo>
                  <a:pt x="75500" y="41420"/>
                </a:lnTo>
                <a:lnTo>
                  <a:pt x="75480" y="41330"/>
                </a:lnTo>
                <a:lnTo>
                  <a:pt x="75490" y="41300"/>
                </a:lnTo>
                <a:lnTo>
                  <a:pt x="75500" y="41280"/>
                </a:lnTo>
                <a:lnTo>
                  <a:pt x="75550" y="41250"/>
                </a:lnTo>
                <a:lnTo>
                  <a:pt x="75610" y="41210"/>
                </a:lnTo>
                <a:lnTo>
                  <a:pt x="75730" y="41100"/>
                </a:lnTo>
                <a:lnTo>
                  <a:pt x="75730" y="41080"/>
                </a:lnTo>
                <a:lnTo>
                  <a:pt x="75720" y="41080"/>
                </a:lnTo>
                <a:lnTo>
                  <a:pt x="75710" y="41070"/>
                </a:lnTo>
                <a:lnTo>
                  <a:pt x="75710" y="41060"/>
                </a:lnTo>
                <a:lnTo>
                  <a:pt x="75720" y="41040"/>
                </a:lnTo>
                <a:lnTo>
                  <a:pt x="75720" y="41050"/>
                </a:lnTo>
                <a:lnTo>
                  <a:pt x="75730" y="41050"/>
                </a:lnTo>
                <a:lnTo>
                  <a:pt x="75730" y="41020"/>
                </a:lnTo>
                <a:lnTo>
                  <a:pt x="75710" y="40990"/>
                </a:lnTo>
                <a:lnTo>
                  <a:pt x="75690" y="40960"/>
                </a:lnTo>
                <a:lnTo>
                  <a:pt x="75680" y="40930"/>
                </a:lnTo>
                <a:lnTo>
                  <a:pt x="75710" y="40910"/>
                </a:lnTo>
                <a:lnTo>
                  <a:pt x="75790" y="40950"/>
                </a:lnTo>
                <a:lnTo>
                  <a:pt x="75830" y="40980"/>
                </a:lnTo>
                <a:lnTo>
                  <a:pt x="75840" y="41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