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Amazonas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Brazil • State Map | Fully Editable Vector Shape</a:t>
            </a:r>
          </a:p>
        </p:txBody>
      </p:sp>
      <p:sp>
        <p:nvSpPr>
          <p:cNvPr id="101" name="Amazonas"/>
          <p:cNvSpPr/>
          <p:nvPr/>
        </p:nvSpPr>
        <p:spPr>
          <a:xfrm>
            <a:off x="3388742" y="1325880"/>
            <a:ext cx="5414210" cy="4937760"/>
          </a:xfrm>
          <a:custGeom>
            <a:avLst/>
            <a:gdLst/>
            <a:ahLst/>
            <a:cxnLst/>
            <a:rect l="0" t="0" r="100000" b="91200"/>
            <a:pathLst>
              <a:path w="100000" h="91200">
                <a:moveTo>
                  <a:pt x="25960" y="10260"/>
                </a:moveTo>
                <a:lnTo>
                  <a:pt x="25970" y="10280"/>
                </a:lnTo>
                <a:lnTo>
                  <a:pt x="25990" y="10300"/>
                </a:lnTo>
                <a:lnTo>
                  <a:pt x="26060" y="10370"/>
                </a:lnTo>
                <a:lnTo>
                  <a:pt x="26120" y="10410"/>
                </a:lnTo>
                <a:lnTo>
                  <a:pt x="26150" y="10420"/>
                </a:lnTo>
                <a:lnTo>
                  <a:pt x="26200" y="10420"/>
                </a:lnTo>
                <a:lnTo>
                  <a:pt x="26230" y="10420"/>
                </a:lnTo>
                <a:lnTo>
                  <a:pt x="26250" y="10420"/>
                </a:lnTo>
                <a:lnTo>
                  <a:pt x="26270" y="10410"/>
                </a:lnTo>
                <a:lnTo>
                  <a:pt x="26330" y="10390"/>
                </a:lnTo>
                <a:lnTo>
                  <a:pt x="26360" y="10380"/>
                </a:lnTo>
                <a:lnTo>
                  <a:pt x="26390" y="10380"/>
                </a:lnTo>
                <a:lnTo>
                  <a:pt x="26440" y="10380"/>
                </a:lnTo>
                <a:lnTo>
                  <a:pt x="26460" y="10390"/>
                </a:lnTo>
                <a:lnTo>
                  <a:pt x="26470" y="10410"/>
                </a:lnTo>
                <a:lnTo>
                  <a:pt x="26470" y="10460"/>
                </a:lnTo>
                <a:lnTo>
                  <a:pt x="26480" y="10480"/>
                </a:lnTo>
                <a:lnTo>
                  <a:pt x="26490" y="10510"/>
                </a:lnTo>
                <a:lnTo>
                  <a:pt x="26520" y="10540"/>
                </a:lnTo>
                <a:lnTo>
                  <a:pt x="26590" y="10620"/>
                </a:lnTo>
                <a:lnTo>
                  <a:pt x="26640" y="10650"/>
                </a:lnTo>
                <a:lnTo>
                  <a:pt x="26670" y="10670"/>
                </a:lnTo>
                <a:lnTo>
                  <a:pt x="26730" y="10700"/>
                </a:lnTo>
                <a:lnTo>
                  <a:pt x="26760" y="10700"/>
                </a:lnTo>
                <a:lnTo>
                  <a:pt x="26790" y="10700"/>
                </a:lnTo>
                <a:lnTo>
                  <a:pt x="26830" y="10690"/>
                </a:lnTo>
                <a:lnTo>
                  <a:pt x="26850" y="10690"/>
                </a:lnTo>
                <a:lnTo>
                  <a:pt x="26880" y="10690"/>
                </a:lnTo>
                <a:lnTo>
                  <a:pt x="26920" y="10700"/>
                </a:lnTo>
                <a:lnTo>
                  <a:pt x="26940" y="10700"/>
                </a:lnTo>
                <a:lnTo>
                  <a:pt x="27010" y="10700"/>
                </a:lnTo>
                <a:lnTo>
                  <a:pt x="27040" y="10700"/>
                </a:lnTo>
                <a:lnTo>
                  <a:pt x="27090" y="10720"/>
                </a:lnTo>
                <a:lnTo>
                  <a:pt x="27210" y="10790"/>
                </a:lnTo>
                <a:lnTo>
                  <a:pt x="27280" y="10810"/>
                </a:lnTo>
                <a:lnTo>
                  <a:pt x="27300" y="10830"/>
                </a:lnTo>
                <a:lnTo>
                  <a:pt x="27330" y="10840"/>
                </a:lnTo>
                <a:lnTo>
                  <a:pt x="27340" y="10870"/>
                </a:lnTo>
                <a:lnTo>
                  <a:pt x="27350" y="10890"/>
                </a:lnTo>
                <a:lnTo>
                  <a:pt x="27360" y="10910"/>
                </a:lnTo>
                <a:lnTo>
                  <a:pt x="27350" y="10940"/>
                </a:lnTo>
                <a:lnTo>
                  <a:pt x="27350" y="10960"/>
                </a:lnTo>
                <a:lnTo>
                  <a:pt x="27300" y="11030"/>
                </a:lnTo>
                <a:lnTo>
                  <a:pt x="27280" y="11050"/>
                </a:lnTo>
                <a:lnTo>
                  <a:pt x="27270" y="11070"/>
                </a:lnTo>
                <a:lnTo>
                  <a:pt x="27270" y="11100"/>
                </a:lnTo>
                <a:lnTo>
                  <a:pt x="27270" y="11120"/>
                </a:lnTo>
                <a:lnTo>
                  <a:pt x="27300" y="11200"/>
                </a:lnTo>
                <a:lnTo>
                  <a:pt x="27310" y="11270"/>
                </a:lnTo>
                <a:lnTo>
                  <a:pt x="27310" y="11290"/>
                </a:lnTo>
                <a:lnTo>
                  <a:pt x="27300" y="11310"/>
                </a:lnTo>
                <a:lnTo>
                  <a:pt x="27240" y="11340"/>
                </a:lnTo>
                <a:lnTo>
                  <a:pt x="27230" y="11360"/>
                </a:lnTo>
                <a:lnTo>
                  <a:pt x="27210" y="11430"/>
                </a:lnTo>
                <a:lnTo>
                  <a:pt x="27200" y="11450"/>
                </a:lnTo>
                <a:lnTo>
                  <a:pt x="27170" y="11480"/>
                </a:lnTo>
                <a:lnTo>
                  <a:pt x="27160" y="11510"/>
                </a:lnTo>
                <a:lnTo>
                  <a:pt x="27160" y="11540"/>
                </a:lnTo>
                <a:lnTo>
                  <a:pt x="27230" y="11640"/>
                </a:lnTo>
                <a:lnTo>
                  <a:pt x="27270" y="11710"/>
                </a:lnTo>
                <a:lnTo>
                  <a:pt x="27300" y="11750"/>
                </a:lnTo>
                <a:lnTo>
                  <a:pt x="27320" y="11780"/>
                </a:lnTo>
                <a:lnTo>
                  <a:pt x="27350" y="11800"/>
                </a:lnTo>
                <a:lnTo>
                  <a:pt x="27370" y="11810"/>
                </a:lnTo>
                <a:lnTo>
                  <a:pt x="27390" y="11820"/>
                </a:lnTo>
                <a:lnTo>
                  <a:pt x="27410" y="11840"/>
                </a:lnTo>
                <a:lnTo>
                  <a:pt x="27450" y="11870"/>
                </a:lnTo>
                <a:lnTo>
                  <a:pt x="27490" y="11910"/>
                </a:lnTo>
                <a:lnTo>
                  <a:pt x="27510" y="11950"/>
                </a:lnTo>
                <a:lnTo>
                  <a:pt x="27510" y="11970"/>
                </a:lnTo>
                <a:lnTo>
                  <a:pt x="27510" y="12000"/>
                </a:lnTo>
                <a:lnTo>
                  <a:pt x="27510" y="12020"/>
                </a:lnTo>
                <a:lnTo>
                  <a:pt x="27630" y="12380"/>
                </a:lnTo>
                <a:lnTo>
                  <a:pt x="27630" y="12440"/>
                </a:lnTo>
                <a:lnTo>
                  <a:pt x="27640" y="12460"/>
                </a:lnTo>
                <a:lnTo>
                  <a:pt x="27640" y="12490"/>
                </a:lnTo>
                <a:lnTo>
                  <a:pt x="27700" y="12590"/>
                </a:lnTo>
                <a:lnTo>
                  <a:pt x="27710" y="12630"/>
                </a:lnTo>
                <a:lnTo>
                  <a:pt x="27720" y="12830"/>
                </a:lnTo>
                <a:lnTo>
                  <a:pt x="27740" y="12870"/>
                </a:lnTo>
                <a:lnTo>
                  <a:pt x="27830" y="13050"/>
                </a:lnTo>
                <a:lnTo>
                  <a:pt x="27850" y="13110"/>
                </a:lnTo>
                <a:lnTo>
                  <a:pt x="27850" y="13150"/>
                </a:lnTo>
                <a:lnTo>
                  <a:pt x="27820" y="13190"/>
                </a:lnTo>
                <a:lnTo>
                  <a:pt x="27770" y="13220"/>
                </a:lnTo>
                <a:lnTo>
                  <a:pt x="27740" y="13250"/>
                </a:lnTo>
                <a:lnTo>
                  <a:pt x="27710" y="13260"/>
                </a:lnTo>
                <a:lnTo>
                  <a:pt x="27690" y="13280"/>
                </a:lnTo>
                <a:lnTo>
                  <a:pt x="27670" y="13290"/>
                </a:lnTo>
                <a:lnTo>
                  <a:pt x="27660" y="13310"/>
                </a:lnTo>
                <a:lnTo>
                  <a:pt x="27650" y="13330"/>
                </a:lnTo>
                <a:lnTo>
                  <a:pt x="27650" y="13360"/>
                </a:lnTo>
                <a:lnTo>
                  <a:pt x="27670" y="13400"/>
                </a:lnTo>
                <a:lnTo>
                  <a:pt x="27770" y="13680"/>
                </a:lnTo>
                <a:lnTo>
                  <a:pt x="27780" y="13720"/>
                </a:lnTo>
                <a:lnTo>
                  <a:pt x="27780" y="13740"/>
                </a:lnTo>
                <a:lnTo>
                  <a:pt x="27770" y="13790"/>
                </a:lnTo>
                <a:lnTo>
                  <a:pt x="27750" y="13830"/>
                </a:lnTo>
                <a:lnTo>
                  <a:pt x="27740" y="13840"/>
                </a:lnTo>
                <a:lnTo>
                  <a:pt x="27730" y="13860"/>
                </a:lnTo>
                <a:lnTo>
                  <a:pt x="27700" y="13890"/>
                </a:lnTo>
                <a:lnTo>
                  <a:pt x="27680" y="13900"/>
                </a:lnTo>
                <a:lnTo>
                  <a:pt x="27670" y="13920"/>
                </a:lnTo>
                <a:lnTo>
                  <a:pt x="27670" y="13940"/>
                </a:lnTo>
                <a:lnTo>
                  <a:pt x="27660" y="13960"/>
                </a:lnTo>
                <a:lnTo>
                  <a:pt x="27690" y="14070"/>
                </a:lnTo>
                <a:lnTo>
                  <a:pt x="27690" y="14100"/>
                </a:lnTo>
                <a:lnTo>
                  <a:pt x="27680" y="14120"/>
                </a:lnTo>
                <a:lnTo>
                  <a:pt x="27670" y="14140"/>
                </a:lnTo>
                <a:lnTo>
                  <a:pt x="27620" y="14220"/>
                </a:lnTo>
                <a:lnTo>
                  <a:pt x="27610" y="14250"/>
                </a:lnTo>
                <a:lnTo>
                  <a:pt x="27610" y="14270"/>
                </a:lnTo>
                <a:lnTo>
                  <a:pt x="27610" y="14410"/>
                </a:lnTo>
                <a:lnTo>
                  <a:pt x="27620" y="14440"/>
                </a:lnTo>
                <a:lnTo>
                  <a:pt x="27630" y="14460"/>
                </a:lnTo>
                <a:lnTo>
                  <a:pt x="27680" y="14520"/>
                </a:lnTo>
                <a:lnTo>
                  <a:pt x="27690" y="14550"/>
                </a:lnTo>
                <a:lnTo>
                  <a:pt x="27690" y="14570"/>
                </a:lnTo>
                <a:lnTo>
                  <a:pt x="27650" y="14680"/>
                </a:lnTo>
                <a:lnTo>
                  <a:pt x="27640" y="14700"/>
                </a:lnTo>
                <a:lnTo>
                  <a:pt x="27620" y="14710"/>
                </a:lnTo>
                <a:lnTo>
                  <a:pt x="27600" y="14720"/>
                </a:lnTo>
                <a:lnTo>
                  <a:pt x="27580" y="14730"/>
                </a:lnTo>
                <a:lnTo>
                  <a:pt x="27570" y="14750"/>
                </a:lnTo>
                <a:lnTo>
                  <a:pt x="27570" y="14790"/>
                </a:lnTo>
                <a:lnTo>
                  <a:pt x="27580" y="14840"/>
                </a:lnTo>
                <a:lnTo>
                  <a:pt x="27600" y="14860"/>
                </a:lnTo>
                <a:lnTo>
                  <a:pt x="27650" y="14910"/>
                </a:lnTo>
                <a:lnTo>
                  <a:pt x="27670" y="14940"/>
                </a:lnTo>
                <a:lnTo>
                  <a:pt x="27700" y="14980"/>
                </a:lnTo>
                <a:lnTo>
                  <a:pt x="27720" y="15020"/>
                </a:lnTo>
                <a:lnTo>
                  <a:pt x="27750" y="15150"/>
                </a:lnTo>
                <a:lnTo>
                  <a:pt x="27770" y="15190"/>
                </a:lnTo>
                <a:lnTo>
                  <a:pt x="27790" y="15220"/>
                </a:lnTo>
                <a:lnTo>
                  <a:pt x="27810" y="15230"/>
                </a:lnTo>
                <a:lnTo>
                  <a:pt x="27830" y="15250"/>
                </a:lnTo>
                <a:lnTo>
                  <a:pt x="27890" y="15270"/>
                </a:lnTo>
                <a:lnTo>
                  <a:pt x="27910" y="15290"/>
                </a:lnTo>
                <a:lnTo>
                  <a:pt x="27930" y="15310"/>
                </a:lnTo>
                <a:lnTo>
                  <a:pt x="27980" y="15390"/>
                </a:lnTo>
                <a:lnTo>
                  <a:pt x="27990" y="15420"/>
                </a:lnTo>
                <a:lnTo>
                  <a:pt x="28000" y="15450"/>
                </a:lnTo>
                <a:lnTo>
                  <a:pt x="28010" y="15500"/>
                </a:lnTo>
                <a:lnTo>
                  <a:pt x="28010" y="15560"/>
                </a:lnTo>
                <a:lnTo>
                  <a:pt x="27990" y="15650"/>
                </a:lnTo>
                <a:lnTo>
                  <a:pt x="27990" y="15690"/>
                </a:lnTo>
                <a:lnTo>
                  <a:pt x="28000" y="15710"/>
                </a:lnTo>
                <a:lnTo>
                  <a:pt x="28020" y="15730"/>
                </a:lnTo>
                <a:lnTo>
                  <a:pt x="28030" y="15740"/>
                </a:lnTo>
                <a:lnTo>
                  <a:pt x="28080" y="15770"/>
                </a:lnTo>
                <a:lnTo>
                  <a:pt x="28080" y="15780"/>
                </a:lnTo>
                <a:lnTo>
                  <a:pt x="28090" y="15790"/>
                </a:lnTo>
                <a:lnTo>
                  <a:pt x="28110" y="15810"/>
                </a:lnTo>
                <a:lnTo>
                  <a:pt x="28140" y="15990"/>
                </a:lnTo>
                <a:lnTo>
                  <a:pt x="28140" y="16020"/>
                </a:lnTo>
                <a:lnTo>
                  <a:pt x="28130" y="16040"/>
                </a:lnTo>
                <a:lnTo>
                  <a:pt x="28120" y="16060"/>
                </a:lnTo>
                <a:lnTo>
                  <a:pt x="28080" y="16110"/>
                </a:lnTo>
                <a:lnTo>
                  <a:pt x="28070" y="16120"/>
                </a:lnTo>
                <a:lnTo>
                  <a:pt x="28030" y="16140"/>
                </a:lnTo>
                <a:lnTo>
                  <a:pt x="28020" y="16160"/>
                </a:lnTo>
                <a:lnTo>
                  <a:pt x="28000" y="16190"/>
                </a:lnTo>
                <a:lnTo>
                  <a:pt x="27990" y="16210"/>
                </a:lnTo>
                <a:lnTo>
                  <a:pt x="27970" y="16220"/>
                </a:lnTo>
                <a:lnTo>
                  <a:pt x="27950" y="16220"/>
                </a:lnTo>
                <a:lnTo>
                  <a:pt x="27930" y="16210"/>
                </a:lnTo>
                <a:lnTo>
                  <a:pt x="27890" y="16190"/>
                </a:lnTo>
                <a:lnTo>
                  <a:pt x="27870" y="16190"/>
                </a:lnTo>
                <a:lnTo>
                  <a:pt x="27790" y="16160"/>
                </a:lnTo>
                <a:lnTo>
                  <a:pt x="27770" y="16160"/>
                </a:lnTo>
                <a:lnTo>
                  <a:pt x="27750" y="16170"/>
                </a:lnTo>
                <a:lnTo>
                  <a:pt x="27740" y="16170"/>
                </a:lnTo>
                <a:lnTo>
                  <a:pt x="27740" y="16190"/>
                </a:lnTo>
                <a:lnTo>
                  <a:pt x="27730" y="16260"/>
                </a:lnTo>
                <a:lnTo>
                  <a:pt x="27730" y="16290"/>
                </a:lnTo>
                <a:lnTo>
                  <a:pt x="27730" y="16320"/>
                </a:lnTo>
                <a:lnTo>
                  <a:pt x="27740" y="16350"/>
                </a:lnTo>
                <a:lnTo>
                  <a:pt x="27740" y="16360"/>
                </a:lnTo>
                <a:lnTo>
                  <a:pt x="27750" y="16370"/>
                </a:lnTo>
                <a:lnTo>
                  <a:pt x="27770" y="16380"/>
                </a:lnTo>
                <a:lnTo>
                  <a:pt x="27870" y="16410"/>
                </a:lnTo>
                <a:lnTo>
                  <a:pt x="27890" y="16420"/>
                </a:lnTo>
                <a:lnTo>
                  <a:pt x="27900" y="16430"/>
                </a:lnTo>
                <a:lnTo>
                  <a:pt x="27930" y="16460"/>
                </a:lnTo>
                <a:lnTo>
                  <a:pt x="27970" y="16530"/>
                </a:lnTo>
                <a:lnTo>
                  <a:pt x="28110" y="16670"/>
                </a:lnTo>
                <a:lnTo>
                  <a:pt x="28150" y="16690"/>
                </a:lnTo>
                <a:lnTo>
                  <a:pt x="28180" y="16710"/>
                </a:lnTo>
                <a:lnTo>
                  <a:pt x="28200" y="16710"/>
                </a:lnTo>
                <a:lnTo>
                  <a:pt x="28230" y="16720"/>
                </a:lnTo>
                <a:lnTo>
                  <a:pt x="28260" y="16740"/>
                </a:lnTo>
                <a:lnTo>
                  <a:pt x="28340" y="16870"/>
                </a:lnTo>
                <a:lnTo>
                  <a:pt x="28350" y="16880"/>
                </a:lnTo>
                <a:lnTo>
                  <a:pt x="28370" y="16890"/>
                </a:lnTo>
                <a:lnTo>
                  <a:pt x="28390" y="16900"/>
                </a:lnTo>
                <a:lnTo>
                  <a:pt x="28430" y="16900"/>
                </a:lnTo>
                <a:lnTo>
                  <a:pt x="28450" y="16910"/>
                </a:lnTo>
                <a:lnTo>
                  <a:pt x="28470" y="16920"/>
                </a:lnTo>
                <a:lnTo>
                  <a:pt x="28590" y="17010"/>
                </a:lnTo>
                <a:lnTo>
                  <a:pt x="28680" y="17060"/>
                </a:lnTo>
                <a:lnTo>
                  <a:pt x="28690" y="17070"/>
                </a:lnTo>
                <a:lnTo>
                  <a:pt x="28710" y="17090"/>
                </a:lnTo>
                <a:lnTo>
                  <a:pt x="28730" y="17130"/>
                </a:lnTo>
                <a:lnTo>
                  <a:pt x="28770" y="17190"/>
                </a:lnTo>
                <a:lnTo>
                  <a:pt x="28780" y="17220"/>
                </a:lnTo>
                <a:lnTo>
                  <a:pt x="28800" y="17230"/>
                </a:lnTo>
                <a:lnTo>
                  <a:pt x="28820" y="17230"/>
                </a:lnTo>
                <a:lnTo>
                  <a:pt x="28830" y="17240"/>
                </a:lnTo>
                <a:lnTo>
                  <a:pt x="28840" y="17240"/>
                </a:lnTo>
                <a:lnTo>
                  <a:pt x="28850" y="17250"/>
                </a:lnTo>
                <a:lnTo>
                  <a:pt x="28870" y="17270"/>
                </a:lnTo>
                <a:lnTo>
                  <a:pt x="28880" y="17270"/>
                </a:lnTo>
                <a:lnTo>
                  <a:pt x="28990" y="17520"/>
                </a:lnTo>
                <a:lnTo>
                  <a:pt x="29000" y="17540"/>
                </a:lnTo>
                <a:lnTo>
                  <a:pt x="29010" y="17540"/>
                </a:lnTo>
                <a:lnTo>
                  <a:pt x="29020" y="17550"/>
                </a:lnTo>
                <a:lnTo>
                  <a:pt x="29030" y="17560"/>
                </a:lnTo>
                <a:lnTo>
                  <a:pt x="29040" y="17560"/>
                </a:lnTo>
                <a:lnTo>
                  <a:pt x="29060" y="17560"/>
                </a:lnTo>
                <a:lnTo>
                  <a:pt x="29070" y="17560"/>
                </a:lnTo>
                <a:lnTo>
                  <a:pt x="29090" y="17560"/>
                </a:lnTo>
                <a:lnTo>
                  <a:pt x="29100" y="17560"/>
                </a:lnTo>
                <a:lnTo>
                  <a:pt x="29190" y="17520"/>
                </a:lnTo>
                <a:lnTo>
                  <a:pt x="29230" y="17500"/>
                </a:lnTo>
                <a:lnTo>
                  <a:pt x="29250" y="17510"/>
                </a:lnTo>
                <a:lnTo>
                  <a:pt x="29260" y="17520"/>
                </a:lnTo>
                <a:lnTo>
                  <a:pt x="29290" y="17560"/>
                </a:lnTo>
                <a:lnTo>
                  <a:pt x="29310" y="17570"/>
                </a:lnTo>
                <a:lnTo>
                  <a:pt x="29330" y="17580"/>
                </a:lnTo>
                <a:lnTo>
                  <a:pt x="29340" y="17580"/>
                </a:lnTo>
                <a:lnTo>
                  <a:pt x="29390" y="17580"/>
                </a:lnTo>
                <a:lnTo>
                  <a:pt x="29470" y="17600"/>
                </a:lnTo>
                <a:lnTo>
                  <a:pt x="29510" y="17610"/>
                </a:lnTo>
                <a:lnTo>
                  <a:pt x="29530" y="17610"/>
                </a:lnTo>
                <a:lnTo>
                  <a:pt x="29550" y="17620"/>
                </a:lnTo>
                <a:lnTo>
                  <a:pt x="29550" y="17590"/>
                </a:lnTo>
                <a:lnTo>
                  <a:pt x="29510" y="17380"/>
                </a:lnTo>
                <a:lnTo>
                  <a:pt x="29510" y="17350"/>
                </a:lnTo>
                <a:lnTo>
                  <a:pt x="29510" y="17330"/>
                </a:lnTo>
                <a:lnTo>
                  <a:pt x="29570" y="17200"/>
                </a:lnTo>
                <a:lnTo>
                  <a:pt x="29600" y="17070"/>
                </a:lnTo>
                <a:lnTo>
                  <a:pt x="29610" y="17040"/>
                </a:lnTo>
                <a:lnTo>
                  <a:pt x="29600" y="16970"/>
                </a:lnTo>
                <a:lnTo>
                  <a:pt x="29600" y="16950"/>
                </a:lnTo>
                <a:lnTo>
                  <a:pt x="29600" y="16920"/>
                </a:lnTo>
                <a:lnTo>
                  <a:pt x="29610" y="16910"/>
                </a:lnTo>
                <a:lnTo>
                  <a:pt x="29620" y="16890"/>
                </a:lnTo>
                <a:lnTo>
                  <a:pt x="29630" y="16870"/>
                </a:lnTo>
                <a:lnTo>
                  <a:pt x="29640" y="16850"/>
                </a:lnTo>
                <a:lnTo>
                  <a:pt x="29630" y="16830"/>
                </a:lnTo>
                <a:lnTo>
                  <a:pt x="29590" y="16670"/>
                </a:lnTo>
                <a:lnTo>
                  <a:pt x="29590" y="16620"/>
                </a:lnTo>
                <a:lnTo>
                  <a:pt x="29590" y="16600"/>
                </a:lnTo>
                <a:lnTo>
                  <a:pt x="29600" y="16550"/>
                </a:lnTo>
                <a:lnTo>
                  <a:pt x="29650" y="16460"/>
                </a:lnTo>
                <a:lnTo>
                  <a:pt x="29650" y="16440"/>
                </a:lnTo>
                <a:lnTo>
                  <a:pt x="29670" y="16320"/>
                </a:lnTo>
                <a:lnTo>
                  <a:pt x="29680" y="16250"/>
                </a:lnTo>
                <a:lnTo>
                  <a:pt x="29690" y="16230"/>
                </a:lnTo>
                <a:lnTo>
                  <a:pt x="29700" y="16220"/>
                </a:lnTo>
                <a:lnTo>
                  <a:pt x="29720" y="16200"/>
                </a:lnTo>
                <a:lnTo>
                  <a:pt x="29760" y="16160"/>
                </a:lnTo>
                <a:lnTo>
                  <a:pt x="29770" y="16150"/>
                </a:lnTo>
                <a:lnTo>
                  <a:pt x="29780" y="16130"/>
                </a:lnTo>
                <a:lnTo>
                  <a:pt x="29800" y="16090"/>
                </a:lnTo>
                <a:lnTo>
                  <a:pt x="29810" y="16080"/>
                </a:lnTo>
                <a:lnTo>
                  <a:pt x="29820" y="16060"/>
                </a:lnTo>
                <a:lnTo>
                  <a:pt x="29840" y="16050"/>
                </a:lnTo>
                <a:lnTo>
                  <a:pt x="29980" y="15980"/>
                </a:lnTo>
                <a:lnTo>
                  <a:pt x="30000" y="15970"/>
                </a:lnTo>
                <a:lnTo>
                  <a:pt x="30080" y="15950"/>
                </a:lnTo>
                <a:lnTo>
                  <a:pt x="30240" y="15890"/>
                </a:lnTo>
                <a:lnTo>
                  <a:pt x="30250" y="15880"/>
                </a:lnTo>
                <a:lnTo>
                  <a:pt x="30270" y="15870"/>
                </a:lnTo>
                <a:lnTo>
                  <a:pt x="30280" y="15860"/>
                </a:lnTo>
                <a:lnTo>
                  <a:pt x="30290" y="15840"/>
                </a:lnTo>
                <a:lnTo>
                  <a:pt x="30300" y="15820"/>
                </a:lnTo>
                <a:lnTo>
                  <a:pt x="30310" y="15780"/>
                </a:lnTo>
                <a:lnTo>
                  <a:pt x="30320" y="15770"/>
                </a:lnTo>
                <a:lnTo>
                  <a:pt x="30330" y="15760"/>
                </a:lnTo>
                <a:lnTo>
                  <a:pt x="30340" y="15760"/>
                </a:lnTo>
                <a:lnTo>
                  <a:pt x="30350" y="15760"/>
                </a:lnTo>
                <a:lnTo>
                  <a:pt x="30390" y="15760"/>
                </a:lnTo>
                <a:lnTo>
                  <a:pt x="30410" y="15760"/>
                </a:lnTo>
                <a:lnTo>
                  <a:pt x="30480" y="15750"/>
                </a:lnTo>
                <a:lnTo>
                  <a:pt x="30500" y="15750"/>
                </a:lnTo>
                <a:lnTo>
                  <a:pt x="30530" y="15750"/>
                </a:lnTo>
                <a:lnTo>
                  <a:pt x="30550" y="15760"/>
                </a:lnTo>
                <a:lnTo>
                  <a:pt x="30560" y="15770"/>
                </a:lnTo>
                <a:lnTo>
                  <a:pt x="30570" y="15770"/>
                </a:lnTo>
                <a:lnTo>
                  <a:pt x="30610" y="15810"/>
                </a:lnTo>
                <a:lnTo>
                  <a:pt x="30620" y="15820"/>
                </a:lnTo>
                <a:lnTo>
                  <a:pt x="30640" y="15830"/>
                </a:lnTo>
                <a:lnTo>
                  <a:pt x="30750" y="15860"/>
                </a:lnTo>
                <a:lnTo>
                  <a:pt x="30770" y="15860"/>
                </a:lnTo>
                <a:lnTo>
                  <a:pt x="30850" y="15860"/>
                </a:lnTo>
                <a:lnTo>
                  <a:pt x="30880" y="15870"/>
                </a:lnTo>
                <a:lnTo>
                  <a:pt x="30900" y="15880"/>
                </a:lnTo>
                <a:lnTo>
                  <a:pt x="30910" y="15900"/>
                </a:lnTo>
                <a:lnTo>
                  <a:pt x="30930" y="15950"/>
                </a:lnTo>
                <a:lnTo>
                  <a:pt x="30940" y="15980"/>
                </a:lnTo>
                <a:lnTo>
                  <a:pt x="30960" y="16000"/>
                </a:lnTo>
                <a:lnTo>
                  <a:pt x="30980" y="16010"/>
                </a:lnTo>
                <a:lnTo>
                  <a:pt x="31000" y="16030"/>
                </a:lnTo>
                <a:lnTo>
                  <a:pt x="31030" y="16050"/>
                </a:lnTo>
                <a:lnTo>
                  <a:pt x="31080" y="16100"/>
                </a:lnTo>
                <a:lnTo>
                  <a:pt x="31140" y="16150"/>
                </a:lnTo>
                <a:lnTo>
                  <a:pt x="31150" y="16170"/>
                </a:lnTo>
                <a:lnTo>
                  <a:pt x="31210" y="16270"/>
                </a:lnTo>
                <a:lnTo>
                  <a:pt x="31220" y="16320"/>
                </a:lnTo>
                <a:lnTo>
                  <a:pt x="31230" y="16330"/>
                </a:lnTo>
                <a:lnTo>
                  <a:pt x="31240" y="16350"/>
                </a:lnTo>
                <a:lnTo>
                  <a:pt x="31250" y="16360"/>
                </a:lnTo>
                <a:lnTo>
                  <a:pt x="31240" y="16400"/>
                </a:lnTo>
                <a:lnTo>
                  <a:pt x="31240" y="16430"/>
                </a:lnTo>
                <a:lnTo>
                  <a:pt x="31250" y="16450"/>
                </a:lnTo>
                <a:lnTo>
                  <a:pt x="31270" y="16470"/>
                </a:lnTo>
                <a:lnTo>
                  <a:pt x="31290" y="16480"/>
                </a:lnTo>
                <a:lnTo>
                  <a:pt x="31420" y="16490"/>
                </a:lnTo>
                <a:lnTo>
                  <a:pt x="31470" y="16500"/>
                </a:lnTo>
                <a:lnTo>
                  <a:pt x="31490" y="16500"/>
                </a:lnTo>
                <a:lnTo>
                  <a:pt x="31510" y="16490"/>
                </a:lnTo>
                <a:lnTo>
                  <a:pt x="31520" y="16480"/>
                </a:lnTo>
                <a:lnTo>
                  <a:pt x="31540" y="16470"/>
                </a:lnTo>
                <a:lnTo>
                  <a:pt x="31550" y="16460"/>
                </a:lnTo>
                <a:lnTo>
                  <a:pt x="31550" y="16450"/>
                </a:lnTo>
                <a:lnTo>
                  <a:pt x="31570" y="16450"/>
                </a:lnTo>
                <a:lnTo>
                  <a:pt x="31600" y="16450"/>
                </a:lnTo>
                <a:lnTo>
                  <a:pt x="31640" y="16440"/>
                </a:lnTo>
                <a:lnTo>
                  <a:pt x="31700" y="16450"/>
                </a:lnTo>
                <a:lnTo>
                  <a:pt x="31720" y="16450"/>
                </a:lnTo>
                <a:lnTo>
                  <a:pt x="31740" y="16440"/>
                </a:lnTo>
                <a:lnTo>
                  <a:pt x="31750" y="16420"/>
                </a:lnTo>
                <a:lnTo>
                  <a:pt x="31760" y="16400"/>
                </a:lnTo>
                <a:lnTo>
                  <a:pt x="31770" y="16360"/>
                </a:lnTo>
                <a:lnTo>
                  <a:pt x="31770" y="16350"/>
                </a:lnTo>
                <a:lnTo>
                  <a:pt x="31780" y="16330"/>
                </a:lnTo>
                <a:lnTo>
                  <a:pt x="31790" y="16320"/>
                </a:lnTo>
                <a:lnTo>
                  <a:pt x="31800" y="16310"/>
                </a:lnTo>
                <a:lnTo>
                  <a:pt x="31810" y="16290"/>
                </a:lnTo>
                <a:lnTo>
                  <a:pt x="31820" y="16270"/>
                </a:lnTo>
                <a:lnTo>
                  <a:pt x="31830" y="16260"/>
                </a:lnTo>
                <a:lnTo>
                  <a:pt x="31960" y="16220"/>
                </a:lnTo>
                <a:lnTo>
                  <a:pt x="32020" y="16200"/>
                </a:lnTo>
                <a:lnTo>
                  <a:pt x="32090" y="16180"/>
                </a:lnTo>
                <a:lnTo>
                  <a:pt x="32110" y="16180"/>
                </a:lnTo>
                <a:lnTo>
                  <a:pt x="32130" y="16170"/>
                </a:lnTo>
                <a:lnTo>
                  <a:pt x="32140" y="16150"/>
                </a:lnTo>
                <a:lnTo>
                  <a:pt x="32160" y="16140"/>
                </a:lnTo>
                <a:lnTo>
                  <a:pt x="32160" y="16120"/>
                </a:lnTo>
                <a:lnTo>
                  <a:pt x="32160" y="16100"/>
                </a:lnTo>
                <a:lnTo>
                  <a:pt x="32160" y="16080"/>
                </a:lnTo>
                <a:lnTo>
                  <a:pt x="32160" y="16050"/>
                </a:lnTo>
                <a:lnTo>
                  <a:pt x="32150" y="16030"/>
                </a:lnTo>
                <a:lnTo>
                  <a:pt x="32140" y="16020"/>
                </a:lnTo>
                <a:lnTo>
                  <a:pt x="32020" y="15890"/>
                </a:lnTo>
                <a:lnTo>
                  <a:pt x="32010" y="15870"/>
                </a:lnTo>
                <a:lnTo>
                  <a:pt x="32000" y="15850"/>
                </a:lnTo>
                <a:lnTo>
                  <a:pt x="31990" y="15810"/>
                </a:lnTo>
                <a:lnTo>
                  <a:pt x="31980" y="15790"/>
                </a:lnTo>
                <a:lnTo>
                  <a:pt x="31980" y="15780"/>
                </a:lnTo>
                <a:lnTo>
                  <a:pt x="32000" y="15700"/>
                </a:lnTo>
                <a:lnTo>
                  <a:pt x="32010" y="15680"/>
                </a:lnTo>
                <a:lnTo>
                  <a:pt x="32010" y="15660"/>
                </a:lnTo>
                <a:lnTo>
                  <a:pt x="32040" y="15630"/>
                </a:lnTo>
                <a:lnTo>
                  <a:pt x="32040" y="15600"/>
                </a:lnTo>
                <a:lnTo>
                  <a:pt x="32050" y="15560"/>
                </a:lnTo>
                <a:lnTo>
                  <a:pt x="32060" y="15540"/>
                </a:lnTo>
                <a:lnTo>
                  <a:pt x="32090" y="15480"/>
                </a:lnTo>
                <a:lnTo>
                  <a:pt x="32110" y="15440"/>
                </a:lnTo>
                <a:lnTo>
                  <a:pt x="32140" y="15380"/>
                </a:lnTo>
                <a:lnTo>
                  <a:pt x="32140" y="15360"/>
                </a:lnTo>
                <a:lnTo>
                  <a:pt x="32150" y="15340"/>
                </a:lnTo>
                <a:lnTo>
                  <a:pt x="32150" y="15240"/>
                </a:lnTo>
                <a:lnTo>
                  <a:pt x="32160" y="15220"/>
                </a:lnTo>
                <a:lnTo>
                  <a:pt x="32170" y="15200"/>
                </a:lnTo>
                <a:lnTo>
                  <a:pt x="32200" y="15170"/>
                </a:lnTo>
                <a:lnTo>
                  <a:pt x="32270" y="15070"/>
                </a:lnTo>
                <a:lnTo>
                  <a:pt x="32280" y="15050"/>
                </a:lnTo>
                <a:lnTo>
                  <a:pt x="32280" y="15030"/>
                </a:lnTo>
                <a:lnTo>
                  <a:pt x="32290" y="14960"/>
                </a:lnTo>
                <a:lnTo>
                  <a:pt x="32300" y="14940"/>
                </a:lnTo>
                <a:lnTo>
                  <a:pt x="32320" y="14900"/>
                </a:lnTo>
                <a:lnTo>
                  <a:pt x="32330" y="14880"/>
                </a:lnTo>
                <a:lnTo>
                  <a:pt x="32340" y="14860"/>
                </a:lnTo>
                <a:lnTo>
                  <a:pt x="32350" y="14840"/>
                </a:lnTo>
                <a:lnTo>
                  <a:pt x="32430" y="14750"/>
                </a:lnTo>
                <a:lnTo>
                  <a:pt x="32500" y="14630"/>
                </a:lnTo>
                <a:lnTo>
                  <a:pt x="32510" y="14610"/>
                </a:lnTo>
                <a:lnTo>
                  <a:pt x="32510" y="14590"/>
                </a:lnTo>
                <a:lnTo>
                  <a:pt x="32500" y="14570"/>
                </a:lnTo>
                <a:lnTo>
                  <a:pt x="32500" y="14540"/>
                </a:lnTo>
                <a:lnTo>
                  <a:pt x="32510" y="14520"/>
                </a:lnTo>
                <a:lnTo>
                  <a:pt x="32520" y="14510"/>
                </a:lnTo>
                <a:lnTo>
                  <a:pt x="32540" y="14490"/>
                </a:lnTo>
                <a:lnTo>
                  <a:pt x="32560" y="14480"/>
                </a:lnTo>
                <a:lnTo>
                  <a:pt x="32580" y="14470"/>
                </a:lnTo>
                <a:lnTo>
                  <a:pt x="32620" y="14450"/>
                </a:lnTo>
                <a:lnTo>
                  <a:pt x="32640" y="14430"/>
                </a:lnTo>
                <a:lnTo>
                  <a:pt x="32650" y="14410"/>
                </a:lnTo>
                <a:lnTo>
                  <a:pt x="32670" y="14390"/>
                </a:lnTo>
                <a:lnTo>
                  <a:pt x="32670" y="14370"/>
                </a:lnTo>
                <a:lnTo>
                  <a:pt x="32670" y="14350"/>
                </a:lnTo>
                <a:lnTo>
                  <a:pt x="32680" y="14340"/>
                </a:lnTo>
                <a:lnTo>
                  <a:pt x="32730" y="14320"/>
                </a:lnTo>
                <a:lnTo>
                  <a:pt x="33240" y="14300"/>
                </a:lnTo>
                <a:lnTo>
                  <a:pt x="35050" y="14310"/>
                </a:lnTo>
                <a:lnTo>
                  <a:pt x="35090" y="14930"/>
                </a:lnTo>
                <a:lnTo>
                  <a:pt x="35090" y="14980"/>
                </a:lnTo>
                <a:lnTo>
                  <a:pt x="35080" y="15000"/>
                </a:lnTo>
                <a:lnTo>
                  <a:pt x="35070" y="15120"/>
                </a:lnTo>
                <a:lnTo>
                  <a:pt x="35060" y="15350"/>
                </a:lnTo>
                <a:lnTo>
                  <a:pt x="35070" y="15410"/>
                </a:lnTo>
                <a:lnTo>
                  <a:pt x="35090" y="15480"/>
                </a:lnTo>
                <a:lnTo>
                  <a:pt x="35090" y="15500"/>
                </a:lnTo>
                <a:lnTo>
                  <a:pt x="35110" y="15520"/>
                </a:lnTo>
                <a:lnTo>
                  <a:pt x="35120" y="15530"/>
                </a:lnTo>
                <a:lnTo>
                  <a:pt x="35140" y="15550"/>
                </a:lnTo>
                <a:lnTo>
                  <a:pt x="35160" y="15560"/>
                </a:lnTo>
                <a:lnTo>
                  <a:pt x="35270" y="15600"/>
                </a:lnTo>
                <a:lnTo>
                  <a:pt x="35290" y="15620"/>
                </a:lnTo>
                <a:lnTo>
                  <a:pt x="35310" y="15630"/>
                </a:lnTo>
                <a:lnTo>
                  <a:pt x="35330" y="15670"/>
                </a:lnTo>
                <a:lnTo>
                  <a:pt x="35340" y="15690"/>
                </a:lnTo>
                <a:lnTo>
                  <a:pt x="35330" y="15720"/>
                </a:lnTo>
                <a:lnTo>
                  <a:pt x="35320" y="15750"/>
                </a:lnTo>
                <a:lnTo>
                  <a:pt x="35310" y="15780"/>
                </a:lnTo>
                <a:lnTo>
                  <a:pt x="35310" y="15870"/>
                </a:lnTo>
                <a:lnTo>
                  <a:pt x="35290" y="15960"/>
                </a:lnTo>
                <a:lnTo>
                  <a:pt x="35290" y="16020"/>
                </a:lnTo>
                <a:lnTo>
                  <a:pt x="35300" y="16050"/>
                </a:lnTo>
                <a:lnTo>
                  <a:pt x="35320" y="16080"/>
                </a:lnTo>
                <a:lnTo>
                  <a:pt x="35390" y="16170"/>
                </a:lnTo>
                <a:lnTo>
                  <a:pt x="35540" y="16310"/>
                </a:lnTo>
                <a:lnTo>
                  <a:pt x="35560" y="16320"/>
                </a:lnTo>
                <a:lnTo>
                  <a:pt x="35590" y="16320"/>
                </a:lnTo>
                <a:lnTo>
                  <a:pt x="35630" y="16310"/>
                </a:lnTo>
                <a:lnTo>
                  <a:pt x="35660" y="16310"/>
                </a:lnTo>
                <a:lnTo>
                  <a:pt x="35680" y="16310"/>
                </a:lnTo>
                <a:lnTo>
                  <a:pt x="35700" y="16330"/>
                </a:lnTo>
                <a:lnTo>
                  <a:pt x="35800" y="16410"/>
                </a:lnTo>
                <a:lnTo>
                  <a:pt x="35810" y="16420"/>
                </a:lnTo>
                <a:lnTo>
                  <a:pt x="35850" y="16440"/>
                </a:lnTo>
                <a:lnTo>
                  <a:pt x="35880" y="16450"/>
                </a:lnTo>
                <a:lnTo>
                  <a:pt x="35900" y="16470"/>
                </a:lnTo>
                <a:lnTo>
                  <a:pt x="35920" y="16500"/>
                </a:lnTo>
                <a:lnTo>
                  <a:pt x="35940" y="16580"/>
                </a:lnTo>
                <a:lnTo>
                  <a:pt x="35950" y="16620"/>
                </a:lnTo>
                <a:lnTo>
                  <a:pt x="35960" y="16660"/>
                </a:lnTo>
                <a:lnTo>
                  <a:pt x="35970" y="16690"/>
                </a:lnTo>
                <a:lnTo>
                  <a:pt x="35970" y="16710"/>
                </a:lnTo>
                <a:lnTo>
                  <a:pt x="35970" y="16770"/>
                </a:lnTo>
                <a:lnTo>
                  <a:pt x="35980" y="16810"/>
                </a:lnTo>
                <a:lnTo>
                  <a:pt x="35990" y="16830"/>
                </a:lnTo>
                <a:lnTo>
                  <a:pt x="36000" y="16860"/>
                </a:lnTo>
                <a:lnTo>
                  <a:pt x="36020" y="16880"/>
                </a:lnTo>
                <a:lnTo>
                  <a:pt x="36170" y="17020"/>
                </a:lnTo>
                <a:lnTo>
                  <a:pt x="36190" y="17030"/>
                </a:lnTo>
                <a:lnTo>
                  <a:pt x="36210" y="17040"/>
                </a:lnTo>
                <a:lnTo>
                  <a:pt x="36230" y="17040"/>
                </a:lnTo>
                <a:lnTo>
                  <a:pt x="36270" y="17040"/>
                </a:lnTo>
                <a:lnTo>
                  <a:pt x="36290" y="17040"/>
                </a:lnTo>
                <a:lnTo>
                  <a:pt x="36310" y="17050"/>
                </a:lnTo>
                <a:lnTo>
                  <a:pt x="36330" y="17070"/>
                </a:lnTo>
                <a:lnTo>
                  <a:pt x="36410" y="17190"/>
                </a:lnTo>
                <a:lnTo>
                  <a:pt x="36430" y="17220"/>
                </a:lnTo>
                <a:lnTo>
                  <a:pt x="36460" y="17240"/>
                </a:lnTo>
                <a:lnTo>
                  <a:pt x="36480" y="17260"/>
                </a:lnTo>
                <a:lnTo>
                  <a:pt x="36500" y="17260"/>
                </a:lnTo>
                <a:lnTo>
                  <a:pt x="36540" y="17260"/>
                </a:lnTo>
                <a:lnTo>
                  <a:pt x="36560" y="17270"/>
                </a:lnTo>
                <a:lnTo>
                  <a:pt x="36580" y="17300"/>
                </a:lnTo>
                <a:lnTo>
                  <a:pt x="36600" y="17340"/>
                </a:lnTo>
                <a:lnTo>
                  <a:pt x="36620" y="17360"/>
                </a:lnTo>
                <a:lnTo>
                  <a:pt x="36640" y="17380"/>
                </a:lnTo>
                <a:lnTo>
                  <a:pt x="36790" y="17460"/>
                </a:lnTo>
                <a:lnTo>
                  <a:pt x="36840" y="17480"/>
                </a:lnTo>
                <a:lnTo>
                  <a:pt x="36870" y="17500"/>
                </a:lnTo>
                <a:lnTo>
                  <a:pt x="36900" y="17530"/>
                </a:lnTo>
                <a:lnTo>
                  <a:pt x="36950" y="17590"/>
                </a:lnTo>
                <a:lnTo>
                  <a:pt x="36980" y="17620"/>
                </a:lnTo>
                <a:lnTo>
                  <a:pt x="37000" y="17630"/>
                </a:lnTo>
                <a:lnTo>
                  <a:pt x="37150" y="17670"/>
                </a:lnTo>
                <a:lnTo>
                  <a:pt x="37180" y="17690"/>
                </a:lnTo>
                <a:lnTo>
                  <a:pt x="37220" y="17730"/>
                </a:lnTo>
                <a:lnTo>
                  <a:pt x="37280" y="17800"/>
                </a:lnTo>
                <a:lnTo>
                  <a:pt x="37310" y="17830"/>
                </a:lnTo>
                <a:lnTo>
                  <a:pt x="37340" y="17850"/>
                </a:lnTo>
                <a:lnTo>
                  <a:pt x="37380" y="17850"/>
                </a:lnTo>
                <a:lnTo>
                  <a:pt x="37400" y="17860"/>
                </a:lnTo>
                <a:lnTo>
                  <a:pt x="37420" y="17870"/>
                </a:lnTo>
                <a:lnTo>
                  <a:pt x="37430" y="17900"/>
                </a:lnTo>
                <a:lnTo>
                  <a:pt x="37450" y="17940"/>
                </a:lnTo>
                <a:lnTo>
                  <a:pt x="37480" y="17960"/>
                </a:lnTo>
                <a:lnTo>
                  <a:pt x="37500" y="17970"/>
                </a:lnTo>
                <a:lnTo>
                  <a:pt x="37680" y="18030"/>
                </a:lnTo>
                <a:lnTo>
                  <a:pt x="37730" y="18060"/>
                </a:lnTo>
                <a:lnTo>
                  <a:pt x="37790" y="18100"/>
                </a:lnTo>
                <a:lnTo>
                  <a:pt x="37840" y="18120"/>
                </a:lnTo>
                <a:lnTo>
                  <a:pt x="37890" y="18160"/>
                </a:lnTo>
                <a:lnTo>
                  <a:pt x="37920" y="18170"/>
                </a:lnTo>
                <a:lnTo>
                  <a:pt x="38000" y="18210"/>
                </a:lnTo>
                <a:lnTo>
                  <a:pt x="38020" y="18210"/>
                </a:lnTo>
                <a:lnTo>
                  <a:pt x="38060" y="18220"/>
                </a:lnTo>
                <a:lnTo>
                  <a:pt x="38080" y="18230"/>
                </a:lnTo>
                <a:lnTo>
                  <a:pt x="38120" y="18240"/>
                </a:lnTo>
                <a:lnTo>
                  <a:pt x="38140" y="18250"/>
                </a:lnTo>
                <a:lnTo>
                  <a:pt x="38160" y="18250"/>
                </a:lnTo>
                <a:lnTo>
                  <a:pt x="38190" y="18250"/>
                </a:lnTo>
                <a:lnTo>
                  <a:pt x="38230" y="18240"/>
                </a:lnTo>
                <a:lnTo>
                  <a:pt x="38270" y="18220"/>
                </a:lnTo>
                <a:lnTo>
                  <a:pt x="38290" y="18220"/>
                </a:lnTo>
                <a:lnTo>
                  <a:pt x="38310" y="18220"/>
                </a:lnTo>
                <a:lnTo>
                  <a:pt x="38310" y="18240"/>
                </a:lnTo>
                <a:lnTo>
                  <a:pt x="38310" y="18280"/>
                </a:lnTo>
                <a:lnTo>
                  <a:pt x="38320" y="18310"/>
                </a:lnTo>
                <a:lnTo>
                  <a:pt x="38330" y="18320"/>
                </a:lnTo>
                <a:lnTo>
                  <a:pt x="38350" y="18330"/>
                </a:lnTo>
                <a:lnTo>
                  <a:pt x="38420" y="18320"/>
                </a:lnTo>
                <a:lnTo>
                  <a:pt x="38450" y="18320"/>
                </a:lnTo>
                <a:lnTo>
                  <a:pt x="38480" y="18330"/>
                </a:lnTo>
                <a:lnTo>
                  <a:pt x="38550" y="18380"/>
                </a:lnTo>
                <a:lnTo>
                  <a:pt x="38570" y="18390"/>
                </a:lnTo>
                <a:lnTo>
                  <a:pt x="38620" y="18400"/>
                </a:lnTo>
                <a:lnTo>
                  <a:pt x="38640" y="18420"/>
                </a:lnTo>
                <a:lnTo>
                  <a:pt x="38650" y="18430"/>
                </a:lnTo>
                <a:lnTo>
                  <a:pt x="38670" y="18500"/>
                </a:lnTo>
                <a:lnTo>
                  <a:pt x="38710" y="18560"/>
                </a:lnTo>
                <a:lnTo>
                  <a:pt x="38810" y="18660"/>
                </a:lnTo>
                <a:lnTo>
                  <a:pt x="38830" y="18690"/>
                </a:lnTo>
                <a:lnTo>
                  <a:pt x="38870" y="18700"/>
                </a:lnTo>
                <a:lnTo>
                  <a:pt x="38950" y="18730"/>
                </a:lnTo>
                <a:lnTo>
                  <a:pt x="38990" y="18750"/>
                </a:lnTo>
                <a:lnTo>
                  <a:pt x="39110" y="18840"/>
                </a:lnTo>
                <a:lnTo>
                  <a:pt x="39130" y="18850"/>
                </a:lnTo>
                <a:lnTo>
                  <a:pt x="39150" y="18860"/>
                </a:lnTo>
                <a:lnTo>
                  <a:pt x="39170" y="18870"/>
                </a:lnTo>
                <a:lnTo>
                  <a:pt x="39200" y="18870"/>
                </a:lnTo>
                <a:lnTo>
                  <a:pt x="39220" y="18870"/>
                </a:lnTo>
                <a:lnTo>
                  <a:pt x="39270" y="18860"/>
                </a:lnTo>
                <a:lnTo>
                  <a:pt x="39290" y="18860"/>
                </a:lnTo>
                <a:lnTo>
                  <a:pt x="39320" y="18870"/>
                </a:lnTo>
                <a:lnTo>
                  <a:pt x="39330" y="18880"/>
                </a:lnTo>
                <a:lnTo>
                  <a:pt x="39340" y="18900"/>
                </a:lnTo>
                <a:lnTo>
                  <a:pt x="39340" y="18930"/>
                </a:lnTo>
                <a:lnTo>
                  <a:pt x="39330" y="18950"/>
                </a:lnTo>
                <a:lnTo>
                  <a:pt x="39300" y="19050"/>
                </a:lnTo>
                <a:lnTo>
                  <a:pt x="39300" y="19080"/>
                </a:lnTo>
                <a:lnTo>
                  <a:pt x="39300" y="19100"/>
                </a:lnTo>
                <a:lnTo>
                  <a:pt x="39310" y="19130"/>
                </a:lnTo>
                <a:lnTo>
                  <a:pt x="39320" y="19150"/>
                </a:lnTo>
                <a:lnTo>
                  <a:pt x="39340" y="19160"/>
                </a:lnTo>
                <a:lnTo>
                  <a:pt x="39360" y="19170"/>
                </a:lnTo>
                <a:lnTo>
                  <a:pt x="39380" y="19180"/>
                </a:lnTo>
                <a:lnTo>
                  <a:pt x="39420" y="19200"/>
                </a:lnTo>
                <a:lnTo>
                  <a:pt x="39430" y="19210"/>
                </a:lnTo>
                <a:lnTo>
                  <a:pt x="39450" y="19210"/>
                </a:lnTo>
                <a:lnTo>
                  <a:pt x="39500" y="19220"/>
                </a:lnTo>
                <a:lnTo>
                  <a:pt x="39540" y="19240"/>
                </a:lnTo>
                <a:lnTo>
                  <a:pt x="39550" y="19240"/>
                </a:lnTo>
                <a:lnTo>
                  <a:pt x="39570" y="19240"/>
                </a:lnTo>
                <a:lnTo>
                  <a:pt x="39580" y="19230"/>
                </a:lnTo>
                <a:lnTo>
                  <a:pt x="39670" y="19170"/>
                </a:lnTo>
                <a:lnTo>
                  <a:pt x="39680" y="19160"/>
                </a:lnTo>
                <a:lnTo>
                  <a:pt x="39780" y="19130"/>
                </a:lnTo>
                <a:lnTo>
                  <a:pt x="39800" y="19120"/>
                </a:lnTo>
                <a:lnTo>
                  <a:pt x="39820" y="19120"/>
                </a:lnTo>
                <a:lnTo>
                  <a:pt x="39830" y="19120"/>
                </a:lnTo>
                <a:lnTo>
                  <a:pt x="39840" y="19130"/>
                </a:lnTo>
                <a:lnTo>
                  <a:pt x="39850" y="19130"/>
                </a:lnTo>
                <a:lnTo>
                  <a:pt x="39860" y="19140"/>
                </a:lnTo>
                <a:lnTo>
                  <a:pt x="39860" y="19160"/>
                </a:lnTo>
                <a:lnTo>
                  <a:pt x="39870" y="19180"/>
                </a:lnTo>
                <a:lnTo>
                  <a:pt x="39870" y="19190"/>
                </a:lnTo>
                <a:lnTo>
                  <a:pt x="39870" y="19200"/>
                </a:lnTo>
                <a:lnTo>
                  <a:pt x="39850" y="19260"/>
                </a:lnTo>
                <a:lnTo>
                  <a:pt x="39850" y="19270"/>
                </a:lnTo>
                <a:lnTo>
                  <a:pt x="39850" y="19280"/>
                </a:lnTo>
                <a:lnTo>
                  <a:pt x="39860" y="19300"/>
                </a:lnTo>
                <a:lnTo>
                  <a:pt x="39860" y="19310"/>
                </a:lnTo>
                <a:lnTo>
                  <a:pt x="39870" y="19310"/>
                </a:lnTo>
                <a:lnTo>
                  <a:pt x="39890" y="19320"/>
                </a:lnTo>
                <a:lnTo>
                  <a:pt x="39940" y="19330"/>
                </a:lnTo>
                <a:lnTo>
                  <a:pt x="39970" y="19330"/>
                </a:lnTo>
                <a:lnTo>
                  <a:pt x="40020" y="19340"/>
                </a:lnTo>
                <a:lnTo>
                  <a:pt x="40030" y="19340"/>
                </a:lnTo>
                <a:lnTo>
                  <a:pt x="40040" y="19340"/>
                </a:lnTo>
                <a:lnTo>
                  <a:pt x="40050" y="19330"/>
                </a:lnTo>
                <a:lnTo>
                  <a:pt x="40070" y="19320"/>
                </a:lnTo>
                <a:lnTo>
                  <a:pt x="40090" y="19300"/>
                </a:lnTo>
                <a:lnTo>
                  <a:pt x="40200" y="19270"/>
                </a:lnTo>
                <a:lnTo>
                  <a:pt x="40200" y="19280"/>
                </a:lnTo>
                <a:lnTo>
                  <a:pt x="40180" y="19300"/>
                </a:lnTo>
                <a:lnTo>
                  <a:pt x="40140" y="19330"/>
                </a:lnTo>
                <a:lnTo>
                  <a:pt x="40070" y="19360"/>
                </a:lnTo>
                <a:lnTo>
                  <a:pt x="40050" y="19380"/>
                </a:lnTo>
                <a:lnTo>
                  <a:pt x="40040" y="19390"/>
                </a:lnTo>
                <a:lnTo>
                  <a:pt x="40030" y="19400"/>
                </a:lnTo>
                <a:lnTo>
                  <a:pt x="40030" y="19410"/>
                </a:lnTo>
                <a:lnTo>
                  <a:pt x="40030" y="19420"/>
                </a:lnTo>
                <a:lnTo>
                  <a:pt x="40030" y="19430"/>
                </a:lnTo>
                <a:lnTo>
                  <a:pt x="40040" y="19450"/>
                </a:lnTo>
                <a:lnTo>
                  <a:pt x="40070" y="19480"/>
                </a:lnTo>
                <a:lnTo>
                  <a:pt x="40060" y="19520"/>
                </a:lnTo>
                <a:lnTo>
                  <a:pt x="40050" y="19580"/>
                </a:lnTo>
                <a:lnTo>
                  <a:pt x="39310" y="21190"/>
                </a:lnTo>
                <a:lnTo>
                  <a:pt x="36210" y="27880"/>
                </a:lnTo>
                <a:lnTo>
                  <a:pt x="36130" y="28010"/>
                </a:lnTo>
                <a:lnTo>
                  <a:pt x="36110" y="28030"/>
                </a:lnTo>
                <a:lnTo>
                  <a:pt x="35960" y="28160"/>
                </a:lnTo>
                <a:lnTo>
                  <a:pt x="35930" y="28190"/>
                </a:lnTo>
                <a:lnTo>
                  <a:pt x="35900" y="28230"/>
                </a:lnTo>
                <a:lnTo>
                  <a:pt x="35870" y="28290"/>
                </a:lnTo>
                <a:lnTo>
                  <a:pt x="35860" y="28340"/>
                </a:lnTo>
                <a:lnTo>
                  <a:pt x="35850" y="28380"/>
                </a:lnTo>
                <a:lnTo>
                  <a:pt x="35860" y="28420"/>
                </a:lnTo>
                <a:lnTo>
                  <a:pt x="35860" y="28460"/>
                </a:lnTo>
                <a:lnTo>
                  <a:pt x="35930" y="28670"/>
                </a:lnTo>
                <a:lnTo>
                  <a:pt x="35960" y="28720"/>
                </a:lnTo>
                <a:lnTo>
                  <a:pt x="35980" y="28760"/>
                </a:lnTo>
                <a:lnTo>
                  <a:pt x="36020" y="28810"/>
                </a:lnTo>
                <a:lnTo>
                  <a:pt x="36050" y="28840"/>
                </a:lnTo>
                <a:lnTo>
                  <a:pt x="36120" y="28890"/>
                </a:lnTo>
                <a:lnTo>
                  <a:pt x="36160" y="28920"/>
                </a:lnTo>
                <a:lnTo>
                  <a:pt x="36270" y="29040"/>
                </a:lnTo>
                <a:lnTo>
                  <a:pt x="36330" y="29090"/>
                </a:lnTo>
                <a:lnTo>
                  <a:pt x="36370" y="29120"/>
                </a:lnTo>
                <a:lnTo>
                  <a:pt x="36420" y="29210"/>
                </a:lnTo>
                <a:lnTo>
                  <a:pt x="36430" y="29240"/>
                </a:lnTo>
                <a:lnTo>
                  <a:pt x="36450" y="29350"/>
                </a:lnTo>
                <a:lnTo>
                  <a:pt x="36450" y="29390"/>
                </a:lnTo>
                <a:lnTo>
                  <a:pt x="36450" y="29430"/>
                </a:lnTo>
                <a:lnTo>
                  <a:pt x="36450" y="29450"/>
                </a:lnTo>
                <a:lnTo>
                  <a:pt x="36450" y="29470"/>
                </a:lnTo>
                <a:lnTo>
                  <a:pt x="36460" y="29510"/>
                </a:lnTo>
                <a:lnTo>
                  <a:pt x="36490" y="29550"/>
                </a:lnTo>
                <a:lnTo>
                  <a:pt x="36530" y="29590"/>
                </a:lnTo>
                <a:lnTo>
                  <a:pt x="36500" y="29620"/>
                </a:lnTo>
                <a:lnTo>
                  <a:pt x="36460" y="29680"/>
                </a:lnTo>
                <a:lnTo>
                  <a:pt x="36440" y="29700"/>
                </a:lnTo>
                <a:lnTo>
                  <a:pt x="36380" y="29750"/>
                </a:lnTo>
                <a:lnTo>
                  <a:pt x="36370" y="29760"/>
                </a:lnTo>
                <a:lnTo>
                  <a:pt x="36370" y="29780"/>
                </a:lnTo>
                <a:lnTo>
                  <a:pt x="36360" y="29810"/>
                </a:lnTo>
                <a:lnTo>
                  <a:pt x="36350" y="29830"/>
                </a:lnTo>
                <a:lnTo>
                  <a:pt x="36350" y="29870"/>
                </a:lnTo>
                <a:lnTo>
                  <a:pt x="36350" y="29910"/>
                </a:lnTo>
                <a:lnTo>
                  <a:pt x="36350" y="29920"/>
                </a:lnTo>
                <a:lnTo>
                  <a:pt x="36350" y="29930"/>
                </a:lnTo>
                <a:lnTo>
                  <a:pt x="36360" y="29970"/>
                </a:lnTo>
                <a:lnTo>
                  <a:pt x="36380" y="30010"/>
                </a:lnTo>
                <a:lnTo>
                  <a:pt x="36390" y="30030"/>
                </a:lnTo>
                <a:lnTo>
                  <a:pt x="36390" y="30060"/>
                </a:lnTo>
                <a:lnTo>
                  <a:pt x="36390" y="30080"/>
                </a:lnTo>
                <a:lnTo>
                  <a:pt x="36380" y="30100"/>
                </a:lnTo>
                <a:lnTo>
                  <a:pt x="36350" y="30160"/>
                </a:lnTo>
                <a:lnTo>
                  <a:pt x="36340" y="30180"/>
                </a:lnTo>
                <a:lnTo>
                  <a:pt x="36330" y="30200"/>
                </a:lnTo>
                <a:lnTo>
                  <a:pt x="36270" y="30260"/>
                </a:lnTo>
                <a:lnTo>
                  <a:pt x="36260" y="30280"/>
                </a:lnTo>
                <a:lnTo>
                  <a:pt x="36210" y="30390"/>
                </a:lnTo>
                <a:lnTo>
                  <a:pt x="36190" y="30410"/>
                </a:lnTo>
                <a:lnTo>
                  <a:pt x="36130" y="30450"/>
                </a:lnTo>
                <a:lnTo>
                  <a:pt x="36090" y="30480"/>
                </a:lnTo>
                <a:lnTo>
                  <a:pt x="36060" y="30520"/>
                </a:lnTo>
                <a:lnTo>
                  <a:pt x="36050" y="30540"/>
                </a:lnTo>
                <a:lnTo>
                  <a:pt x="36040" y="30560"/>
                </a:lnTo>
                <a:lnTo>
                  <a:pt x="36040" y="30580"/>
                </a:lnTo>
                <a:lnTo>
                  <a:pt x="36040" y="30600"/>
                </a:lnTo>
                <a:lnTo>
                  <a:pt x="36040" y="30640"/>
                </a:lnTo>
                <a:lnTo>
                  <a:pt x="36040" y="30680"/>
                </a:lnTo>
                <a:lnTo>
                  <a:pt x="36060" y="30720"/>
                </a:lnTo>
                <a:lnTo>
                  <a:pt x="36060" y="30740"/>
                </a:lnTo>
                <a:lnTo>
                  <a:pt x="36110" y="30840"/>
                </a:lnTo>
                <a:lnTo>
                  <a:pt x="36150" y="30940"/>
                </a:lnTo>
                <a:lnTo>
                  <a:pt x="36190" y="31100"/>
                </a:lnTo>
                <a:lnTo>
                  <a:pt x="36190" y="31120"/>
                </a:lnTo>
                <a:lnTo>
                  <a:pt x="36190" y="31140"/>
                </a:lnTo>
                <a:lnTo>
                  <a:pt x="36180" y="31170"/>
                </a:lnTo>
                <a:lnTo>
                  <a:pt x="36120" y="31350"/>
                </a:lnTo>
                <a:lnTo>
                  <a:pt x="36120" y="31370"/>
                </a:lnTo>
                <a:lnTo>
                  <a:pt x="36120" y="31390"/>
                </a:lnTo>
                <a:lnTo>
                  <a:pt x="36130" y="31410"/>
                </a:lnTo>
                <a:lnTo>
                  <a:pt x="36130" y="31430"/>
                </a:lnTo>
                <a:lnTo>
                  <a:pt x="36120" y="31450"/>
                </a:lnTo>
                <a:lnTo>
                  <a:pt x="36090" y="31490"/>
                </a:lnTo>
                <a:lnTo>
                  <a:pt x="36060" y="31530"/>
                </a:lnTo>
                <a:lnTo>
                  <a:pt x="36060" y="31550"/>
                </a:lnTo>
                <a:lnTo>
                  <a:pt x="36030" y="31630"/>
                </a:lnTo>
                <a:lnTo>
                  <a:pt x="36020" y="31670"/>
                </a:lnTo>
                <a:lnTo>
                  <a:pt x="36010" y="31690"/>
                </a:lnTo>
                <a:lnTo>
                  <a:pt x="35990" y="31710"/>
                </a:lnTo>
                <a:lnTo>
                  <a:pt x="35940" y="31750"/>
                </a:lnTo>
                <a:lnTo>
                  <a:pt x="35920" y="31770"/>
                </a:lnTo>
                <a:lnTo>
                  <a:pt x="35920" y="31790"/>
                </a:lnTo>
                <a:lnTo>
                  <a:pt x="35920" y="31810"/>
                </a:lnTo>
                <a:lnTo>
                  <a:pt x="35940" y="31950"/>
                </a:lnTo>
                <a:lnTo>
                  <a:pt x="35940" y="31970"/>
                </a:lnTo>
                <a:lnTo>
                  <a:pt x="35960" y="32010"/>
                </a:lnTo>
                <a:lnTo>
                  <a:pt x="35960" y="32030"/>
                </a:lnTo>
                <a:lnTo>
                  <a:pt x="35960" y="32050"/>
                </a:lnTo>
                <a:lnTo>
                  <a:pt x="35950" y="32070"/>
                </a:lnTo>
                <a:lnTo>
                  <a:pt x="35910" y="32140"/>
                </a:lnTo>
                <a:lnTo>
                  <a:pt x="35890" y="32200"/>
                </a:lnTo>
                <a:lnTo>
                  <a:pt x="35850" y="32330"/>
                </a:lnTo>
                <a:lnTo>
                  <a:pt x="35840" y="32360"/>
                </a:lnTo>
                <a:lnTo>
                  <a:pt x="35800" y="32390"/>
                </a:lnTo>
                <a:lnTo>
                  <a:pt x="35710" y="32450"/>
                </a:lnTo>
                <a:lnTo>
                  <a:pt x="29530" y="32490"/>
                </a:lnTo>
                <a:lnTo>
                  <a:pt x="29540" y="32420"/>
                </a:lnTo>
                <a:lnTo>
                  <a:pt x="29530" y="32400"/>
                </a:lnTo>
                <a:lnTo>
                  <a:pt x="29520" y="32380"/>
                </a:lnTo>
                <a:lnTo>
                  <a:pt x="29490" y="32360"/>
                </a:lnTo>
                <a:lnTo>
                  <a:pt x="29380" y="32350"/>
                </a:lnTo>
                <a:lnTo>
                  <a:pt x="29350" y="32330"/>
                </a:lnTo>
                <a:lnTo>
                  <a:pt x="29320" y="32330"/>
                </a:lnTo>
                <a:lnTo>
                  <a:pt x="29290" y="32340"/>
                </a:lnTo>
                <a:lnTo>
                  <a:pt x="29270" y="32350"/>
                </a:lnTo>
                <a:lnTo>
                  <a:pt x="29240" y="32390"/>
                </a:lnTo>
                <a:lnTo>
                  <a:pt x="29220" y="32410"/>
                </a:lnTo>
                <a:lnTo>
                  <a:pt x="29200" y="32430"/>
                </a:lnTo>
                <a:lnTo>
                  <a:pt x="29180" y="32430"/>
                </a:lnTo>
                <a:lnTo>
                  <a:pt x="29110" y="32430"/>
                </a:lnTo>
                <a:lnTo>
                  <a:pt x="29090" y="32430"/>
                </a:lnTo>
                <a:lnTo>
                  <a:pt x="29080" y="32450"/>
                </a:lnTo>
                <a:lnTo>
                  <a:pt x="29060" y="32460"/>
                </a:lnTo>
                <a:lnTo>
                  <a:pt x="29050" y="32480"/>
                </a:lnTo>
                <a:lnTo>
                  <a:pt x="29040" y="32510"/>
                </a:lnTo>
                <a:lnTo>
                  <a:pt x="29030" y="32530"/>
                </a:lnTo>
                <a:lnTo>
                  <a:pt x="29030" y="32570"/>
                </a:lnTo>
                <a:lnTo>
                  <a:pt x="29020" y="32620"/>
                </a:lnTo>
                <a:lnTo>
                  <a:pt x="29020" y="32640"/>
                </a:lnTo>
                <a:lnTo>
                  <a:pt x="29010" y="32660"/>
                </a:lnTo>
                <a:lnTo>
                  <a:pt x="29000" y="32670"/>
                </a:lnTo>
                <a:lnTo>
                  <a:pt x="28980" y="32690"/>
                </a:lnTo>
                <a:lnTo>
                  <a:pt x="28960" y="32700"/>
                </a:lnTo>
                <a:lnTo>
                  <a:pt x="28940" y="32710"/>
                </a:lnTo>
                <a:lnTo>
                  <a:pt x="28910" y="32710"/>
                </a:lnTo>
                <a:lnTo>
                  <a:pt x="28880" y="32700"/>
                </a:lnTo>
                <a:lnTo>
                  <a:pt x="28820" y="32670"/>
                </a:lnTo>
                <a:lnTo>
                  <a:pt x="28790" y="32650"/>
                </a:lnTo>
                <a:lnTo>
                  <a:pt x="28770" y="32620"/>
                </a:lnTo>
                <a:lnTo>
                  <a:pt x="28760" y="32600"/>
                </a:lnTo>
                <a:lnTo>
                  <a:pt x="28750" y="32580"/>
                </a:lnTo>
                <a:lnTo>
                  <a:pt x="28740" y="32570"/>
                </a:lnTo>
                <a:lnTo>
                  <a:pt x="28720" y="32560"/>
                </a:lnTo>
                <a:lnTo>
                  <a:pt x="28590" y="32530"/>
                </a:lnTo>
                <a:lnTo>
                  <a:pt x="28560" y="32530"/>
                </a:lnTo>
                <a:lnTo>
                  <a:pt x="28540" y="32530"/>
                </a:lnTo>
                <a:lnTo>
                  <a:pt x="28520" y="32530"/>
                </a:lnTo>
                <a:lnTo>
                  <a:pt x="28500" y="32520"/>
                </a:lnTo>
                <a:lnTo>
                  <a:pt x="28480" y="32490"/>
                </a:lnTo>
                <a:lnTo>
                  <a:pt x="28470" y="32470"/>
                </a:lnTo>
                <a:lnTo>
                  <a:pt x="28460" y="32450"/>
                </a:lnTo>
                <a:lnTo>
                  <a:pt x="28450" y="32360"/>
                </a:lnTo>
                <a:lnTo>
                  <a:pt x="28440" y="32320"/>
                </a:lnTo>
                <a:lnTo>
                  <a:pt x="28410" y="32260"/>
                </a:lnTo>
                <a:lnTo>
                  <a:pt x="28400" y="32240"/>
                </a:lnTo>
                <a:lnTo>
                  <a:pt x="28400" y="32210"/>
                </a:lnTo>
                <a:lnTo>
                  <a:pt x="28400" y="32170"/>
                </a:lnTo>
                <a:lnTo>
                  <a:pt x="28400" y="32150"/>
                </a:lnTo>
                <a:lnTo>
                  <a:pt x="28370" y="32140"/>
                </a:lnTo>
                <a:lnTo>
                  <a:pt x="28330" y="32130"/>
                </a:lnTo>
                <a:lnTo>
                  <a:pt x="28290" y="32120"/>
                </a:lnTo>
                <a:lnTo>
                  <a:pt x="28230" y="32130"/>
                </a:lnTo>
                <a:lnTo>
                  <a:pt x="28200" y="32130"/>
                </a:lnTo>
                <a:lnTo>
                  <a:pt x="28180" y="32130"/>
                </a:lnTo>
                <a:lnTo>
                  <a:pt x="28160" y="32120"/>
                </a:lnTo>
                <a:lnTo>
                  <a:pt x="28150" y="32110"/>
                </a:lnTo>
                <a:lnTo>
                  <a:pt x="28130" y="32090"/>
                </a:lnTo>
                <a:lnTo>
                  <a:pt x="28120" y="32070"/>
                </a:lnTo>
                <a:lnTo>
                  <a:pt x="28110" y="32030"/>
                </a:lnTo>
                <a:lnTo>
                  <a:pt x="28080" y="31950"/>
                </a:lnTo>
                <a:lnTo>
                  <a:pt x="28060" y="31870"/>
                </a:lnTo>
                <a:lnTo>
                  <a:pt x="28050" y="31850"/>
                </a:lnTo>
                <a:lnTo>
                  <a:pt x="28030" y="31810"/>
                </a:lnTo>
                <a:lnTo>
                  <a:pt x="28020" y="31790"/>
                </a:lnTo>
                <a:lnTo>
                  <a:pt x="28010" y="31770"/>
                </a:lnTo>
                <a:lnTo>
                  <a:pt x="28010" y="31750"/>
                </a:lnTo>
                <a:lnTo>
                  <a:pt x="28010" y="31730"/>
                </a:lnTo>
                <a:lnTo>
                  <a:pt x="28000" y="31710"/>
                </a:lnTo>
                <a:lnTo>
                  <a:pt x="27980" y="31690"/>
                </a:lnTo>
                <a:lnTo>
                  <a:pt x="27950" y="31670"/>
                </a:lnTo>
                <a:lnTo>
                  <a:pt x="27910" y="31660"/>
                </a:lnTo>
                <a:lnTo>
                  <a:pt x="27830" y="31640"/>
                </a:lnTo>
                <a:lnTo>
                  <a:pt x="27790" y="31640"/>
                </a:lnTo>
                <a:lnTo>
                  <a:pt x="27760" y="31650"/>
                </a:lnTo>
                <a:lnTo>
                  <a:pt x="27750" y="31660"/>
                </a:lnTo>
                <a:lnTo>
                  <a:pt x="27740" y="31660"/>
                </a:lnTo>
                <a:lnTo>
                  <a:pt x="27720" y="31670"/>
                </a:lnTo>
                <a:lnTo>
                  <a:pt x="27700" y="31670"/>
                </a:lnTo>
                <a:lnTo>
                  <a:pt x="27680" y="31670"/>
                </a:lnTo>
                <a:lnTo>
                  <a:pt x="27660" y="31670"/>
                </a:lnTo>
                <a:lnTo>
                  <a:pt x="27650" y="31650"/>
                </a:lnTo>
                <a:lnTo>
                  <a:pt x="27650" y="31640"/>
                </a:lnTo>
                <a:lnTo>
                  <a:pt x="27640" y="31550"/>
                </a:lnTo>
                <a:lnTo>
                  <a:pt x="27640" y="31530"/>
                </a:lnTo>
                <a:lnTo>
                  <a:pt x="27630" y="31510"/>
                </a:lnTo>
                <a:lnTo>
                  <a:pt x="27610" y="31490"/>
                </a:lnTo>
                <a:lnTo>
                  <a:pt x="27580" y="31460"/>
                </a:lnTo>
                <a:lnTo>
                  <a:pt x="27520" y="31430"/>
                </a:lnTo>
                <a:lnTo>
                  <a:pt x="27490" y="31400"/>
                </a:lnTo>
                <a:lnTo>
                  <a:pt x="27470" y="31380"/>
                </a:lnTo>
                <a:lnTo>
                  <a:pt x="27410" y="31260"/>
                </a:lnTo>
                <a:lnTo>
                  <a:pt x="27410" y="31240"/>
                </a:lnTo>
                <a:lnTo>
                  <a:pt x="27410" y="31200"/>
                </a:lnTo>
                <a:lnTo>
                  <a:pt x="27400" y="31180"/>
                </a:lnTo>
                <a:lnTo>
                  <a:pt x="27390" y="31160"/>
                </a:lnTo>
                <a:lnTo>
                  <a:pt x="27290" y="31060"/>
                </a:lnTo>
                <a:lnTo>
                  <a:pt x="27270" y="31040"/>
                </a:lnTo>
                <a:lnTo>
                  <a:pt x="27250" y="31030"/>
                </a:lnTo>
                <a:lnTo>
                  <a:pt x="27220" y="31020"/>
                </a:lnTo>
                <a:lnTo>
                  <a:pt x="27130" y="30990"/>
                </a:lnTo>
                <a:lnTo>
                  <a:pt x="27100" y="30980"/>
                </a:lnTo>
                <a:lnTo>
                  <a:pt x="27080" y="30960"/>
                </a:lnTo>
                <a:lnTo>
                  <a:pt x="26930" y="30950"/>
                </a:lnTo>
                <a:lnTo>
                  <a:pt x="25650" y="30930"/>
                </a:lnTo>
                <a:lnTo>
                  <a:pt x="25610" y="30990"/>
                </a:lnTo>
                <a:lnTo>
                  <a:pt x="25560" y="31070"/>
                </a:lnTo>
                <a:lnTo>
                  <a:pt x="25550" y="31090"/>
                </a:lnTo>
                <a:lnTo>
                  <a:pt x="25540" y="31110"/>
                </a:lnTo>
                <a:lnTo>
                  <a:pt x="25550" y="31130"/>
                </a:lnTo>
                <a:lnTo>
                  <a:pt x="25570" y="31210"/>
                </a:lnTo>
                <a:lnTo>
                  <a:pt x="25570" y="31230"/>
                </a:lnTo>
                <a:lnTo>
                  <a:pt x="25560" y="31250"/>
                </a:lnTo>
                <a:lnTo>
                  <a:pt x="25540" y="31270"/>
                </a:lnTo>
                <a:lnTo>
                  <a:pt x="25500" y="31270"/>
                </a:lnTo>
                <a:lnTo>
                  <a:pt x="25480" y="31270"/>
                </a:lnTo>
                <a:lnTo>
                  <a:pt x="25450" y="31280"/>
                </a:lnTo>
                <a:lnTo>
                  <a:pt x="25390" y="31300"/>
                </a:lnTo>
                <a:lnTo>
                  <a:pt x="25320" y="31310"/>
                </a:lnTo>
                <a:lnTo>
                  <a:pt x="25290" y="31310"/>
                </a:lnTo>
                <a:lnTo>
                  <a:pt x="25270" y="31320"/>
                </a:lnTo>
                <a:lnTo>
                  <a:pt x="25250" y="31330"/>
                </a:lnTo>
                <a:lnTo>
                  <a:pt x="25230" y="31360"/>
                </a:lnTo>
                <a:lnTo>
                  <a:pt x="25230" y="31380"/>
                </a:lnTo>
                <a:lnTo>
                  <a:pt x="25230" y="31400"/>
                </a:lnTo>
                <a:lnTo>
                  <a:pt x="25250" y="31460"/>
                </a:lnTo>
                <a:lnTo>
                  <a:pt x="25250" y="31480"/>
                </a:lnTo>
                <a:lnTo>
                  <a:pt x="25240" y="31500"/>
                </a:lnTo>
                <a:lnTo>
                  <a:pt x="25220" y="31510"/>
                </a:lnTo>
                <a:lnTo>
                  <a:pt x="25150" y="31530"/>
                </a:lnTo>
                <a:lnTo>
                  <a:pt x="25070" y="31560"/>
                </a:lnTo>
                <a:lnTo>
                  <a:pt x="24960" y="31560"/>
                </a:lnTo>
                <a:lnTo>
                  <a:pt x="24940" y="31570"/>
                </a:lnTo>
                <a:lnTo>
                  <a:pt x="24920" y="31580"/>
                </a:lnTo>
                <a:lnTo>
                  <a:pt x="24900" y="31590"/>
                </a:lnTo>
                <a:lnTo>
                  <a:pt x="24890" y="31610"/>
                </a:lnTo>
                <a:lnTo>
                  <a:pt x="24850" y="31680"/>
                </a:lnTo>
                <a:lnTo>
                  <a:pt x="24830" y="31700"/>
                </a:lnTo>
                <a:lnTo>
                  <a:pt x="24760" y="31780"/>
                </a:lnTo>
                <a:lnTo>
                  <a:pt x="24740" y="31800"/>
                </a:lnTo>
                <a:lnTo>
                  <a:pt x="24740" y="31830"/>
                </a:lnTo>
                <a:lnTo>
                  <a:pt x="24730" y="31850"/>
                </a:lnTo>
                <a:lnTo>
                  <a:pt x="24740" y="31870"/>
                </a:lnTo>
                <a:lnTo>
                  <a:pt x="24750" y="31890"/>
                </a:lnTo>
                <a:lnTo>
                  <a:pt x="24770" y="31910"/>
                </a:lnTo>
                <a:lnTo>
                  <a:pt x="24790" y="31920"/>
                </a:lnTo>
                <a:lnTo>
                  <a:pt x="24830" y="31950"/>
                </a:lnTo>
                <a:lnTo>
                  <a:pt x="24850" y="31960"/>
                </a:lnTo>
                <a:lnTo>
                  <a:pt x="24860" y="31980"/>
                </a:lnTo>
                <a:lnTo>
                  <a:pt x="24870" y="32000"/>
                </a:lnTo>
                <a:lnTo>
                  <a:pt x="24880" y="32020"/>
                </a:lnTo>
                <a:lnTo>
                  <a:pt x="24880" y="32040"/>
                </a:lnTo>
                <a:lnTo>
                  <a:pt x="24870" y="32060"/>
                </a:lnTo>
                <a:lnTo>
                  <a:pt x="24850" y="32100"/>
                </a:lnTo>
                <a:lnTo>
                  <a:pt x="24840" y="32140"/>
                </a:lnTo>
                <a:lnTo>
                  <a:pt x="24830" y="32160"/>
                </a:lnTo>
                <a:lnTo>
                  <a:pt x="24810" y="32180"/>
                </a:lnTo>
                <a:lnTo>
                  <a:pt x="24790" y="32200"/>
                </a:lnTo>
                <a:lnTo>
                  <a:pt x="24780" y="32220"/>
                </a:lnTo>
                <a:lnTo>
                  <a:pt x="24730" y="32300"/>
                </a:lnTo>
                <a:lnTo>
                  <a:pt x="24720" y="32310"/>
                </a:lnTo>
                <a:lnTo>
                  <a:pt x="24710" y="32320"/>
                </a:lnTo>
                <a:lnTo>
                  <a:pt x="24690" y="32340"/>
                </a:lnTo>
                <a:lnTo>
                  <a:pt x="24650" y="32350"/>
                </a:lnTo>
                <a:lnTo>
                  <a:pt x="24610" y="32370"/>
                </a:lnTo>
                <a:lnTo>
                  <a:pt x="24570" y="32380"/>
                </a:lnTo>
                <a:lnTo>
                  <a:pt x="24540" y="32380"/>
                </a:lnTo>
                <a:lnTo>
                  <a:pt x="24530" y="32360"/>
                </a:lnTo>
                <a:lnTo>
                  <a:pt x="24510" y="32340"/>
                </a:lnTo>
                <a:lnTo>
                  <a:pt x="24500" y="32330"/>
                </a:lnTo>
                <a:lnTo>
                  <a:pt x="24480" y="32320"/>
                </a:lnTo>
                <a:lnTo>
                  <a:pt x="24470" y="32330"/>
                </a:lnTo>
                <a:lnTo>
                  <a:pt x="24450" y="32340"/>
                </a:lnTo>
                <a:lnTo>
                  <a:pt x="24440" y="32360"/>
                </a:lnTo>
                <a:lnTo>
                  <a:pt x="24440" y="32380"/>
                </a:lnTo>
                <a:lnTo>
                  <a:pt x="24460" y="32440"/>
                </a:lnTo>
                <a:lnTo>
                  <a:pt x="24460" y="32470"/>
                </a:lnTo>
                <a:lnTo>
                  <a:pt x="24450" y="32510"/>
                </a:lnTo>
                <a:lnTo>
                  <a:pt x="24450" y="32530"/>
                </a:lnTo>
                <a:lnTo>
                  <a:pt x="24460" y="32550"/>
                </a:lnTo>
                <a:lnTo>
                  <a:pt x="24470" y="32570"/>
                </a:lnTo>
                <a:lnTo>
                  <a:pt x="24480" y="32590"/>
                </a:lnTo>
                <a:lnTo>
                  <a:pt x="24480" y="32610"/>
                </a:lnTo>
                <a:lnTo>
                  <a:pt x="24460" y="32650"/>
                </a:lnTo>
                <a:lnTo>
                  <a:pt x="24450" y="32670"/>
                </a:lnTo>
                <a:lnTo>
                  <a:pt x="24450" y="32690"/>
                </a:lnTo>
                <a:lnTo>
                  <a:pt x="24450" y="32710"/>
                </a:lnTo>
                <a:lnTo>
                  <a:pt x="24490" y="32840"/>
                </a:lnTo>
                <a:lnTo>
                  <a:pt x="24490" y="32860"/>
                </a:lnTo>
                <a:lnTo>
                  <a:pt x="24480" y="32880"/>
                </a:lnTo>
                <a:lnTo>
                  <a:pt x="24460" y="32890"/>
                </a:lnTo>
                <a:lnTo>
                  <a:pt x="24440" y="32870"/>
                </a:lnTo>
                <a:lnTo>
                  <a:pt x="24390" y="32840"/>
                </a:lnTo>
                <a:lnTo>
                  <a:pt x="24370" y="32830"/>
                </a:lnTo>
                <a:lnTo>
                  <a:pt x="24340" y="32840"/>
                </a:lnTo>
                <a:lnTo>
                  <a:pt x="24290" y="32870"/>
                </a:lnTo>
                <a:lnTo>
                  <a:pt x="24260" y="32870"/>
                </a:lnTo>
                <a:lnTo>
                  <a:pt x="24210" y="32840"/>
                </a:lnTo>
                <a:lnTo>
                  <a:pt x="24180" y="32840"/>
                </a:lnTo>
                <a:lnTo>
                  <a:pt x="24110" y="32840"/>
                </a:lnTo>
                <a:lnTo>
                  <a:pt x="23990" y="32830"/>
                </a:lnTo>
                <a:lnTo>
                  <a:pt x="23970" y="32840"/>
                </a:lnTo>
                <a:lnTo>
                  <a:pt x="23950" y="32840"/>
                </a:lnTo>
                <a:lnTo>
                  <a:pt x="23930" y="32860"/>
                </a:lnTo>
                <a:lnTo>
                  <a:pt x="23900" y="32890"/>
                </a:lnTo>
                <a:lnTo>
                  <a:pt x="23880" y="32910"/>
                </a:lnTo>
                <a:lnTo>
                  <a:pt x="23860" y="32910"/>
                </a:lnTo>
                <a:lnTo>
                  <a:pt x="23830" y="32900"/>
                </a:lnTo>
                <a:lnTo>
                  <a:pt x="23790" y="32870"/>
                </a:lnTo>
                <a:lnTo>
                  <a:pt x="23770" y="32870"/>
                </a:lnTo>
                <a:lnTo>
                  <a:pt x="23740" y="32870"/>
                </a:lnTo>
                <a:lnTo>
                  <a:pt x="23700" y="32890"/>
                </a:lnTo>
                <a:lnTo>
                  <a:pt x="23660" y="32920"/>
                </a:lnTo>
                <a:lnTo>
                  <a:pt x="23630" y="32940"/>
                </a:lnTo>
                <a:lnTo>
                  <a:pt x="23600" y="32990"/>
                </a:lnTo>
                <a:lnTo>
                  <a:pt x="23580" y="33000"/>
                </a:lnTo>
                <a:lnTo>
                  <a:pt x="23550" y="33010"/>
                </a:lnTo>
                <a:lnTo>
                  <a:pt x="23520" y="33020"/>
                </a:lnTo>
                <a:lnTo>
                  <a:pt x="23330" y="33010"/>
                </a:lnTo>
                <a:lnTo>
                  <a:pt x="23310" y="33000"/>
                </a:lnTo>
                <a:lnTo>
                  <a:pt x="23290" y="33000"/>
                </a:lnTo>
                <a:lnTo>
                  <a:pt x="23270" y="32980"/>
                </a:lnTo>
                <a:lnTo>
                  <a:pt x="23240" y="32960"/>
                </a:lnTo>
                <a:lnTo>
                  <a:pt x="23230" y="32940"/>
                </a:lnTo>
                <a:lnTo>
                  <a:pt x="23210" y="32940"/>
                </a:lnTo>
                <a:lnTo>
                  <a:pt x="23180" y="32930"/>
                </a:lnTo>
                <a:lnTo>
                  <a:pt x="23150" y="32940"/>
                </a:lnTo>
                <a:lnTo>
                  <a:pt x="23030" y="33010"/>
                </a:lnTo>
                <a:lnTo>
                  <a:pt x="22980" y="33050"/>
                </a:lnTo>
                <a:lnTo>
                  <a:pt x="22940" y="33090"/>
                </a:lnTo>
                <a:lnTo>
                  <a:pt x="22920" y="33110"/>
                </a:lnTo>
                <a:lnTo>
                  <a:pt x="22910" y="33130"/>
                </a:lnTo>
                <a:lnTo>
                  <a:pt x="22900" y="33150"/>
                </a:lnTo>
                <a:lnTo>
                  <a:pt x="22870" y="33190"/>
                </a:lnTo>
                <a:lnTo>
                  <a:pt x="22860" y="33210"/>
                </a:lnTo>
                <a:lnTo>
                  <a:pt x="22860" y="33230"/>
                </a:lnTo>
                <a:lnTo>
                  <a:pt x="22860" y="33260"/>
                </a:lnTo>
                <a:lnTo>
                  <a:pt x="22900" y="33360"/>
                </a:lnTo>
                <a:lnTo>
                  <a:pt x="22900" y="33380"/>
                </a:lnTo>
                <a:lnTo>
                  <a:pt x="22900" y="33400"/>
                </a:lnTo>
                <a:lnTo>
                  <a:pt x="22890" y="33420"/>
                </a:lnTo>
                <a:lnTo>
                  <a:pt x="22880" y="33440"/>
                </a:lnTo>
                <a:lnTo>
                  <a:pt x="22870" y="33470"/>
                </a:lnTo>
                <a:lnTo>
                  <a:pt x="22800" y="33520"/>
                </a:lnTo>
                <a:lnTo>
                  <a:pt x="22790" y="33530"/>
                </a:lnTo>
                <a:lnTo>
                  <a:pt x="22780" y="33560"/>
                </a:lnTo>
                <a:lnTo>
                  <a:pt x="22770" y="33600"/>
                </a:lnTo>
                <a:lnTo>
                  <a:pt x="22760" y="33620"/>
                </a:lnTo>
                <a:lnTo>
                  <a:pt x="22750" y="33630"/>
                </a:lnTo>
                <a:lnTo>
                  <a:pt x="22720" y="33660"/>
                </a:lnTo>
                <a:lnTo>
                  <a:pt x="22700" y="33660"/>
                </a:lnTo>
                <a:lnTo>
                  <a:pt x="22690" y="33680"/>
                </a:lnTo>
                <a:lnTo>
                  <a:pt x="22660" y="33740"/>
                </a:lnTo>
                <a:lnTo>
                  <a:pt x="22650" y="33760"/>
                </a:lnTo>
                <a:lnTo>
                  <a:pt x="22630" y="33780"/>
                </a:lnTo>
                <a:lnTo>
                  <a:pt x="22610" y="33800"/>
                </a:lnTo>
                <a:lnTo>
                  <a:pt x="22570" y="33840"/>
                </a:lnTo>
                <a:lnTo>
                  <a:pt x="22550" y="33850"/>
                </a:lnTo>
                <a:lnTo>
                  <a:pt x="22530" y="33850"/>
                </a:lnTo>
                <a:lnTo>
                  <a:pt x="22490" y="33850"/>
                </a:lnTo>
                <a:lnTo>
                  <a:pt x="22470" y="33850"/>
                </a:lnTo>
                <a:lnTo>
                  <a:pt x="22440" y="33830"/>
                </a:lnTo>
                <a:lnTo>
                  <a:pt x="22420" y="33820"/>
                </a:lnTo>
                <a:lnTo>
                  <a:pt x="22400" y="33800"/>
                </a:lnTo>
                <a:lnTo>
                  <a:pt x="22380" y="33770"/>
                </a:lnTo>
                <a:lnTo>
                  <a:pt x="22370" y="33750"/>
                </a:lnTo>
                <a:lnTo>
                  <a:pt x="22360" y="33730"/>
                </a:lnTo>
                <a:lnTo>
                  <a:pt x="22360" y="33710"/>
                </a:lnTo>
                <a:lnTo>
                  <a:pt x="22360" y="33690"/>
                </a:lnTo>
                <a:lnTo>
                  <a:pt x="22360" y="33640"/>
                </a:lnTo>
                <a:lnTo>
                  <a:pt x="22360" y="33620"/>
                </a:lnTo>
                <a:lnTo>
                  <a:pt x="22340" y="33610"/>
                </a:lnTo>
                <a:lnTo>
                  <a:pt x="22330" y="33590"/>
                </a:lnTo>
                <a:lnTo>
                  <a:pt x="22310" y="33570"/>
                </a:lnTo>
                <a:lnTo>
                  <a:pt x="22310" y="33550"/>
                </a:lnTo>
                <a:lnTo>
                  <a:pt x="22310" y="33510"/>
                </a:lnTo>
                <a:lnTo>
                  <a:pt x="22300" y="33490"/>
                </a:lnTo>
                <a:lnTo>
                  <a:pt x="22280" y="33480"/>
                </a:lnTo>
                <a:lnTo>
                  <a:pt x="22260" y="33490"/>
                </a:lnTo>
                <a:lnTo>
                  <a:pt x="22220" y="33510"/>
                </a:lnTo>
                <a:lnTo>
                  <a:pt x="22200" y="33540"/>
                </a:lnTo>
                <a:lnTo>
                  <a:pt x="22160" y="33560"/>
                </a:lnTo>
                <a:lnTo>
                  <a:pt x="22030" y="33630"/>
                </a:lnTo>
                <a:lnTo>
                  <a:pt x="21990" y="33660"/>
                </a:lnTo>
                <a:lnTo>
                  <a:pt x="21960" y="33690"/>
                </a:lnTo>
                <a:lnTo>
                  <a:pt x="21940" y="33710"/>
                </a:lnTo>
                <a:lnTo>
                  <a:pt x="21920" y="33720"/>
                </a:lnTo>
                <a:lnTo>
                  <a:pt x="21860" y="33760"/>
                </a:lnTo>
                <a:lnTo>
                  <a:pt x="21850" y="33780"/>
                </a:lnTo>
                <a:lnTo>
                  <a:pt x="21830" y="33800"/>
                </a:lnTo>
                <a:lnTo>
                  <a:pt x="21830" y="33820"/>
                </a:lnTo>
                <a:lnTo>
                  <a:pt x="21820" y="33860"/>
                </a:lnTo>
                <a:lnTo>
                  <a:pt x="21820" y="33880"/>
                </a:lnTo>
                <a:lnTo>
                  <a:pt x="21800" y="33890"/>
                </a:lnTo>
                <a:lnTo>
                  <a:pt x="21780" y="33900"/>
                </a:lnTo>
                <a:lnTo>
                  <a:pt x="21740" y="33890"/>
                </a:lnTo>
                <a:lnTo>
                  <a:pt x="21720" y="33880"/>
                </a:lnTo>
                <a:lnTo>
                  <a:pt x="21710" y="33860"/>
                </a:lnTo>
                <a:lnTo>
                  <a:pt x="21700" y="33840"/>
                </a:lnTo>
                <a:lnTo>
                  <a:pt x="21690" y="33830"/>
                </a:lnTo>
                <a:lnTo>
                  <a:pt x="21670" y="33820"/>
                </a:lnTo>
                <a:lnTo>
                  <a:pt x="21650" y="33810"/>
                </a:lnTo>
                <a:lnTo>
                  <a:pt x="21630" y="33800"/>
                </a:lnTo>
                <a:lnTo>
                  <a:pt x="21600" y="33800"/>
                </a:lnTo>
                <a:lnTo>
                  <a:pt x="21570" y="33810"/>
                </a:lnTo>
                <a:lnTo>
                  <a:pt x="21430" y="33880"/>
                </a:lnTo>
                <a:lnTo>
                  <a:pt x="21400" y="33900"/>
                </a:lnTo>
                <a:lnTo>
                  <a:pt x="21390" y="33930"/>
                </a:lnTo>
                <a:lnTo>
                  <a:pt x="21380" y="33950"/>
                </a:lnTo>
                <a:lnTo>
                  <a:pt x="21370" y="34020"/>
                </a:lnTo>
                <a:lnTo>
                  <a:pt x="21360" y="34030"/>
                </a:lnTo>
                <a:lnTo>
                  <a:pt x="21350" y="34050"/>
                </a:lnTo>
                <a:lnTo>
                  <a:pt x="21320" y="34070"/>
                </a:lnTo>
                <a:lnTo>
                  <a:pt x="21270" y="34090"/>
                </a:lnTo>
                <a:lnTo>
                  <a:pt x="21240" y="34110"/>
                </a:lnTo>
                <a:lnTo>
                  <a:pt x="21220" y="34120"/>
                </a:lnTo>
                <a:lnTo>
                  <a:pt x="21190" y="34130"/>
                </a:lnTo>
                <a:lnTo>
                  <a:pt x="21160" y="34120"/>
                </a:lnTo>
                <a:lnTo>
                  <a:pt x="21140" y="34100"/>
                </a:lnTo>
                <a:lnTo>
                  <a:pt x="21120" y="34060"/>
                </a:lnTo>
                <a:lnTo>
                  <a:pt x="21110" y="34050"/>
                </a:lnTo>
                <a:lnTo>
                  <a:pt x="21060" y="34030"/>
                </a:lnTo>
                <a:lnTo>
                  <a:pt x="21050" y="34020"/>
                </a:lnTo>
                <a:lnTo>
                  <a:pt x="21040" y="34000"/>
                </a:lnTo>
                <a:lnTo>
                  <a:pt x="21030" y="33990"/>
                </a:lnTo>
                <a:lnTo>
                  <a:pt x="21030" y="33980"/>
                </a:lnTo>
                <a:lnTo>
                  <a:pt x="21020" y="33980"/>
                </a:lnTo>
                <a:lnTo>
                  <a:pt x="20960" y="33950"/>
                </a:lnTo>
                <a:lnTo>
                  <a:pt x="20940" y="33940"/>
                </a:lnTo>
                <a:lnTo>
                  <a:pt x="20900" y="33880"/>
                </a:lnTo>
                <a:lnTo>
                  <a:pt x="20860" y="33830"/>
                </a:lnTo>
                <a:lnTo>
                  <a:pt x="20830" y="33810"/>
                </a:lnTo>
                <a:lnTo>
                  <a:pt x="20810" y="33800"/>
                </a:lnTo>
                <a:lnTo>
                  <a:pt x="20790" y="33790"/>
                </a:lnTo>
                <a:lnTo>
                  <a:pt x="20730" y="33780"/>
                </a:lnTo>
                <a:lnTo>
                  <a:pt x="20690" y="33780"/>
                </a:lnTo>
                <a:lnTo>
                  <a:pt x="20480" y="33820"/>
                </a:lnTo>
                <a:lnTo>
                  <a:pt x="20390" y="33830"/>
                </a:lnTo>
                <a:lnTo>
                  <a:pt x="20290" y="33820"/>
                </a:lnTo>
                <a:lnTo>
                  <a:pt x="20240" y="33810"/>
                </a:lnTo>
                <a:lnTo>
                  <a:pt x="20200" y="33790"/>
                </a:lnTo>
                <a:lnTo>
                  <a:pt x="20170" y="33790"/>
                </a:lnTo>
                <a:lnTo>
                  <a:pt x="20140" y="33800"/>
                </a:lnTo>
                <a:lnTo>
                  <a:pt x="20090" y="33810"/>
                </a:lnTo>
                <a:lnTo>
                  <a:pt x="20040" y="33800"/>
                </a:lnTo>
                <a:lnTo>
                  <a:pt x="19990" y="33800"/>
                </a:lnTo>
                <a:lnTo>
                  <a:pt x="19970" y="33800"/>
                </a:lnTo>
                <a:lnTo>
                  <a:pt x="19930" y="33780"/>
                </a:lnTo>
                <a:lnTo>
                  <a:pt x="19910" y="33780"/>
                </a:lnTo>
                <a:lnTo>
                  <a:pt x="19890" y="33790"/>
                </a:lnTo>
                <a:lnTo>
                  <a:pt x="19880" y="33820"/>
                </a:lnTo>
                <a:lnTo>
                  <a:pt x="19890" y="33850"/>
                </a:lnTo>
                <a:lnTo>
                  <a:pt x="19910" y="33920"/>
                </a:lnTo>
                <a:lnTo>
                  <a:pt x="19910" y="33940"/>
                </a:lnTo>
                <a:lnTo>
                  <a:pt x="19910" y="33990"/>
                </a:lnTo>
                <a:lnTo>
                  <a:pt x="19900" y="34010"/>
                </a:lnTo>
                <a:lnTo>
                  <a:pt x="19880" y="34040"/>
                </a:lnTo>
                <a:lnTo>
                  <a:pt x="19740" y="34190"/>
                </a:lnTo>
                <a:lnTo>
                  <a:pt x="19700" y="34240"/>
                </a:lnTo>
                <a:lnTo>
                  <a:pt x="19680" y="34260"/>
                </a:lnTo>
                <a:lnTo>
                  <a:pt x="19630" y="34280"/>
                </a:lnTo>
                <a:lnTo>
                  <a:pt x="19510" y="34310"/>
                </a:lnTo>
                <a:lnTo>
                  <a:pt x="19490" y="34320"/>
                </a:lnTo>
                <a:lnTo>
                  <a:pt x="19420" y="34370"/>
                </a:lnTo>
                <a:lnTo>
                  <a:pt x="19290" y="34500"/>
                </a:lnTo>
                <a:lnTo>
                  <a:pt x="19260" y="34500"/>
                </a:lnTo>
                <a:lnTo>
                  <a:pt x="19210" y="34490"/>
                </a:lnTo>
                <a:lnTo>
                  <a:pt x="19200" y="34490"/>
                </a:lnTo>
                <a:lnTo>
                  <a:pt x="19180" y="34520"/>
                </a:lnTo>
                <a:lnTo>
                  <a:pt x="19170" y="34540"/>
                </a:lnTo>
                <a:lnTo>
                  <a:pt x="19150" y="34570"/>
                </a:lnTo>
                <a:lnTo>
                  <a:pt x="19130" y="34590"/>
                </a:lnTo>
                <a:lnTo>
                  <a:pt x="19020" y="34680"/>
                </a:lnTo>
                <a:lnTo>
                  <a:pt x="13030" y="31860"/>
                </a:lnTo>
                <a:lnTo>
                  <a:pt x="11890" y="31250"/>
                </a:lnTo>
                <a:lnTo>
                  <a:pt x="7270" y="30100"/>
                </a:lnTo>
                <a:lnTo>
                  <a:pt x="5000" y="29150"/>
                </a:lnTo>
                <a:lnTo>
                  <a:pt x="4970" y="29140"/>
                </a:lnTo>
                <a:lnTo>
                  <a:pt x="4960" y="29110"/>
                </a:lnTo>
                <a:lnTo>
                  <a:pt x="4970" y="29060"/>
                </a:lnTo>
                <a:lnTo>
                  <a:pt x="5000" y="29000"/>
                </a:lnTo>
                <a:lnTo>
                  <a:pt x="5050" y="28820"/>
                </a:lnTo>
                <a:lnTo>
                  <a:pt x="5050" y="28700"/>
                </a:lnTo>
                <a:lnTo>
                  <a:pt x="5070" y="28670"/>
                </a:lnTo>
                <a:lnTo>
                  <a:pt x="5090" y="28650"/>
                </a:lnTo>
                <a:lnTo>
                  <a:pt x="5170" y="28590"/>
                </a:lnTo>
                <a:lnTo>
                  <a:pt x="5190" y="28570"/>
                </a:lnTo>
                <a:lnTo>
                  <a:pt x="5220" y="28520"/>
                </a:lnTo>
                <a:lnTo>
                  <a:pt x="5240" y="28490"/>
                </a:lnTo>
                <a:lnTo>
                  <a:pt x="5300" y="28460"/>
                </a:lnTo>
                <a:lnTo>
                  <a:pt x="5400" y="28380"/>
                </a:lnTo>
                <a:lnTo>
                  <a:pt x="5560" y="28290"/>
                </a:lnTo>
                <a:lnTo>
                  <a:pt x="5700" y="28170"/>
                </a:lnTo>
                <a:lnTo>
                  <a:pt x="5780" y="28120"/>
                </a:lnTo>
                <a:lnTo>
                  <a:pt x="5850" y="28050"/>
                </a:lnTo>
                <a:lnTo>
                  <a:pt x="5890" y="28040"/>
                </a:lnTo>
                <a:lnTo>
                  <a:pt x="6040" y="28040"/>
                </a:lnTo>
                <a:lnTo>
                  <a:pt x="6130" y="28010"/>
                </a:lnTo>
                <a:lnTo>
                  <a:pt x="6200" y="27980"/>
                </a:lnTo>
                <a:lnTo>
                  <a:pt x="6250" y="27920"/>
                </a:lnTo>
                <a:lnTo>
                  <a:pt x="6300" y="27840"/>
                </a:lnTo>
                <a:lnTo>
                  <a:pt x="6330" y="27750"/>
                </a:lnTo>
                <a:lnTo>
                  <a:pt x="6340" y="27710"/>
                </a:lnTo>
                <a:lnTo>
                  <a:pt x="6340" y="27660"/>
                </a:lnTo>
                <a:lnTo>
                  <a:pt x="6330" y="27620"/>
                </a:lnTo>
                <a:lnTo>
                  <a:pt x="6280" y="27530"/>
                </a:lnTo>
                <a:lnTo>
                  <a:pt x="6270" y="27480"/>
                </a:lnTo>
                <a:lnTo>
                  <a:pt x="6250" y="27320"/>
                </a:lnTo>
                <a:lnTo>
                  <a:pt x="6240" y="27280"/>
                </a:lnTo>
                <a:lnTo>
                  <a:pt x="6140" y="27170"/>
                </a:lnTo>
                <a:lnTo>
                  <a:pt x="6120" y="27120"/>
                </a:lnTo>
                <a:lnTo>
                  <a:pt x="6120" y="27030"/>
                </a:lnTo>
                <a:lnTo>
                  <a:pt x="6160" y="26950"/>
                </a:lnTo>
                <a:lnTo>
                  <a:pt x="6200" y="26880"/>
                </a:lnTo>
                <a:lnTo>
                  <a:pt x="6310" y="26630"/>
                </a:lnTo>
                <a:lnTo>
                  <a:pt x="6380" y="26560"/>
                </a:lnTo>
                <a:lnTo>
                  <a:pt x="6590" y="26280"/>
                </a:lnTo>
                <a:lnTo>
                  <a:pt x="6620" y="26230"/>
                </a:lnTo>
                <a:lnTo>
                  <a:pt x="6640" y="26170"/>
                </a:lnTo>
                <a:lnTo>
                  <a:pt x="6680" y="25980"/>
                </a:lnTo>
                <a:lnTo>
                  <a:pt x="6680" y="25920"/>
                </a:lnTo>
                <a:lnTo>
                  <a:pt x="6660" y="25860"/>
                </a:lnTo>
                <a:lnTo>
                  <a:pt x="6650" y="25790"/>
                </a:lnTo>
                <a:lnTo>
                  <a:pt x="6670" y="25730"/>
                </a:lnTo>
                <a:lnTo>
                  <a:pt x="6730" y="25600"/>
                </a:lnTo>
                <a:lnTo>
                  <a:pt x="6740" y="25570"/>
                </a:lnTo>
                <a:lnTo>
                  <a:pt x="6750" y="25480"/>
                </a:lnTo>
                <a:lnTo>
                  <a:pt x="6770" y="25450"/>
                </a:lnTo>
                <a:lnTo>
                  <a:pt x="6790" y="25430"/>
                </a:lnTo>
                <a:lnTo>
                  <a:pt x="6800" y="25400"/>
                </a:lnTo>
                <a:lnTo>
                  <a:pt x="6810" y="25370"/>
                </a:lnTo>
                <a:lnTo>
                  <a:pt x="6800" y="25240"/>
                </a:lnTo>
                <a:lnTo>
                  <a:pt x="6790" y="25210"/>
                </a:lnTo>
                <a:lnTo>
                  <a:pt x="6770" y="25180"/>
                </a:lnTo>
                <a:lnTo>
                  <a:pt x="6750" y="25150"/>
                </a:lnTo>
                <a:lnTo>
                  <a:pt x="6760" y="25120"/>
                </a:lnTo>
                <a:lnTo>
                  <a:pt x="6810" y="25100"/>
                </a:lnTo>
                <a:lnTo>
                  <a:pt x="6840" y="25100"/>
                </a:lnTo>
                <a:lnTo>
                  <a:pt x="6850" y="25100"/>
                </a:lnTo>
                <a:lnTo>
                  <a:pt x="6880" y="25080"/>
                </a:lnTo>
                <a:lnTo>
                  <a:pt x="6880" y="25050"/>
                </a:lnTo>
                <a:lnTo>
                  <a:pt x="6890" y="25040"/>
                </a:lnTo>
                <a:lnTo>
                  <a:pt x="6900" y="25030"/>
                </a:lnTo>
                <a:lnTo>
                  <a:pt x="6930" y="25040"/>
                </a:lnTo>
                <a:lnTo>
                  <a:pt x="6940" y="25040"/>
                </a:lnTo>
                <a:lnTo>
                  <a:pt x="7020" y="25030"/>
                </a:lnTo>
                <a:lnTo>
                  <a:pt x="7050" y="25010"/>
                </a:lnTo>
                <a:lnTo>
                  <a:pt x="7080" y="24980"/>
                </a:lnTo>
                <a:lnTo>
                  <a:pt x="7100" y="24960"/>
                </a:lnTo>
                <a:lnTo>
                  <a:pt x="7140" y="24960"/>
                </a:lnTo>
                <a:lnTo>
                  <a:pt x="7180" y="24980"/>
                </a:lnTo>
                <a:lnTo>
                  <a:pt x="7290" y="24980"/>
                </a:lnTo>
                <a:lnTo>
                  <a:pt x="7310" y="24970"/>
                </a:lnTo>
                <a:lnTo>
                  <a:pt x="7330" y="24950"/>
                </a:lnTo>
                <a:lnTo>
                  <a:pt x="7340" y="24940"/>
                </a:lnTo>
                <a:lnTo>
                  <a:pt x="7340" y="24920"/>
                </a:lnTo>
                <a:lnTo>
                  <a:pt x="7350" y="24890"/>
                </a:lnTo>
                <a:lnTo>
                  <a:pt x="7370" y="24870"/>
                </a:lnTo>
                <a:lnTo>
                  <a:pt x="7430" y="24840"/>
                </a:lnTo>
                <a:lnTo>
                  <a:pt x="7480" y="24790"/>
                </a:lnTo>
                <a:lnTo>
                  <a:pt x="7510" y="24760"/>
                </a:lnTo>
                <a:lnTo>
                  <a:pt x="7550" y="24750"/>
                </a:lnTo>
                <a:lnTo>
                  <a:pt x="7580" y="24740"/>
                </a:lnTo>
                <a:lnTo>
                  <a:pt x="7610" y="24740"/>
                </a:lnTo>
                <a:lnTo>
                  <a:pt x="7630" y="24730"/>
                </a:lnTo>
                <a:lnTo>
                  <a:pt x="7630" y="24710"/>
                </a:lnTo>
                <a:lnTo>
                  <a:pt x="7640" y="24690"/>
                </a:lnTo>
                <a:lnTo>
                  <a:pt x="7640" y="24680"/>
                </a:lnTo>
                <a:lnTo>
                  <a:pt x="7640" y="24660"/>
                </a:lnTo>
                <a:lnTo>
                  <a:pt x="7650" y="24650"/>
                </a:lnTo>
                <a:lnTo>
                  <a:pt x="7660" y="24650"/>
                </a:lnTo>
                <a:lnTo>
                  <a:pt x="7690" y="24650"/>
                </a:lnTo>
                <a:lnTo>
                  <a:pt x="7700" y="24640"/>
                </a:lnTo>
                <a:lnTo>
                  <a:pt x="7740" y="24620"/>
                </a:lnTo>
                <a:lnTo>
                  <a:pt x="7780" y="24600"/>
                </a:lnTo>
                <a:lnTo>
                  <a:pt x="7800" y="24570"/>
                </a:lnTo>
                <a:lnTo>
                  <a:pt x="7810" y="24460"/>
                </a:lnTo>
                <a:lnTo>
                  <a:pt x="7830" y="24430"/>
                </a:lnTo>
                <a:lnTo>
                  <a:pt x="7920" y="24410"/>
                </a:lnTo>
                <a:lnTo>
                  <a:pt x="7930" y="24400"/>
                </a:lnTo>
                <a:lnTo>
                  <a:pt x="7930" y="24380"/>
                </a:lnTo>
                <a:lnTo>
                  <a:pt x="7940" y="24370"/>
                </a:lnTo>
                <a:lnTo>
                  <a:pt x="7970" y="24360"/>
                </a:lnTo>
                <a:lnTo>
                  <a:pt x="8040" y="24370"/>
                </a:lnTo>
                <a:lnTo>
                  <a:pt x="8070" y="24370"/>
                </a:lnTo>
                <a:lnTo>
                  <a:pt x="8100" y="24360"/>
                </a:lnTo>
                <a:lnTo>
                  <a:pt x="8140" y="24340"/>
                </a:lnTo>
                <a:lnTo>
                  <a:pt x="8240" y="24260"/>
                </a:lnTo>
                <a:lnTo>
                  <a:pt x="8350" y="24200"/>
                </a:lnTo>
                <a:lnTo>
                  <a:pt x="8390" y="24170"/>
                </a:lnTo>
                <a:lnTo>
                  <a:pt x="8420" y="24140"/>
                </a:lnTo>
                <a:lnTo>
                  <a:pt x="8450" y="24070"/>
                </a:lnTo>
                <a:lnTo>
                  <a:pt x="8470" y="24050"/>
                </a:lnTo>
                <a:lnTo>
                  <a:pt x="8480" y="24050"/>
                </a:lnTo>
                <a:lnTo>
                  <a:pt x="8500" y="24060"/>
                </a:lnTo>
                <a:lnTo>
                  <a:pt x="8520" y="24070"/>
                </a:lnTo>
                <a:lnTo>
                  <a:pt x="8540" y="24060"/>
                </a:lnTo>
                <a:lnTo>
                  <a:pt x="8560" y="24050"/>
                </a:lnTo>
                <a:lnTo>
                  <a:pt x="8590" y="24020"/>
                </a:lnTo>
                <a:lnTo>
                  <a:pt x="8650" y="24000"/>
                </a:lnTo>
                <a:lnTo>
                  <a:pt x="8750" y="23910"/>
                </a:lnTo>
                <a:lnTo>
                  <a:pt x="8800" y="23880"/>
                </a:lnTo>
                <a:lnTo>
                  <a:pt x="8830" y="23870"/>
                </a:lnTo>
                <a:lnTo>
                  <a:pt x="9000" y="23850"/>
                </a:lnTo>
                <a:lnTo>
                  <a:pt x="9010" y="23840"/>
                </a:lnTo>
                <a:lnTo>
                  <a:pt x="9020" y="23830"/>
                </a:lnTo>
                <a:lnTo>
                  <a:pt x="9020" y="23820"/>
                </a:lnTo>
                <a:lnTo>
                  <a:pt x="9030" y="23810"/>
                </a:lnTo>
                <a:lnTo>
                  <a:pt x="9040" y="23800"/>
                </a:lnTo>
                <a:lnTo>
                  <a:pt x="9060" y="23800"/>
                </a:lnTo>
                <a:lnTo>
                  <a:pt x="9110" y="23820"/>
                </a:lnTo>
                <a:lnTo>
                  <a:pt x="9130" y="23830"/>
                </a:lnTo>
                <a:lnTo>
                  <a:pt x="9170" y="23820"/>
                </a:lnTo>
                <a:lnTo>
                  <a:pt x="9200" y="23810"/>
                </a:lnTo>
                <a:lnTo>
                  <a:pt x="9220" y="23800"/>
                </a:lnTo>
                <a:lnTo>
                  <a:pt x="9250" y="23830"/>
                </a:lnTo>
                <a:lnTo>
                  <a:pt x="9270" y="23850"/>
                </a:lnTo>
                <a:lnTo>
                  <a:pt x="9280" y="23850"/>
                </a:lnTo>
                <a:lnTo>
                  <a:pt x="9300" y="23850"/>
                </a:lnTo>
                <a:lnTo>
                  <a:pt x="9330" y="23840"/>
                </a:lnTo>
                <a:lnTo>
                  <a:pt x="9370" y="23800"/>
                </a:lnTo>
                <a:lnTo>
                  <a:pt x="9390" y="23800"/>
                </a:lnTo>
                <a:lnTo>
                  <a:pt x="9380" y="23840"/>
                </a:lnTo>
                <a:lnTo>
                  <a:pt x="9470" y="23800"/>
                </a:lnTo>
                <a:lnTo>
                  <a:pt x="9500" y="23800"/>
                </a:lnTo>
                <a:lnTo>
                  <a:pt x="9550" y="23810"/>
                </a:lnTo>
                <a:lnTo>
                  <a:pt x="9570" y="23810"/>
                </a:lnTo>
                <a:lnTo>
                  <a:pt x="9580" y="23800"/>
                </a:lnTo>
                <a:lnTo>
                  <a:pt x="9590" y="23750"/>
                </a:lnTo>
                <a:lnTo>
                  <a:pt x="9600" y="23730"/>
                </a:lnTo>
                <a:lnTo>
                  <a:pt x="9630" y="23720"/>
                </a:lnTo>
                <a:lnTo>
                  <a:pt x="9660" y="23720"/>
                </a:lnTo>
                <a:lnTo>
                  <a:pt x="9720" y="23720"/>
                </a:lnTo>
                <a:lnTo>
                  <a:pt x="9820" y="23700"/>
                </a:lnTo>
                <a:lnTo>
                  <a:pt x="9840" y="23710"/>
                </a:lnTo>
                <a:lnTo>
                  <a:pt x="9860" y="23720"/>
                </a:lnTo>
                <a:lnTo>
                  <a:pt x="9880" y="23740"/>
                </a:lnTo>
                <a:lnTo>
                  <a:pt x="9890" y="23760"/>
                </a:lnTo>
                <a:lnTo>
                  <a:pt x="9920" y="23740"/>
                </a:lnTo>
                <a:lnTo>
                  <a:pt x="9930" y="23740"/>
                </a:lnTo>
                <a:lnTo>
                  <a:pt x="9950" y="23710"/>
                </a:lnTo>
                <a:lnTo>
                  <a:pt x="9960" y="23710"/>
                </a:lnTo>
                <a:lnTo>
                  <a:pt x="9970" y="23710"/>
                </a:lnTo>
                <a:lnTo>
                  <a:pt x="9980" y="23720"/>
                </a:lnTo>
                <a:lnTo>
                  <a:pt x="9990" y="23720"/>
                </a:lnTo>
                <a:lnTo>
                  <a:pt x="10010" y="23690"/>
                </a:lnTo>
                <a:lnTo>
                  <a:pt x="10010" y="23670"/>
                </a:lnTo>
                <a:lnTo>
                  <a:pt x="10010" y="23650"/>
                </a:lnTo>
                <a:lnTo>
                  <a:pt x="10010" y="23630"/>
                </a:lnTo>
                <a:lnTo>
                  <a:pt x="10040" y="23600"/>
                </a:lnTo>
                <a:lnTo>
                  <a:pt x="10090" y="23590"/>
                </a:lnTo>
                <a:lnTo>
                  <a:pt x="10140" y="23600"/>
                </a:lnTo>
                <a:lnTo>
                  <a:pt x="10190" y="23660"/>
                </a:lnTo>
                <a:lnTo>
                  <a:pt x="10220" y="23630"/>
                </a:lnTo>
                <a:lnTo>
                  <a:pt x="10250" y="23580"/>
                </a:lnTo>
                <a:lnTo>
                  <a:pt x="10280" y="23560"/>
                </a:lnTo>
                <a:lnTo>
                  <a:pt x="10300" y="23570"/>
                </a:lnTo>
                <a:lnTo>
                  <a:pt x="10320" y="23620"/>
                </a:lnTo>
                <a:lnTo>
                  <a:pt x="10330" y="23630"/>
                </a:lnTo>
                <a:lnTo>
                  <a:pt x="10370" y="23640"/>
                </a:lnTo>
                <a:lnTo>
                  <a:pt x="10380" y="23630"/>
                </a:lnTo>
                <a:lnTo>
                  <a:pt x="10410" y="23580"/>
                </a:lnTo>
                <a:lnTo>
                  <a:pt x="10460" y="23560"/>
                </a:lnTo>
                <a:lnTo>
                  <a:pt x="10570" y="23610"/>
                </a:lnTo>
                <a:lnTo>
                  <a:pt x="10600" y="23580"/>
                </a:lnTo>
                <a:lnTo>
                  <a:pt x="10610" y="23530"/>
                </a:lnTo>
                <a:lnTo>
                  <a:pt x="10640" y="23570"/>
                </a:lnTo>
                <a:lnTo>
                  <a:pt x="10690" y="23610"/>
                </a:lnTo>
                <a:lnTo>
                  <a:pt x="10730" y="23560"/>
                </a:lnTo>
                <a:lnTo>
                  <a:pt x="10750" y="23530"/>
                </a:lnTo>
                <a:lnTo>
                  <a:pt x="10770" y="23490"/>
                </a:lnTo>
                <a:lnTo>
                  <a:pt x="10830" y="23430"/>
                </a:lnTo>
                <a:lnTo>
                  <a:pt x="10850" y="23400"/>
                </a:lnTo>
                <a:lnTo>
                  <a:pt x="10860" y="23360"/>
                </a:lnTo>
                <a:lnTo>
                  <a:pt x="10880" y="23330"/>
                </a:lnTo>
                <a:lnTo>
                  <a:pt x="10910" y="23320"/>
                </a:lnTo>
                <a:lnTo>
                  <a:pt x="10940" y="23310"/>
                </a:lnTo>
                <a:lnTo>
                  <a:pt x="10950" y="23290"/>
                </a:lnTo>
                <a:lnTo>
                  <a:pt x="10930" y="23240"/>
                </a:lnTo>
                <a:lnTo>
                  <a:pt x="10940" y="23210"/>
                </a:lnTo>
                <a:lnTo>
                  <a:pt x="10960" y="23190"/>
                </a:lnTo>
                <a:lnTo>
                  <a:pt x="11060" y="23140"/>
                </a:lnTo>
                <a:lnTo>
                  <a:pt x="11080" y="23140"/>
                </a:lnTo>
                <a:lnTo>
                  <a:pt x="11200" y="23180"/>
                </a:lnTo>
                <a:lnTo>
                  <a:pt x="11240" y="23180"/>
                </a:lnTo>
                <a:lnTo>
                  <a:pt x="11260" y="23160"/>
                </a:lnTo>
                <a:lnTo>
                  <a:pt x="11280" y="23100"/>
                </a:lnTo>
                <a:lnTo>
                  <a:pt x="11300" y="23080"/>
                </a:lnTo>
                <a:lnTo>
                  <a:pt x="11340" y="23060"/>
                </a:lnTo>
                <a:lnTo>
                  <a:pt x="11370" y="23070"/>
                </a:lnTo>
                <a:lnTo>
                  <a:pt x="11370" y="23100"/>
                </a:lnTo>
                <a:lnTo>
                  <a:pt x="11360" y="23140"/>
                </a:lnTo>
                <a:lnTo>
                  <a:pt x="11360" y="23170"/>
                </a:lnTo>
                <a:lnTo>
                  <a:pt x="11460" y="23220"/>
                </a:lnTo>
                <a:lnTo>
                  <a:pt x="11480" y="23200"/>
                </a:lnTo>
                <a:lnTo>
                  <a:pt x="11490" y="23160"/>
                </a:lnTo>
                <a:lnTo>
                  <a:pt x="11500" y="23130"/>
                </a:lnTo>
                <a:lnTo>
                  <a:pt x="11530" y="23110"/>
                </a:lnTo>
                <a:lnTo>
                  <a:pt x="11560" y="23120"/>
                </a:lnTo>
                <a:lnTo>
                  <a:pt x="11570" y="23150"/>
                </a:lnTo>
                <a:lnTo>
                  <a:pt x="11580" y="23180"/>
                </a:lnTo>
                <a:lnTo>
                  <a:pt x="11600" y="23200"/>
                </a:lnTo>
                <a:lnTo>
                  <a:pt x="11630" y="23190"/>
                </a:lnTo>
                <a:lnTo>
                  <a:pt x="11710" y="23120"/>
                </a:lnTo>
                <a:lnTo>
                  <a:pt x="11740" y="23110"/>
                </a:lnTo>
                <a:lnTo>
                  <a:pt x="11770" y="23100"/>
                </a:lnTo>
                <a:lnTo>
                  <a:pt x="11800" y="23100"/>
                </a:lnTo>
                <a:lnTo>
                  <a:pt x="11840" y="23120"/>
                </a:lnTo>
                <a:lnTo>
                  <a:pt x="11890" y="23160"/>
                </a:lnTo>
                <a:lnTo>
                  <a:pt x="11910" y="23170"/>
                </a:lnTo>
                <a:lnTo>
                  <a:pt x="11950" y="23110"/>
                </a:lnTo>
                <a:lnTo>
                  <a:pt x="11970" y="23120"/>
                </a:lnTo>
                <a:lnTo>
                  <a:pt x="12000" y="23140"/>
                </a:lnTo>
                <a:lnTo>
                  <a:pt x="12010" y="23170"/>
                </a:lnTo>
                <a:lnTo>
                  <a:pt x="12020" y="23210"/>
                </a:lnTo>
                <a:lnTo>
                  <a:pt x="12000" y="23290"/>
                </a:lnTo>
                <a:lnTo>
                  <a:pt x="12000" y="23330"/>
                </a:lnTo>
                <a:lnTo>
                  <a:pt x="12020" y="23350"/>
                </a:lnTo>
                <a:lnTo>
                  <a:pt x="12120" y="23430"/>
                </a:lnTo>
                <a:lnTo>
                  <a:pt x="12140" y="23440"/>
                </a:lnTo>
                <a:lnTo>
                  <a:pt x="12160" y="23440"/>
                </a:lnTo>
                <a:lnTo>
                  <a:pt x="12170" y="23440"/>
                </a:lnTo>
                <a:lnTo>
                  <a:pt x="12190" y="23460"/>
                </a:lnTo>
                <a:lnTo>
                  <a:pt x="12200" y="23490"/>
                </a:lnTo>
                <a:lnTo>
                  <a:pt x="12220" y="23520"/>
                </a:lnTo>
                <a:lnTo>
                  <a:pt x="12260" y="23490"/>
                </a:lnTo>
                <a:lnTo>
                  <a:pt x="12300" y="23410"/>
                </a:lnTo>
                <a:lnTo>
                  <a:pt x="12320" y="23370"/>
                </a:lnTo>
                <a:lnTo>
                  <a:pt x="12360" y="23350"/>
                </a:lnTo>
                <a:lnTo>
                  <a:pt x="12400" y="23350"/>
                </a:lnTo>
                <a:lnTo>
                  <a:pt x="12440" y="23370"/>
                </a:lnTo>
                <a:lnTo>
                  <a:pt x="12470" y="23400"/>
                </a:lnTo>
                <a:lnTo>
                  <a:pt x="12470" y="23450"/>
                </a:lnTo>
                <a:lnTo>
                  <a:pt x="12490" y="23470"/>
                </a:lnTo>
                <a:lnTo>
                  <a:pt x="12510" y="23490"/>
                </a:lnTo>
                <a:lnTo>
                  <a:pt x="12540" y="23510"/>
                </a:lnTo>
                <a:lnTo>
                  <a:pt x="12560" y="23520"/>
                </a:lnTo>
                <a:lnTo>
                  <a:pt x="12590" y="23510"/>
                </a:lnTo>
                <a:lnTo>
                  <a:pt x="12660" y="23460"/>
                </a:lnTo>
                <a:lnTo>
                  <a:pt x="12690" y="23420"/>
                </a:lnTo>
                <a:lnTo>
                  <a:pt x="12710" y="23360"/>
                </a:lnTo>
                <a:lnTo>
                  <a:pt x="12710" y="23310"/>
                </a:lnTo>
                <a:lnTo>
                  <a:pt x="12710" y="23300"/>
                </a:lnTo>
                <a:lnTo>
                  <a:pt x="12720" y="23290"/>
                </a:lnTo>
                <a:lnTo>
                  <a:pt x="12720" y="23280"/>
                </a:lnTo>
                <a:lnTo>
                  <a:pt x="12720" y="23270"/>
                </a:lnTo>
                <a:lnTo>
                  <a:pt x="12730" y="23270"/>
                </a:lnTo>
                <a:lnTo>
                  <a:pt x="12730" y="23260"/>
                </a:lnTo>
                <a:lnTo>
                  <a:pt x="12740" y="23250"/>
                </a:lnTo>
                <a:lnTo>
                  <a:pt x="12740" y="23240"/>
                </a:lnTo>
                <a:lnTo>
                  <a:pt x="12740" y="23230"/>
                </a:lnTo>
                <a:lnTo>
                  <a:pt x="12800" y="22910"/>
                </a:lnTo>
                <a:lnTo>
                  <a:pt x="12860" y="22580"/>
                </a:lnTo>
                <a:lnTo>
                  <a:pt x="12920" y="22260"/>
                </a:lnTo>
                <a:lnTo>
                  <a:pt x="12980" y="21930"/>
                </a:lnTo>
                <a:lnTo>
                  <a:pt x="13040" y="21610"/>
                </a:lnTo>
                <a:lnTo>
                  <a:pt x="13100" y="21280"/>
                </a:lnTo>
                <a:lnTo>
                  <a:pt x="13160" y="20960"/>
                </a:lnTo>
                <a:lnTo>
                  <a:pt x="13220" y="20630"/>
                </a:lnTo>
                <a:lnTo>
                  <a:pt x="13280" y="20310"/>
                </a:lnTo>
                <a:lnTo>
                  <a:pt x="13340" y="19980"/>
                </a:lnTo>
                <a:lnTo>
                  <a:pt x="13390" y="19660"/>
                </a:lnTo>
                <a:lnTo>
                  <a:pt x="13450" y="19330"/>
                </a:lnTo>
                <a:lnTo>
                  <a:pt x="13510" y="19010"/>
                </a:lnTo>
                <a:lnTo>
                  <a:pt x="13570" y="18680"/>
                </a:lnTo>
                <a:lnTo>
                  <a:pt x="13630" y="18360"/>
                </a:lnTo>
                <a:lnTo>
                  <a:pt x="13690" y="18030"/>
                </a:lnTo>
                <a:lnTo>
                  <a:pt x="13710" y="17910"/>
                </a:lnTo>
                <a:lnTo>
                  <a:pt x="13740" y="17810"/>
                </a:lnTo>
                <a:lnTo>
                  <a:pt x="13740" y="17770"/>
                </a:lnTo>
                <a:lnTo>
                  <a:pt x="13780" y="17630"/>
                </a:lnTo>
                <a:lnTo>
                  <a:pt x="13780" y="17540"/>
                </a:lnTo>
                <a:lnTo>
                  <a:pt x="13810" y="17350"/>
                </a:lnTo>
                <a:lnTo>
                  <a:pt x="13800" y="17260"/>
                </a:lnTo>
                <a:lnTo>
                  <a:pt x="13850" y="17150"/>
                </a:lnTo>
                <a:lnTo>
                  <a:pt x="13830" y="17090"/>
                </a:lnTo>
                <a:lnTo>
                  <a:pt x="13750" y="16970"/>
                </a:lnTo>
                <a:lnTo>
                  <a:pt x="13750" y="16940"/>
                </a:lnTo>
                <a:lnTo>
                  <a:pt x="13760" y="16900"/>
                </a:lnTo>
                <a:lnTo>
                  <a:pt x="13770" y="16880"/>
                </a:lnTo>
                <a:lnTo>
                  <a:pt x="13760" y="16800"/>
                </a:lnTo>
                <a:lnTo>
                  <a:pt x="13750" y="16780"/>
                </a:lnTo>
                <a:lnTo>
                  <a:pt x="13750" y="16770"/>
                </a:lnTo>
                <a:lnTo>
                  <a:pt x="13740" y="16770"/>
                </a:lnTo>
                <a:lnTo>
                  <a:pt x="13720" y="16770"/>
                </a:lnTo>
                <a:lnTo>
                  <a:pt x="13700" y="16760"/>
                </a:lnTo>
                <a:lnTo>
                  <a:pt x="13660" y="16690"/>
                </a:lnTo>
                <a:lnTo>
                  <a:pt x="13640" y="16680"/>
                </a:lnTo>
                <a:lnTo>
                  <a:pt x="13600" y="16660"/>
                </a:lnTo>
                <a:lnTo>
                  <a:pt x="13580" y="16650"/>
                </a:lnTo>
                <a:lnTo>
                  <a:pt x="13570" y="16620"/>
                </a:lnTo>
                <a:lnTo>
                  <a:pt x="13570" y="16600"/>
                </a:lnTo>
                <a:lnTo>
                  <a:pt x="13570" y="16580"/>
                </a:lnTo>
                <a:lnTo>
                  <a:pt x="13570" y="16560"/>
                </a:lnTo>
                <a:lnTo>
                  <a:pt x="13560" y="16540"/>
                </a:lnTo>
                <a:lnTo>
                  <a:pt x="13540" y="16530"/>
                </a:lnTo>
                <a:lnTo>
                  <a:pt x="13530" y="16520"/>
                </a:lnTo>
                <a:lnTo>
                  <a:pt x="13520" y="16510"/>
                </a:lnTo>
                <a:lnTo>
                  <a:pt x="13500" y="16480"/>
                </a:lnTo>
                <a:lnTo>
                  <a:pt x="13490" y="16460"/>
                </a:lnTo>
                <a:lnTo>
                  <a:pt x="13500" y="16410"/>
                </a:lnTo>
                <a:lnTo>
                  <a:pt x="13480" y="16380"/>
                </a:lnTo>
                <a:lnTo>
                  <a:pt x="13410" y="16290"/>
                </a:lnTo>
                <a:lnTo>
                  <a:pt x="13390" y="16240"/>
                </a:lnTo>
                <a:lnTo>
                  <a:pt x="13400" y="16210"/>
                </a:lnTo>
                <a:lnTo>
                  <a:pt x="13460" y="16110"/>
                </a:lnTo>
                <a:lnTo>
                  <a:pt x="13480" y="16060"/>
                </a:lnTo>
                <a:lnTo>
                  <a:pt x="13470" y="16040"/>
                </a:lnTo>
                <a:lnTo>
                  <a:pt x="13460" y="16020"/>
                </a:lnTo>
                <a:lnTo>
                  <a:pt x="13450" y="16010"/>
                </a:lnTo>
                <a:lnTo>
                  <a:pt x="13430" y="15990"/>
                </a:lnTo>
                <a:lnTo>
                  <a:pt x="13430" y="15970"/>
                </a:lnTo>
                <a:lnTo>
                  <a:pt x="13430" y="15910"/>
                </a:lnTo>
                <a:lnTo>
                  <a:pt x="13420" y="15860"/>
                </a:lnTo>
                <a:lnTo>
                  <a:pt x="13400" y="15820"/>
                </a:lnTo>
                <a:lnTo>
                  <a:pt x="13380" y="15790"/>
                </a:lnTo>
                <a:lnTo>
                  <a:pt x="13340" y="15760"/>
                </a:lnTo>
                <a:lnTo>
                  <a:pt x="13310" y="15740"/>
                </a:lnTo>
                <a:lnTo>
                  <a:pt x="13150" y="15680"/>
                </a:lnTo>
                <a:lnTo>
                  <a:pt x="13120" y="15650"/>
                </a:lnTo>
                <a:lnTo>
                  <a:pt x="13060" y="15590"/>
                </a:lnTo>
                <a:lnTo>
                  <a:pt x="13040" y="15570"/>
                </a:lnTo>
                <a:lnTo>
                  <a:pt x="12990" y="15550"/>
                </a:lnTo>
                <a:lnTo>
                  <a:pt x="12970" y="15540"/>
                </a:lnTo>
                <a:lnTo>
                  <a:pt x="12960" y="15520"/>
                </a:lnTo>
                <a:lnTo>
                  <a:pt x="12940" y="15470"/>
                </a:lnTo>
                <a:lnTo>
                  <a:pt x="12920" y="15450"/>
                </a:lnTo>
                <a:lnTo>
                  <a:pt x="12890" y="15430"/>
                </a:lnTo>
                <a:lnTo>
                  <a:pt x="12810" y="15410"/>
                </a:lnTo>
                <a:lnTo>
                  <a:pt x="12770" y="15400"/>
                </a:lnTo>
                <a:lnTo>
                  <a:pt x="12750" y="15380"/>
                </a:lnTo>
                <a:lnTo>
                  <a:pt x="12710" y="15310"/>
                </a:lnTo>
                <a:lnTo>
                  <a:pt x="12600" y="15220"/>
                </a:lnTo>
                <a:lnTo>
                  <a:pt x="12520" y="15130"/>
                </a:lnTo>
                <a:lnTo>
                  <a:pt x="12500" y="15090"/>
                </a:lnTo>
                <a:lnTo>
                  <a:pt x="12490" y="15020"/>
                </a:lnTo>
                <a:lnTo>
                  <a:pt x="12490" y="14920"/>
                </a:lnTo>
                <a:lnTo>
                  <a:pt x="12490" y="14870"/>
                </a:lnTo>
                <a:lnTo>
                  <a:pt x="12500" y="14730"/>
                </a:lnTo>
                <a:lnTo>
                  <a:pt x="12500" y="14540"/>
                </a:lnTo>
                <a:lnTo>
                  <a:pt x="12510" y="14320"/>
                </a:lnTo>
                <a:lnTo>
                  <a:pt x="12510" y="14100"/>
                </a:lnTo>
                <a:lnTo>
                  <a:pt x="12520" y="13910"/>
                </a:lnTo>
                <a:lnTo>
                  <a:pt x="12520" y="13770"/>
                </a:lnTo>
                <a:lnTo>
                  <a:pt x="12530" y="13720"/>
                </a:lnTo>
                <a:lnTo>
                  <a:pt x="12530" y="13580"/>
                </a:lnTo>
                <a:lnTo>
                  <a:pt x="12560" y="13610"/>
                </a:lnTo>
                <a:lnTo>
                  <a:pt x="12600" y="13600"/>
                </a:lnTo>
                <a:lnTo>
                  <a:pt x="12640" y="13580"/>
                </a:lnTo>
                <a:lnTo>
                  <a:pt x="12690" y="13580"/>
                </a:lnTo>
                <a:lnTo>
                  <a:pt x="12730" y="13590"/>
                </a:lnTo>
                <a:lnTo>
                  <a:pt x="12770" y="13580"/>
                </a:lnTo>
                <a:lnTo>
                  <a:pt x="12810" y="13570"/>
                </a:lnTo>
                <a:lnTo>
                  <a:pt x="12950" y="13560"/>
                </a:lnTo>
                <a:lnTo>
                  <a:pt x="13030" y="13540"/>
                </a:lnTo>
                <a:lnTo>
                  <a:pt x="13110" y="13520"/>
                </a:lnTo>
                <a:lnTo>
                  <a:pt x="13180" y="13480"/>
                </a:lnTo>
                <a:lnTo>
                  <a:pt x="13250" y="13420"/>
                </a:lnTo>
                <a:lnTo>
                  <a:pt x="13280" y="13420"/>
                </a:lnTo>
                <a:lnTo>
                  <a:pt x="13340" y="13440"/>
                </a:lnTo>
                <a:lnTo>
                  <a:pt x="13410" y="13460"/>
                </a:lnTo>
                <a:lnTo>
                  <a:pt x="13430" y="13420"/>
                </a:lnTo>
                <a:lnTo>
                  <a:pt x="13460" y="13380"/>
                </a:lnTo>
                <a:lnTo>
                  <a:pt x="13500" y="13360"/>
                </a:lnTo>
                <a:lnTo>
                  <a:pt x="13530" y="13360"/>
                </a:lnTo>
                <a:lnTo>
                  <a:pt x="13600" y="13310"/>
                </a:lnTo>
                <a:lnTo>
                  <a:pt x="13640" y="13300"/>
                </a:lnTo>
                <a:lnTo>
                  <a:pt x="13690" y="13290"/>
                </a:lnTo>
                <a:lnTo>
                  <a:pt x="13730" y="13300"/>
                </a:lnTo>
                <a:lnTo>
                  <a:pt x="13770" y="13330"/>
                </a:lnTo>
                <a:lnTo>
                  <a:pt x="13910" y="13470"/>
                </a:lnTo>
                <a:lnTo>
                  <a:pt x="13920" y="13480"/>
                </a:lnTo>
                <a:lnTo>
                  <a:pt x="13960" y="13460"/>
                </a:lnTo>
                <a:lnTo>
                  <a:pt x="14010" y="13440"/>
                </a:lnTo>
                <a:lnTo>
                  <a:pt x="14040" y="13440"/>
                </a:lnTo>
                <a:lnTo>
                  <a:pt x="14060" y="13470"/>
                </a:lnTo>
                <a:lnTo>
                  <a:pt x="14050" y="13520"/>
                </a:lnTo>
                <a:lnTo>
                  <a:pt x="14090" y="13520"/>
                </a:lnTo>
                <a:lnTo>
                  <a:pt x="14160" y="13530"/>
                </a:lnTo>
                <a:lnTo>
                  <a:pt x="14200" y="13530"/>
                </a:lnTo>
                <a:lnTo>
                  <a:pt x="14210" y="13520"/>
                </a:lnTo>
                <a:lnTo>
                  <a:pt x="14230" y="13490"/>
                </a:lnTo>
                <a:lnTo>
                  <a:pt x="14250" y="13480"/>
                </a:lnTo>
                <a:lnTo>
                  <a:pt x="14270" y="13480"/>
                </a:lnTo>
                <a:lnTo>
                  <a:pt x="14310" y="13490"/>
                </a:lnTo>
                <a:lnTo>
                  <a:pt x="14330" y="13490"/>
                </a:lnTo>
                <a:lnTo>
                  <a:pt x="14360" y="13480"/>
                </a:lnTo>
                <a:lnTo>
                  <a:pt x="14380" y="13460"/>
                </a:lnTo>
                <a:lnTo>
                  <a:pt x="14370" y="13420"/>
                </a:lnTo>
                <a:lnTo>
                  <a:pt x="14350" y="13380"/>
                </a:lnTo>
                <a:lnTo>
                  <a:pt x="14330" y="13360"/>
                </a:lnTo>
                <a:lnTo>
                  <a:pt x="14290" y="13340"/>
                </a:lnTo>
                <a:lnTo>
                  <a:pt x="14270" y="13330"/>
                </a:lnTo>
                <a:lnTo>
                  <a:pt x="14260" y="13300"/>
                </a:lnTo>
                <a:lnTo>
                  <a:pt x="14280" y="13280"/>
                </a:lnTo>
                <a:lnTo>
                  <a:pt x="14300" y="13270"/>
                </a:lnTo>
                <a:lnTo>
                  <a:pt x="14310" y="13240"/>
                </a:lnTo>
                <a:lnTo>
                  <a:pt x="14310" y="13200"/>
                </a:lnTo>
                <a:lnTo>
                  <a:pt x="14290" y="13110"/>
                </a:lnTo>
                <a:lnTo>
                  <a:pt x="14300" y="13070"/>
                </a:lnTo>
                <a:lnTo>
                  <a:pt x="14310" y="13060"/>
                </a:lnTo>
                <a:lnTo>
                  <a:pt x="14330" y="13060"/>
                </a:lnTo>
                <a:lnTo>
                  <a:pt x="14350" y="13050"/>
                </a:lnTo>
                <a:lnTo>
                  <a:pt x="14350" y="13020"/>
                </a:lnTo>
                <a:lnTo>
                  <a:pt x="14330" y="13000"/>
                </a:lnTo>
                <a:lnTo>
                  <a:pt x="14310" y="12990"/>
                </a:lnTo>
                <a:lnTo>
                  <a:pt x="14260" y="12970"/>
                </a:lnTo>
                <a:lnTo>
                  <a:pt x="14230" y="12940"/>
                </a:lnTo>
                <a:lnTo>
                  <a:pt x="14240" y="12870"/>
                </a:lnTo>
                <a:lnTo>
                  <a:pt x="14200" y="12840"/>
                </a:lnTo>
                <a:lnTo>
                  <a:pt x="14190" y="12820"/>
                </a:lnTo>
                <a:lnTo>
                  <a:pt x="14190" y="12790"/>
                </a:lnTo>
                <a:lnTo>
                  <a:pt x="14180" y="12780"/>
                </a:lnTo>
                <a:lnTo>
                  <a:pt x="14170" y="12760"/>
                </a:lnTo>
                <a:lnTo>
                  <a:pt x="14130" y="12740"/>
                </a:lnTo>
                <a:lnTo>
                  <a:pt x="14100" y="12700"/>
                </a:lnTo>
                <a:lnTo>
                  <a:pt x="14070" y="12680"/>
                </a:lnTo>
                <a:lnTo>
                  <a:pt x="13970" y="12620"/>
                </a:lnTo>
                <a:lnTo>
                  <a:pt x="13940" y="12620"/>
                </a:lnTo>
                <a:lnTo>
                  <a:pt x="13910" y="12630"/>
                </a:lnTo>
                <a:lnTo>
                  <a:pt x="13810" y="12690"/>
                </a:lnTo>
                <a:lnTo>
                  <a:pt x="13790" y="12690"/>
                </a:lnTo>
                <a:lnTo>
                  <a:pt x="13750" y="12670"/>
                </a:lnTo>
                <a:lnTo>
                  <a:pt x="13740" y="12660"/>
                </a:lnTo>
                <a:lnTo>
                  <a:pt x="13730" y="12650"/>
                </a:lnTo>
                <a:lnTo>
                  <a:pt x="13730" y="12640"/>
                </a:lnTo>
                <a:lnTo>
                  <a:pt x="13710" y="12630"/>
                </a:lnTo>
                <a:lnTo>
                  <a:pt x="13690" y="12630"/>
                </a:lnTo>
                <a:lnTo>
                  <a:pt x="13620" y="12640"/>
                </a:lnTo>
                <a:lnTo>
                  <a:pt x="13560" y="12640"/>
                </a:lnTo>
                <a:lnTo>
                  <a:pt x="13540" y="12640"/>
                </a:lnTo>
                <a:lnTo>
                  <a:pt x="13450" y="12610"/>
                </a:lnTo>
                <a:lnTo>
                  <a:pt x="13400" y="12610"/>
                </a:lnTo>
                <a:lnTo>
                  <a:pt x="13210" y="12630"/>
                </a:lnTo>
                <a:lnTo>
                  <a:pt x="13190" y="12630"/>
                </a:lnTo>
                <a:lnTo>
                  <a:pt x="13190" y="12590"/>
                </a:lnTo>
                <a:lnTo>
                  <a:pt x="13170" y="12570"/>
                </a:lnTo>
                <a:lnTo>
                  <a:pt x="13140" y="12570"/>
                </a:lnTo>
                <a:lnTo>
                  <a:pt x="13120" y="12570"/>
                </a:lnTo>
                <a:lnTo>
                  <a:pt x="13070" y="12580"/>
                </a:lnTo>
                <a:lnTo>
                  <a:pt x="12980" y="12640"/>
                </a:lnTo>
                <a:lnTo>
                  <a:pt x="12940" y="12630"/>
                </a:lnTo>
                <a:lnTo>
                  <a:pt x="12940" y="12510"/>
                </a:lnTo>
                <a:lnTo>
                  <a:pt x="12940" y="12370"/>
                </a:lnTo>
                <a:lnTo>
                  <a:pt x="12940" y="12240"/>
                </a:lnTo>
                <a:lnTo>
                  <a:pt x="12940" y="12100"/>
                </a:lnTo>
                <a:lnTo>
                  <a:pt x="12940" y="11960"/>
                </a:lnTo>
                <a:lnTo>
                  <a:pt x="12940" y="11820"/>
                </a:lnTo>
                <a:lnTo>
                  <a:pt x="12940" y="11680"/>
                </a:lnTo>
                <a:lnTo>
                  <a:pt x="12940" y="11540"/>
                </a:lnTo>
                <a:lnTo>
                  <a:pt x="12940" y="11410"/>
                </a:lnTo>
                <a:lnTo>
                  <a:pt x="12930" y="11330"/>
                </a:lnTo>
                <a:lnTo>
                  <a:pt x="12960" y="11330"/>
                </a:lnTo>
                <a:lnTo>
                  <a:pt x="13030" y="11330"/>
                </a:lnTo>
                <a:lnTo>
                  <a:pt x="13060" y="11320"/>
                </a:lnTo>
                <a:lnTo>
                  <a:pt x="13150" y="11270"/>
                </a:lnTo>
                <a:lnTo>
                  <a:pt x="13180" y="11260"/>
                </a:lnTo>
                <a:lnTo>
                  <a:pt x="13220" y="11260"/>
                </a:lnTo>
                <a:lnTo>
                  <a:pt x="13260" y="11270"/>
                </a:lnTo>
                <a:lnTo>
                  <a:pt x="13340" y="11260"/>
                </a:lnTo>
                <a:lnTo>
                  <a:pt x="13480" y="11200"/>
                </a:lnTo>
                <a:lnTo>
                  <a:pt x="13560" y="11200"/>
                </a:lnTo>
                <a:lnTo>
                  <a:pt x="13710" y="11230"/>
                </a:lnTo>
                <a:lnTo>
                  <a:pt x="13860" y="11290"/>
                </a:lnTo>
                <a:lnTo>
                  <a:pt x="13940" y="11300"/>
                </a:lnTo>
                <a:lnTo>
                  <a:pt x="14040" y="11300"/>
                </a:lnTo>
                <a:lnTo>
                  <a:pt x="14290" y="11300"/>
                </a:lnTo>
                <a:lnTo>
                  <a:pt x="14650" y="11300"/>
                </a:lnTo>
                <a:lnTo>
                  <a:pt x="15060" y="11300"/>
                </a:lnTo>
                <a:lnTo>
                  <a:pt x="15480" y="11300"/>
                </a:lnTo>
                <a:lnTo>
                  <a:pt x="15830" y="11300"/>
                </a:lnTo>
                <a:lnTo>
                  <a:pt x="16090" y="11300"/>
                </a:lnTo>
                <a:lnTo>
                  <a:pt x="16190" y="11300"/>
                </a:lnTo>
                <a:lnTo>
                  <a:pt x="16340" y="11300"/>
                </a:lnTo>
                <a:lnTo>
                  <a:pt x="16300" y="11280"/>
                </a:lnTo>
                <a:lnTo>
                  <a:pt x="16290" y="11270"/>
                </a:lnTo>
                <a:lnTo>
                  <a:pt x="16280" y="11260"/>
                </a:lnTo>
                <a:lnTo>
                  <a:pt x="16280" y="11230"/>
                </a:lnTo>
                <a:lnTo>
                  <a:pt x="16280" y="11210"/>
                </a:lnTo>
                <a:lnTo>
                  <a:pt x="16260" y="11200"/>
                </a:lnTo>
                <a:lnTo>
                  <a:pt x="16180" y="11200"/>
                </a:lnTo>
                <a:lnTo>
                  <a:pt x="16180" y="11160"/>
                </a:lnTo>
                <a:lnTo>
                  <a:pt x="16180" y="11120"/>
                </a:lnTo>
                <a:lnTo>
                  <a:pt x="16170" y="11100"/>
                </a:lnTo>
                <a:lnTo>
                  <a:pt x="16110" y="11090"/>
                </a:lnTo>
                <a:lnTo>
                  <a:pt x="16100" y="11080"/>
                </a:lnTo>
                <a:lnTo>
                  <a:pt x="16140" y="11020"/>
                </a:lnTo>
                <a:lnTo>
                  <a:pt x="16260" y="10720"/>
                </a:lnTo>
                <a:lnTo>
                  <a:pt x="16280" y="10710"/>
                </a:lnTo>
                <a:lnTo>
                  <a:pt x="16290" y="10720"/>
                </a:lnTo>
                <a:lnTo>
                  <a:pt x="16290" y="10760"/>
                </a:lnTo>
                <a:lnTo>
                  <a:pt x="16290" y="10780"/>
                </a:lnTo>
                <a:lnTo>
                  <a:pt x="16310" y="10790"/>
                </a:lnTo>
                <a:lnTo>
                  <a:pt x="16320" y="10800"/>
                </a:lnTo>
                <a:lnTo>
                  <a:pt x="16370" y="10810"/>
                </a:lnTo>
                <a:lnTo>
                  <a:pt x="16410" y="10830"/>
                </a:lnTo>
                <a:lnTo>
                  <a:pt x="16440" y="10850"/>
                </a:lnTo>
                <a:lnTo>
                  <a:pt x="16460" y="10890"/>
                </a:lnTo>
                <a:lnTo>
                  <a:pt x="16510" y="11020"/>
                </a:lnTo>
                <a:lnTo>
                  <a:pt x="16550" y="11110"/>
                </a:lnTo>
                <a:lnTo>
                  <a:pt x="16600" y="11190"/>
                </a:lnTo>
                <a:lnTo>
                  <a:pt x="16670" y="11240"/>
                </a:lnTo>
                <a:lnTo>
                  <a:pt x="16740" y="11260"/>
                </a:lnTo>
                <a:lnTo>
                  <a:pt x="16810" y="11260"/>
                </a:lnTo>
                <a:lnTo>
                  <a:pt x="16880" y="11240"/>
                </a:lnTo>
                <a:lnTo>
                  <a:pt x="16950" y="11220"/>
                </a:lnTo>
                <a:lnTo>
                  <a:pt x="17030" y="11170"/>
                </a:lnTo>
                <a:lnTo>
                  <a:pt x="17090" y="11120"/>
                </a:lnTo>
                <a:lnTo>
                  <a:pt x="17330" y="10790"/>
                </a:lnTo>
                <a:lnTo>
                  <a:pt x="17490" y="10630"/>
                </a:lnTo>
                <a:lnTo>
                  <a:pt x="17560" y="10590"/>
                </a:lnTo>
                <a:lnTo>
                  <a:pt x="17620" y="10540"/>
                </a:lnTo>
                <a:lnTo>
                  <a:pt x="17650" y="10520"/>
                </a:lnTo>
                <a:lnTo>
                  <a:pt x="17720" y="10510"/>
                </a:lnTo>
                <a:lnTo>
                  <a:pt x="17740" y="10500"/>
                </a:lnTo>
                <a:lnTo>
                  <a:pt x="17780" y="10470"/>
                </a:lnTo>
                <a:lnTo>
                  <a:pt x="17790" y="10460"/>
                </a:lnTo>
                <a:lnTo>
                  <a:pt x="17820" y="10460"/>
                </a:lnTo>
                <a:lnTo>
                  <a:pt x="17910" y="10490"/>
                </a:lnTo>
                <a:lnTo>
                  <a:pt x="17940" y="10510"/>
                </a:lnTo>
                <a:lnTo>
                  <a:pt x="17990" y="10560"/>
                </a:lnTo>
                <a:lnTo>
                  <a:pt x="18030" y="10630"/>
                </a:lnTo>
                <a:lnTo>
                  <a:pt x="18100" y="10790"/>
                </a:lnTo>
                <a:lnTo>
                  <a:pt x="18150" y="10870"/>
                </a:lnTo>
                <a:lnTo>
                  <a:pt x="18370" y="11170"/>
                </a:lnTo>
                <a:lnTo>
                  <a:pt x="18440" y="11320"/>
                </a:lnTo>
                <a:lnTo>
                  <a:pt x="18510" y="11530"/>
                </a:lnTo>
                <a:lnTo>
                  <a:pt x="18530" y="11660"/>
                </a:lnTo>
                <a:lnTo>
                  <a:pt x="18480" y="12240"/>
                </a:lnTo>
                <a:lnTo>
                  <a:pt x="18490" y="12350"/>
                </a:lnTo>
                <a:lnTo>
                  <a:pt x="18510" y="12400"/>
                </a:lnTo>
                <a:lnTo>
                  <a:pt x="18550" y="12400"/>
                </a:lnTo>
                <a:lnTo>
                  <a:pt x="18720" y="12360"/>
                </a:lnTo>
                <a:lnTo>
                  <a:pt x="18850" y="12320"/>
                </a:lnTo>
                <a:lnTo>
                  <a:pt x="18930" y="12300"/>
                </a:lnTo>
                <a:lnTo>
                  <a:pt x="18970" y="12340"/>
                </a:lnTo>
                <a:lnTo>
                  <a:pt x="19070" y="12420"/>
                </a:lnTo>
                <a:lnTo>
                  <a:pt x="19200" y="12550"/>
                </a:lnTo>
                <a:lnTo>
                  <a:pt x="19360" y="12690"/>
                </a:lnTo>
                <a:lnTo>
                  <a:pt x="19520" y="12830"/>
                </a:lnTo>
                <a:lnTo>
                  <a:pt x="19650" y="12950"/>
                </a:lnTo>
                <a:lnTo>
                  <a:pt x="19750" y="13040"/>
                </a:lnTo>
                <a:lnTo>
                  <a:pt x="19790" y="13070"/>
                </a:lnTo>
                <a:lnTo>
                  <a:pt x="19870" y="13150"/>
                </a:lnTo>
                <a:lnTo>
                  <a:pt x="19970" y="13220"/>
                </a:lnTo>
                <a:lnTo>
                  <a:pt x="20000" y="13240"/>
                </a:lnTo>
                <a:lnTo>
                  <a:pt x="20120" y="13260"/>
                </a:lnTo>
                <a:lnTo>
                  <a:pt x="20230" y="13230"/>
                </a:lnTo>
                <a:lnTo>
                  <a:pt x="20250" y="13230"/>
                </a:lnTo>
                <a:lnTo>
                  <a:pt x="20270" y="13230"/>
                </a:lnTo>
                <a:lnTo>
                  <a:pt x="20300" y="13240"/>
                </a:lnTo>
                <a:lnTo>
                  <a:pt x="20310" y="13250"/>
                </a:lnTo>
                <a:lnTo>
                  <a:pt x="20320" y="13250"/>
                </a:lnTo>
                <a:lnTo>
                  <a:pt x="20330" y="13260"/>
                </a:lnTo>
                <a:lnTo>
                  <a:pt x="20380" y="13280"/>
                </a:lnTo>
                <a:lnTo>
                  <a:pt x="20410" y="13290"/>
                </a:lnTo>
                <a:lnTo>
                  <a:pt x="20430" y="13290"/>
                </a:lnTo>
                <a:lnTo>
                  <a:pt x="20450" y="13280"/>
                </a:lnTo>
                <a:lnTo>
                  <a:pt x="20500" y="13240"/>
                </a:lnTo>
                <a:lnTo>
                  <a:pt x="20530" y="13200"/>
                </a:lnTo>
                <a:lnTo>
                  <a:pt x="20550" y="13200"/>
                </a:lnTo>
                <a:lnTo>
                  <a:pt x="20570" y="13180"/>
                </a:lnTo>
                <a:lnTo>
                  <a:pt x="20580" y="13180"/>
                </a:lnTo>
                <a:lnTo>
                  <a:pt x="20670" y="13180"/>
                </a:lnTo>
                <a:lnTo>
                  <a:pt x="20710" y="13170"/>
                </a:lnTo>
                <a:lnTo>
                  <a:pt x="20750" y="13140"/>
                </a:lnTo>
                <a:lnTo>
                  <a:pt x="20790" y="13100"/>
                </a:lnTo>
                <a:lnTo>
                  <a:pt x="20870" y="13010"/>
                </a:lnTo>
                <a:lnTo>
                  <a:pt x="20910" y="12960"/>
                </a:lnTo>
                <a:lnTo>
                  <a:pt x="20920" y="12960"/>
                </a:lnTo>
                <a:lnTo>
                  <a:pt x="20950" y="12940"/>
                </a:lnTo>
                <a:lnTo>
                  <a:pt x="21050" y="12890"/>
                </a:lnTo>
                <a:lnTo>
                  <a:pt x="21130" y="12860"/>
                </a:lnTo>
                <a:lnTo>
                  <a:pt x="21200" y="12810"/>
                </a:lnTo>
                <a:lnTo>
                  <a:pt x="21210" y="12800"/>
                </a:lnTo>
                <a:lnTo>
                  <a:pt x="21260" y="12790"/>
                </a:lnTo>
                <a:lnTo>
                  <a:pt x="21290" y="12780"/>
                </a:lnTo>
                <a:lnTo>
                  <a:pt x="21300" y="12780"/>
                </a:lnTo>
                <a:lnTo>
                  <a:pt x="21360" y="12790"/>
                </a:lnTo>
                <a:lnTo>
                  <a:pt x="21430" y="12790"/>
                </a:lnTo>
                <a:lnTo>
                  <a:pt x="21440" y="12790"/>
                </a:lnTo>
                <a:lnTo>
                  <a:pt x="21460" y="12790"/>
                </a:lnTo>
                <a:lnTo>
                  <a:pt x="21480" y="12780"/>
                </a:lnTo>
                <a:lnTo>
                  <a:pt x="21510" y="12790"/>
                </a:lnTo>
                <a:lnTo>
                  <a:pt x="21530" y="12800"/>
                </a:lnTo>
                <a:lnTo>
                  <a:pt x="21560" y="12820"/>
                </a:lnTo>
                <a:lnTo>
                  <a:pt x="21580" y="12840"/>
                </a:lnTo>
                <a:lnTo>
                  <a:pt x="21620" y="12890"/>
                </a:lnTo>
                <a:lnTo>
                  <a:pt x="21630" y="12900"/>
                </a:lnTo>
                <a:lnTo>
                  <a:pt x="21650" y="12940"/>
                </a:lnTo>
                <a:lnTo>
                  <a:pt x="21660" y="12970"/>
                </a:lnTo>
                <a:lnTo>
                  <a:pt x="21660" y="12980"/>
                </a:lnTo>
                <a:lnTo>
                  <a:pt x="21670" y="13030"/>
                </a:lnTo>
                <a:lnTo>
                  <a:pt x="21630" y="13120"/>
                </a:lnTo>
                <a:lnTo>
                  <a:pt x="21570" y="13200"/>
                </a:lnTo>
                <a:lnTo>
                  <a:pt x="21520" y="13280"/>
                </a:lnTo>
                <a:lnTo>
                  <a:pt x="21530" y="13330"/>
                </a:lnTo>
                <a:lnTo>
                  <a:pt x="21530" y="13370"/>
                </a:lnTo>
                <a:lnTo>
                  <a:pt x="21550" y="13420"/>
                </a:lnTo>
                <a:lnTo>
                  <a:pt x="21580" y="13450"/>
                </a:lnTo>
                <a:lnTo>
                  <a:pt x="21610" y="13460"/>
                </a:lnTo>
                <a:lnTo>
                  <a:pt x="21650" y="13460"/>
                </a:lnTo>
                <a:lnTo>
                  <a:pt x="21660" y="13460"/>
                </a:lnTo>
                <a:lnTo>
                  <a:pt x="21670" y="13450"/>
                </a:lnTo>
                <a:lnTo>
                  <a:pt x="21700" y="13440"/>
                </a:lnTo>
                <a:lnTo>
                  <a:pt x="21760" y="13410"/>
                </a:lnTo>
                <a:lnTo>
                  <a:pt x="21800" y="13380"/>
                </a:lnTo>
                <a:lnTo>
                  <a:pt x="21840" y="13310"/>
                </a:lnTo>
                <a:lnTo>
                  <a:pt x="21870" y="13270"/>
                </a:lnTo>
                <a:lnTo>
                  <a:pt x="21880" y="13250"/>
                </a:lnTo>
                <a:lnTo>
                  <a:pt x="21880" y="13190"/>
                </a:lnTo>
                <a:lnTo>
                  <a:pt x="21880" y="13170"/>
                </a:lnTo>
                <a:lnTo>
                  <a:pt x="21890" y="13150"/>
                </a:lnTo>
                <a:lnTo>
                  <a:pt x="21900" y="13120"/>
                </a:lnTo>
                <a:lnTo>
                  <a:pt x="21920" y="13090"/>
                </a:lnTo>
                <a:lnTo>
                  <a:pt x="21920" y="13080"/>
                </a:lnTo>
                <a:lnTo>
                  <a:pt x="22050" y="12930"/>
                </a:lnTo>
                <a:lnTo>
                  <a:pt x="22060" y="12930"/>
                </a:lnTo>
                <a:lnTo>
                  <a:pt x="22080" y="12920"/>
                </a:lnTo>
                <a:lnTo>
                  <a:pt x="22090" y="12920"/>
                </a:lnTo>
                <a:lnTo>
                  <a:pt x="22130" y="12920"/>
                </a:lnTo>
                <a:lnTo>
                  <a:pt x="22180" y="12920"/>
                </a:lnTo>
                <a:lnTo>
                  <a:pt x="22220" y="12930"/>
                </a:lnTo>
                <a:lnTo>
                  <a:pt x="22260" y="12930"/>
                </a:lnTo>
                <a:lnTo>
                  <a:pt x="22300" y="12910"/>
                </a:lnTo>
                <a:lnTo>
                  <a:pt x="22350" y="12840"/>
                </a:lnTo>
                <a:lnTo>
                  <a:pt x="22370" y="12760"/>
                </a:lnTo>
                <a:lnTo>
                  <a:pt x="22380" y="12600"/>
                </a:lnTo>
                <a:lnTo>
                  <a:pt x="22380" y="12590"/>
                </a:lnTo>
                <a:lnTo>
                  <a:pt x="22430" y="12500"/>
                </a:lnTo>
                <a:lnTo>
                  <a:pt x="22510" y="12480"/>
                </a:lnTo>
                <a:lnTo>
                  <a:pt x="22590" y="12490"/>
                </a:lnTo>
                <a:lnTo>
                  <a:pt x="22660" y="12470"/>
                </a:lnTo>
                <a:lnTo>
                  <a:pt x="22670" y="12460"/>
                </a:lnTo>
                <a:lnTo>
                  <a:pt x="22670" y="12430"/>
                </a:lnTo>
                <a:lnTo>
                  <a:pt x="22670" y="12420"/>
                </a:lnTo>
                <a:lnTo>
                  <a:pt x="22680" y="12420"/>
                </a:lnTo>
                <a:lnTo>
                  <a:pt x="22700" y="12410"/>
                </a:lnTo>
                <a:lnTo>
                  <a:pt x="22710" y="12410"/>
                </a:lnTo>
                <a:lnTo>
                  <a:pt x="22780" y="12350"/>
                </a:lnTo>
                <a:lnTo>
                  <a:pt x="22800" y="12340"/>
                </a:lnTo>
                <a:lnTo>
                  <a:pt x="22840" y="12320"/>
                </a:lnTo>
                <a:lnTo>
                  <a:pt x="22880" y="12320"/>
                </a:lnTo>
                <a:lnTo>
                  <a:pt x="22910" y="12310"/>
                </a:lnTo>
                <a:lnTo>
                  <a:pt x="22950" y="12280"/>
                </a:lnTo>
                <a:lnTo>
                  <a:pt x="23000" y="12230"/>
                </a:lnTo>
                <a:lnTo>
                  <a:pt x="23030" y="12210"/>
                </a:lnTo>
                <a:lnTo>
                  <a:pt x="23070" y="12210"/>
                </a:lnTo>
                <a:lnTo>
                  <a:pt x="23140" y="12240"/>
                </a:lnTo>
                <a:lnTo>
                  <a:pt x="23170" y="12260"/>
                </a:lnTo>
                <a:lnTo>
                  <a:pt x="23210" y="12260"/>
                </a:lnTo>
                <a:lnTo>
                  <a:pt x="23250" y="12250"/>
                </a:lnTo>
                <a:lnTo>
                  <a:pt x="23500" y="12090"/>
                </a:lnTo>
                <a:lnTo>
                  <a:pt x="23530" y="12050"/>
                </a:lnTo>
                <a:lnTo>
                  <a:pt x="23570" y="11960"/>
                </a:lnTo>
                <a:lnTo>
                  <a:pt x="23610" y="11910"/>
                </a:lnTo>
                <a:lnTo>
                  <a:pt x="23660" y="11870"/>
                </a:lnTo>
                <a:lnTo>
                  <a:pt x="23760" y="11820"/>
                </a:lnTo>
                <a:lnTo>
                  <a:pt x="23850" y="11760"/>
                </a:lnTo>
                <a:lnTo>
                  <a:pt x="23900" y="11730"/>
                </a:lnTo>
                <a:lnTo>
                  <a:pt x="23940" y="11720"/>
                </a:lnTo>
                <a:lnTo>
                  <a:pt x="23950" y="11730"/>
                </a:lnTo>
                <a:lnTo>
                  <a:pt x="23990" y="11750"/>
                </a:lnTo>
                <a:lnTo>
                  <a:pt x="23990" y="11790"/>
                </a:lnTo>
                <a:lnTo>
                  <a:pt x="23950" y="11870"/>
                </a:lnTo>
                <a:lnTo>
                  <a:pt x="23930" y="11910"/>
                </a:lnTo>
                <a:lnTo>
                  <a:pt x="23930" y="11940"/>
                </a:lnTo>
                <a:lnTo>
                  <a:pt x="23930" y="11960"/>
                </a:lnTo>
                <a:lnTo>
                  <a:pt x="23930" y="12000"/>
                </a:lnTo>
                <a:lnTo>
                  <a:pt x="23940" y="12010"/>
                </a:lnTo>
                <a:lnTo>
                  <a:pt x="23980" y="12030"/>
                </a:lnTo>
                <a:lnTo>
                  <a:pt x="23990" y="12020"/>
                </a:lnTo>
                <a:lnTo>
                  <a:pt x="24010" y="12020"/>
                </a:lnTo>
                <a:lnTo>
                  <a:pt x="24040" y="11980"/>
                </a:lnTo>
                <a:lnTo>
                  <a:pt x="24070" y="11900"/>
                </a:lnTo>
                <a:lnTo>
                  <a:pt x="24110" y="11850"/>
                </a:lnTo>
                <a:lnTo>
                  <a:pt x="24250" y="11750"/>
                </a:lnTo>
                <a:lnTo>
                  <a:pt x="24360" y="11640"/>
                </a:lnTo>
                <a:lnTo>
                  <a:pt x="24460" y="11590"/>
                </a:lnTo>
                <a:lnTo>
                  <a:pt x="24500" y="11550"/>
                </a:lnTo>
                <a:lnTo>
                  <a:pt x="24530" y="11500"/>
                </a:lnTo>
                <a:lnTo>
                  <a:pt x="24560" y="11450"/>
                </a:lnTo>
                <a:lnTo>
                  <a:pt x="24570" y="11410"/>
                </a:lnTo>
                <a:lnTo>
                  <a:pt x="24580" y="11370"/>
                </a:lnTo>
                <a:lnTo>
                  <a:pt x="24570" y="11250"/>
                </a:lnTo>
                <a:lnTo>
                  <a:pt x="24600" y="11130"/>
                </a:lnTo>
                <a:lnTo>
                  <a:pt x="24610" y="11040"/>
                </a:lnTo>
                <a:lnTo>
                  <a:pt x="24610" y="10950"/>
                </a:lnTo>
                <a:lnTo>
                  <a:pt x="24630" y="10920"/>
                </a:lnTo>
                <a:lnTo>
                  <a:pt x="24650" y="10890"/>
                </a:lnTo>
                <a:lnTo>
                  <a:pt x="24650" y="10880"/>
                </a:lnTo>
                <a:lnTo>
                  <a:pt x="24730" y="10820"/>
                </a:lnTo>
                <a:lnTo>
                  <a:pt x="24810" y="10800"/>
                </a:lnTo>
                <a:lnTo>
                  <a:pt x="24880" y="10790"/>
                </a:lnTo>
                <a:lnTo>
                  <a:pt x="24990" y="10790"/>
                </a:lnTo>
                <a:lnTo>
                  <a:pt x="25090" y="10790"/>
                </a:lnTo>
                <a:lnTo>
                  <a:pt x="25120" y="10790"/>
                </a:lnTo>
                <a:lnTo>
                  <a:pt x="25160" y="10790"/>
                </a:lnTo>
                <a:lnTo>
                  <a:pt x="25170" y="10780"/>
                </a:lnTo>
                <a:lnTo>
                  <a:pt x="25200" y="10770"/>
                </a:lnTo>
                <a:lnTo>
                  <a:pt x="25490" y="10530"/>
                </a:lnTo>
                <a:lnTo>
                  <a:pt x="25600" y="10480"/>
                </a:lnTo>
                <a:lnTo>
                  <a:pt x="25630" y="10480"/>
                </a:lnTo>
                <a:lnTo>
                  <a:pt x="25690" y="10490"/>
                </a:lnTo>
                <a:lnTo>
                  <a:pt x="25710" y="10490"/>
                </a:lnTo>
                <a:lnTo>
                  <a:pt x="25840" y="10460"/>
                </a:lnTo>
                <a:lnTo>
                  <a:pt x="25910" y="10440"/>
                </a:lnTo>
                <a:lnTo>
                  <a:pt x="25930" y="10390"/>
                </a:lnTo>
                <a:lnTo>
                  <a:pt x="25920" y="10360"/>
                </a:lnTo>
                <a:lnTo>
                  <a:pt x="25930" y="10330"/>
                </a:lnTo>
                <a:lnTo>
                  <a:pt x="25960" y="102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