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Amapá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Amap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3300" y="9820"/>
                </a:moveTo>
                <a:lnTo>
                  <a:pt x="43330" y="9800"/>
                </a:lnTo>
                <a:lnTo>
                  <a:pt x="43360" y="9800"/>
                </a:lnTo>
                <a:lnTo>
                  <a:pt x="43410" y="9820"/>
                </a:lnTo>
                <a:lnTo>
                  <a:pt x="43430" y="9830"/>
                </a:lnTo>
                <a:lnTo>
                  <a:pt x="43440" y="9840"/>
                </a:lnTo>
                <a:lnTo>
                  <a:pt x="43450" y="9880"/>
                </a:lnTo>
                <a:lnTo>
                  <a:pt x="43450" y="9890"/>
                </a:lnTo>
                <a:lnTo>
                  <a:pt x="43460" y="9910"/>
                </a:lnTo>
                <a:lnTo>
                  <a:pt x="43460" y="9920"/>
                </a:lnTo>
                <a:lnTo>
                  <a:pt x="43460" y="9940"/>
                </a:lnTo>
                <a:lnTo>
                  <a:pt x="43450" y="9940"/>
                </a:lnTo>
                <a:lnTo>
                  <a:pt x="43440" y="9940"/>
                </a:lnTo>
                <a:lnTo>
                  <a:pt x="43430" y="9940"/>
                </a:lnTo>
                <a:lnTo>
                  <a:pt x="43420" y="9980"/>
                </a:lnTo>
                <a:lnTo>
                  <a:pt x="43440" y="10030"/>
                </a:lnTo>
                <a:lnTo>
                  <a:pt x="43440" y="10050"/>
                </a:lnTo>
                <a:lnTo>
                  <a:pt x="43440" y="10070"/>
                </a:lnTo>
                <a:lnTo>
                  <a:pt x="43440" y="10080"/>
                </a:lnTo>
                <a:lnTo>
                  <a:pt x="43470" y="10100"/>
                </a:lnTo>
                <a:lnTo>
                  <a:pt x="43510" y="10100"/>
                </a:lnTo>
                <a:lnTo>
                  <a:pt x="43540" y="10100"/>
                </a:lnTo>
                <a:lnTo>
                  <a:pt x="43580" y="10090"/>
                </a:lnTo>
                <a:lnTo>
                  <a:pt x="43620" y="10080"/>
                </a:lnTo>
                <a:lnTo>
                  <a:pt x="43680" y="10080"/>
                </a:lnTo>
                <a:lnTo>
                  <a:pt x="43720" y="10100"/>
                </a:lnTo>
                <a:lnTo>
                  <a:pt x="43760" y="10130"/>
                </a:lnTo>
                <a:lnTo>
                  <a:pt x="43800" y="10170"/>
                </a:lnTo>
                <a:lnTo>
                  <a:pt x="43750" y="10170"/>
                </a:lnTo>
                <a:lnTo>
                  <a:pt x="43760" y="10200"/>
                </a:lnTo>
                <a:lnTo>
                  <a:pt x="43830" y="10250"/>
                </a:lnTo>
                <a:lnTo>
                  <a:pt x="43870" y="10290"/>
                </a:lnTo>
                <a:lnTo>
                  <a:pt x="43900" y="10310"/>
                </a:lnTo>
                <a:lnTo>
                  <a:pt x="43990" y="10320"/>
                </a:lnTo>
                <a:lnTo>
                  <a:pt x="44000" y="10320"/>
                </a:lnTo>
                <a:lnTo>
                  <a:pt x="44030" y="10340"/>
                </a:lnTo>
                <a:lnTo>
                  <a:pt x="44050" y="10340"/>
                </a:lnTo>
                <a:lnTo>
                  <a:pt x="44080" y="10340"/>
                </a:lnTo>
                <a:lnTo>
                  <a:pt x="44090" y="10340"/>
                </a:lnTo>
                <a:lnTo>
                  <a:pt x="44110" y="10340"/>
                </a:lnTo>
                <a:lnTo>
                  <a:pt x="44130" y="10360"/>
                </a:lnTo>
                <a:lnTo>
                  <a:pt x="44190" y="10410"/>
                </a:lnTo>
                <a:lnTo>
                  <a:pt x="44210" y="10420"/>
                </a:lnTo>
                <a:lnTo>
                  <a:pt x="44230" y="10430"/>
                </a:lnTo>
                <a:lnTo>
                  <a:pt x="44330" y="10440"/>
                </a:lnTo>
                <a:lnTo>
                  <a:pt x="44360" y="10430"/>
                </a:lnTo>
                <a:lnTo>
                  <a:pt x="44400" y="10420"/>
                </a:lnTo>
                <a:lnTo>
                  <a:pt x="44440" y="10410"/>
                </a:lnTo>
                <a:lnTo>
                  <a:pt x="44470" y="10410"/>
                </a:lnTo>
                <a:lnTo>
                  <a:pt x="44480" y="10410"/>
                </a:lnTo>
                <a:lnTo>
                  <a:pt x="44540" y="10490"/>
                </a:lnTo>
                <a:lnTo>
                  <a:pt x="44560" y="10510"/>
                </a:lnTo>
                <a:lnTo>
                  <a:pt x="44590" y="10520"/>
                </a:lnTo>
                <a:lnTo>
                  <a:pt x="44640" y="10510"/>
                </a:lnTo>
                <a:lnTo>
                  <a:pt x="44660" y="10480"/>
                </a:lnTo>
                <a:lnTo>
                  <a:pt x="44690" y="10400"/>
                </a:lnTo>
                <a:lnTo>
                  <a:pt x="44710" y="10370"/>
                </a:lnTo>
                <a:lnTo>
                  <a:pt x="44720" y="10360"/>
                </a:lnTo>
                <a:lnTo>
                  <a:pt x="44760" y="10360"/>
                </a:lnTo>
                <a:lnTo>
                  <a:pt x="44770" y="10360"/>
                </a:lnTo>
                <a:lnTo>
                  <a:pt x="44790" y="10370"/>
                </a:lnTo>
                <a:lnTo>
                  <a:pt x="44800" y="10380"/>
                </a:lnTo>
                <a:lnTo>
                  <a:pt x="44820" y="10370"/>
                </a:lnTo>
                <a:lnTo>
                  <a:pt x="44840" y="10350"/>
                </a:lnTo>
                <a:lnTo>
                  <a:pt x="44850" y="10350"/>
                </a:lnTo>
                <a:lnTo>
                  <a:pt x="44930" y="10320"/>
                </a:lnTo>
                <a:lnTo>
                  <a:pt x="44970" y="10290"/>
                </a:lnTo>
                <a:lnTo>
                  <a:pt x="44980" y="10250"/>
                </a:lnTo>
                <a:lnTo>
                  <a:pt x="44990" y="10200"/>
                </a:lnTo>
                <a:lnTo>
                  <a:pt x="45000" y="10190"/>
                </a:lnTo>
                <a:lnTo>
                  <a:pt x="45020" y="10200"/>
                </a:lnTo>
                <a:lnTo>
                  <a:pt x="45060" y="10200"/>
                </a:lnTo>
                <a:lnTo>
                  <a:pt x="45080" y="10190"/>
                </a:lnTo>
                <a:lnTo>
                  <a:pt x="45100" y="10150"/>
                </a:lnTo>
                <a:lnTo>
                  <a:pt x="45130" y="10120"/>
                </a:lnTo>
                <a:lnTo>
                  <a:pt x="45180" y="10120"/>
                </a:lnTo>
                <a:lnTo>
                  <a:pt x="45200" y="10110"/>
                </a:lnTo>
                <a:lnTo>
                  <a:pt x="45220" y="10090"/>
                </a:lnTo>
                <a:lnTo>
                  <a:pt x="45240" y="10050"/>
                </a:lnTo>
                <a:lnTo>
                  <a:pt x="45260" y="10020"/>
                </a:lnTo>
                <a:lnTo>
                  <a:pt x="45300" y="10000"/>
                </a:lnTo>
                <a:lnTo>
                  <a:pt x="45330" y="9990"/>
                </a:lnTo>
                <a:lnTo>
                  <a:pt x="45370" y="10000"/>
                </a:lnTo>
                <a:lnTo>
                  <a:pt x="45390" y="10030"/>
                </a:lnTo>
                <a:lnTo>
                  <a:pt x="45390" y="10060"/>
                </a:lnTo>
                <a:lnTo>
                  <a:pt x="45370" y="10090"/>
                </a:lnTo>
                <a:lnTo>
                  <a:pt x="45370" y="10110"/>
                </a:lnTo>
                <a:lnTo>
                  <a:pt x="45380" y="10120"/>
                </a:lnTo>
                <a:lnTo>
                  <a:pt x="45440" y="10120"/>
                </a:lnTo>
                <a:lnTo>
                  <a:pt x="45570" y="10180"/>
                </a:lnTo>
                <a:lnTo>
                  <a:pt x="45610" y="10180"/>
                </a:lnTo>
                <a:lnTo>
                  <a:pt x="45680" y="10190"/>
                </a:lnTo>
                <a:lnTo>
                  <a:pt x="45710" y="10190"/>
                </a:lnTo>
                <a:lnTo>
                  <a:pt x="45770" y="10230"/>
                </a:lnTo>
                <a:lnTo>
                  <a:pt x="45800" y="10240"/>
                </a:lnTo>
                <a:lnTo>
                  <a:pt x="45840" y="10230"/>
                </a:lnTo>
                <a:lnTo>
                  <a:pt x="45920" y="10230"/>
                </a:lnTo>
                <a:lnTo>
                  <a:pt x="45940" y="10220"/>
                </a:lnTo>
                <a:lnTo>
                  <a:pt x="46020" y="10160"/>
                </a:lnTo>
                <a:lnTo>
                  <a:pt x="46090" y="10140"/>
                </a:lnTo>
                <a:lnTo>
                  <a:pt x="46110" y="10120"/>
                </a:lnTo>
                <a:lnTo>
                  <a:pt x="46170" y="10050"/>
                </a:lnTo>
                <a:lnTo>
                  <a:pt x="46170" y="10040"/>
                </a:lnTo>
                <a:lnTo>
                  <a:pt x="46180" y="10030"/>
                </a:lnTo>
                <a:lnTo>
                  <a:pt x="46210" y="10040"/>
                </a:lnTo>
                <a:lnTo>
                  <a:pt x="46220" y="10060"/>
                </a:lnTo>
                <a:lnTo>
                  <a:pt x="46270" y="10130"/>
                </a:lnTo>
                <a:lnTo>
                  <a:pt x="46400" y="10230"/>
                </a:lnTo>
                <a:lnTo>
                  <a:pt x="46400" y="10250"/>
                </a:lnTo>
                <a:lnTo>
                  <a:pt x="46360" y="10270"/>
                </a:lnTo>
                <a:lnTo>
                  <a:pt x="46330" y="10290"/>
                </a:lnTo>
                <a:lnTo>
                  <a:pt x="46310" y="10320"/>
                </a:lnTo>
                <a:lnTo>
                  <a:pt x="46330" y="10340"/>
                </a:lnTo>
                <a:lnTo>
                  <a:pt x="46360" y="10340"/>
                </a:lnTo>
                <a:lnTo>
                  <a:pt x="46610" y="10300"/>
                </a:lnTo>
                <a:lnTo>
                  <a:pt x="46650" y="10300"/>
                </a:lnTo>
                <a:lnTo>
                  <a:pt x="46690" y="10310"/>
                </a:lnTo>
                <a:lnTo>
                  <a:pt x="46750" y="10360"/>
                </a:lnTo>
                <a:lnTo>
                  <a:pt x="46840" y="10370"/>
                </a:lnTo>
                <a:lnTo>
                  <a:pt x="46910" y="10390"/>
                </a:lnTo>
                <a:lnTo>
                  <a:pt x="46960" y="10380"/>
                </a:lnTo>
                <a:lnTo>
                  <a:pt x="46970" y="10380"/>
                </a:lnTo>
                <a:lnTo>
                  <a:pt x="46990" y="10350"/>
                </a:lnTo>
                <a:lnTo>
                  <a:pt x="47000" y="10340"/>
                </a:lnTo>
                <a:lnTo>
                  <a:pt x="47010" y="10340"/>
                </a:lnTo>
                <a:lnTo>
                  <a:pt x="47030" y="10350"/>
                </a:lnTo>
                <a:lnTo>
                  <a:pt x="47040" y="10340"/>
                </a:lnTo>
                <a:lnTo>
                  <a:pt x="47060" y="10320"/>
                </a:lnTo>
                <a:lnTo>
                  <a:pt x="47070" y="10310"/>
                </a:lnTo>
                <a:lnTo>
                  <a:pt x="47090" y="10260"/>
                </a:lnTo>
                <a:lnTo>
                  <a:pt x="47120" y="10210"/>
                </a:lnTo>
                <a:lnTo>
                  <a:pt x="47150" y="10190"/>
                </a:lnTo>
                <a:lnTo>
                  <a:pt x="47240" y="10150"/>
                </a:lnTo>
                <a:lnTo>
                  <a:pt x="47460" y="10010"/>
                </a:lnTo>
                <a:lnTo>
                  <a:pt x="47500" y="9990"/>
                </a:lnTo>
                <a:lnTo>
                  <a:pt x="47520" y="9950"/>
                </a:lnTo>
                <a:lnTo>
                  <a:pt x="47570" y="9870"/>
                </a:lnTo>
                <a:lnTo>
                  <a:pt x="47640" y="9800"/>
                </a:lnTo>
                <a:lnTo>
                  <a:pt x="47700" y="9720"/>
                </a:lnTo>
                <a:lnTo>
                  <a:pt x="47740" y="9630"/>
                </a:lnTo>
                <a:lnTo>
                  <a:pt x="47750" y="9610"/>
                </a:lnTo>
                <a:lnTo>
                  <a:pt x="47760" y="9600"/>
                </a:lnTo>
                <a:lnTo>
                  <a:pt x="47770" y="9580"/>
                </a:lnTo>
                <a:lnTo>
                  <a:pt x="47780" y="9560"/>
                </a:lnTo>
                <a:lnTo>
                  <a:pt x="47770" y="9530"/>
                </a:lnTo>
                <a:lnTo>
                  <a:pt x="47740" y="9480"/>
                </a:lnTo>
                <a:lnTo>
                  <a:pt x="47730" y="9460"/>
                </a:lnTo>
                <a:lnTo>
                  <a:pt x="47740" y="9450"/>
                </a:lnTo>
                <a:lnTo>
                  <a:pt x="47780" y="9440"/>
                </a:lnTo>
                <a:lnTo>
                  <a:pt x="47790" y="9420"/>
                </a:lnTo>
                <a:lnTo>
                  <a:pt x="47800" y="9410"/>
                </a:lnTo>
                <a:lnTo>
                  <a:pt x="47810" y="9350"/>
                </a:lnTo>
                <a:lnTo>
                  <a:pt x="47970" y="8990"/>
                </a:lnTo>
                <a:lnTo>
                  <a:pt x="47980" y="8980"/>
                </a:lnTo>
                <a:lnTo>
                  <a:pt x="48000" y="8960"/>
                </a:lnTo>
                <a:lnTo>
                  <a:pt x="48010" y="8950"/>
                </a:lnTo>
                <a:lnTo>
                  <a:pt x="48040" y="8940"/>
                </a:lnTo>
                <a:lnTo>
                  <a:pt x="48060" y="8930"/>
                </a:lnTo>
                <a:lnTo>
                  <a:pt x="48060" y="8910"/>
                </a:lnTo>
                <a:lnTo>
                  <a:pt x="48050" y="8890"/>
                </a:lnTo>
                <a:lnTo>
                  <a:pt x="48040" y="8870"/>
                </a:lnTo>
                <a:lnTo>
                  <a:pt x="48050" y="8840"/>
                </a:lnTo>
                <a:lnTo>
                  <a:pt x="48180" y="8600"/>
                </a:lnTo>
                <a:lnTo>
                  <a:pt x="48180" y="8590"/>
                </a:lnTo>
                <a:lnTo>
                  <a:pt x="48160" y="8500"/>
                </a:lnTo>
                <a:lnTo>
                  <a:pt x="48160" y="8460"/>
                </a:lnTo>
                <a:lnTo>
                  <a:pt x="48170" y="8420"/>
                </a:lnTo>
                <a:lnTo>
                  <a:pt x="48240" y="8360"/>
                </a:lnTo>
                <a:lnTo>
                  <a:pt x="48290" y="8270"/>
                </a:lnTo>
                <a:lnTo>
                  <a:pt x="48330" y="8230"/>
                </a:lnTo>
                <a:lnTo>
                  <a:pt x="48350" y="8230"/>
                </a:lnTo>
                <a:lnTo>
                  <a:pt x="48370" y="8230"/>
                </a:lnTo>
                <a:lnTo>
                  <a:pt x="48380" y="8230"/>
                </a:lnTo>
                <a:lnTo>
                  <a:pt x="48410" y="8220"/>
                </a:lnTo>
                <a:lnTo>
                  <a:pt x="48430" y="8200"/>
                </a:lnTo>
                <a:lnTo>
                  <a:pt x="48700" y="7750"/>
                </a:lnTo>
                <a:lnTo>
                  <a:pt x="48700" y="7730"/>
                </a:lnTo>
                <a:lnTo>
                  <a:pt x="48700" y="7710"/>
                </a:lnTo>
                <a:lnTo>
                  <a:pt x="48700" y="7700"/>
                </a:lnTo>
                <a:lnTo>
                  <a:pt x="48740" y="7680"/>
                </a:lnTo>
                <a:lnTo>
                  <a:pt x="48750" y="7660"/>
                </a:lnTo>
                <a:lnTo>
                  <a:pt x="48780" y="7600"/>
                </a:lnTo>
                <a:lnTo>
                  <a:pt x="48860" y="7470"/>
                </a:lnTo>
                <a:lnTo>
                  <a:pt x="48880" y="7430"/>
                </a:lnTo>
                <a:lnTo>
                  <a:pt x="48900" y="7340"/>
                </a:lnTo>
                <a:lnTo>
                  <a:pt x="48910" y="7300"/>
                </a:lnTo>
                <a:lnTo>
                  <a:pt x="48940" y="7270"/>
                </a:lnTo>
                <a:lnTo>
                  <a:pt x="48960" y="7260"/>
                </a:lnTo>
                <a:lnTo>
                  <a:pt x="48980" y="7260"/>
                </a:lnTo>
                <a:lnTo>
                  <a:pt x="48990" y="7260"/>
                </a:lnTo>
                <a:lnTo>
                  <a:pt x="49010" y="7240"/>
                </a:lnTo>
                <a:lnTo>
                  <a:pt x="49010" y="7220"/>
                </a:lnTo>
                <a:lnTo>
                  <a:pt x="49010" y="7180"/>
                </a:lnTo>
                <a:lnTo>
                  <a:pt x="49010" y="7160"/>
                </a:lnTo>
                <a:lnTo>
                  <a:pt x="49030" y="7150"/>
                </a:lnTo>
                <a:lnTo>
                  <a:pt x="49090" y="7110"/>
                </a:lnTo>
                <a:lnTo>
                  <a:pt x="49220" y="6970"/>
                </a:lnTo>
                <a:lnTo>
                  <a:pt x="49250" y="6920"/>
                </a:lnTo>
                <a:lnTo>
                  <a:pt x="49280" y="6870"/>
                </a:lnTo>
                <a:lnTo>
                  <a:pt x="49300" y="6810"/>
                </a:lnTo>
                <a:lnTo>
                  <a:pt x="49320" y="6740"/>
                </a:lnTo>
                <a:lnTo>
                  <a:pt x="49380" y="6700"/>
                </a:lnTo>
                <a:lnTo>
                  <a:pt x="49530" y="6630"/>
                </a:lnTo>
                <a:lnTo>
                  <a:pt x="49590" y="6610"/>
                </a:lnTo>
                <a:lnTo>
                  <a:pt x="49630" y="6570"/>
                </a:lnTo>
                <a:lnTo>
                  <a:pt x="49700" y="6390"/>
                </a:lnTo>
                <a:lnTo>
                  <a:pt x="49700" y="6270"/>
                </a:lnTo>
                <a:lnTo>
                  <a:pt x="49720" y="6230"/>
                </a:lnTo>
                <a:lnTo>
                  <a:pt x="49750" y="6230"/>
                </a:lnTo>
                <a:lnTo>
                  <a:pt x="49770" y="6250"/>
                </a:lnTo>
                <a:lnTo>
                  <a:pt x="49790" y="6290"/>
                </a:lnTo>
                <a:lnTo>
                  <a:pt x="49820" y="6400"/>
                </a:lnTo>
                <a:lnTo>
                  <a:pt x="49870" y="6540"/>
                </a:lnTo>
                <a:lnTo>
                  <a:pt x="49990" y="6760"/>
                </a:lnTo>
                <a:lnTo>
                  <a:pt x="50020" y="6850"/>
                </a:lnTo>
                <a:lnTo>
                  <a:pt x="50040" y="6790"/>
                </a:lnTo>
                <a:lnTo>
                  <a:pt x="50020" y="6730"/>
                </a:lnTo>
                <a:lnTo>
                  <a:pt x="49970" y="6640"/>
                </a:lnTo>
                <a:lnTo>
                  <a:pt x="49900" y="6490"/>
                </a:lnTo>
                <a:lnTo>
                  <a:pt x="49800" y="6190"/>
                </a:lnTo>
                <a:lnTo>
                  <a:pt x="49770" y="5980"/>
                </a:lnTo>
                <a:lnTo>
                  <a:pt x="49770" y="5960"/>
                </a:lnTo>
                <a:lnTo>
                  <a:pt x="49800" y="5850"/>
                </a:lnTo>
                <a:lnTo>
                  <a:pt x="49820" y="5830"/>
                </a:lnTo>
                <a:lnTo>
                  <a:pt x="49860" y="5810"/>
                </a:lnTo>
                <a:lnTo>
                  <a:pt x="49910" y="5840"/>
                </a:lnTo>
                <a:lnTo>
                  <a:pt x="49990" y="5890"/>
                </a:lnTo>
                <a:lnTo>
                  <a:pt x="50120" y="5980"/>
                </a:lnTo>
                <a:lnTo>
                  <a:pt x="50300" y="6180"/>
                </a:lnTo>
                <a:lnTo>
                  <a:pt x="50450" y="6370"/>
                </a:lnTo>
                <a:lnTo>
                  <a:pt x="50530" y="6550"/>
                </a:lnTo>
                <a:lnTo>
                  <a:pt x="50540" y="6650"/>
                </a:lnTo>
                <a:lnTo>
                  <a:pt x="50540" y="6860"/>
                </a:lnTo>
                <a:lnTo>
                  <a:pt x="50540" y="7100"/>
                </a:lnTo>
                <a:lnTo>
                  <a:pt x="50500" y="7310"/>
                </a:lnTo>
                <a:lnTo>
                  <a:pt x="50550" y="7410"/>
                </a:lnTo>
                <a:lnTo>
                  <a:pt x="50550" y="7370"/>
                </a:lnTo>
                <a:lnTo>
                  <a:pt x="50590" y="7230"/>
                </a:lnTo>
                <a:lnTo>
                  <a:pt x="50600" y="7050"/>
                </a:lnTo>
                <a:lnTo>
                  <a:pt x="50630" y="6970"/>
                </a:lnTo>
                <a:lnTo>
                  <a:pt x="50670" y="6890"/>
                </a:lnTo>
                <a:lnTo>
                  <a:pt x="50710" y="6890"/>
                </a:lnTo>
                <a:lnTo>
                  <a:pt x="50740" y="6940"/>
                </a:lnTo>
                <a:lnTo>
                  <a:pt x="50720" y="7260"/>
                </a:lnTo>
                <a:lnTo>
                  <a:pt x="50730" y="7530"/>
                </a:lnTo>
                <a:lnTo>
                  <a:pt x="50740" y="7730"/>
                </a:lnTo>
                <a:lnTo>
                  <a:pt x="50710" y="7820"/>
                </a:lnTo>
                <a:lnTo>
                  <a:pt x="50710" y="7960"/>
                </a:lnTo>
                <a:lnTo>
                  <a:pt x="50830" y="8260"/>
                </a:lnTo>
                <a:lnTo>
                  <a:pt x="50850" y="8360"/>
                </a:lnTo>
                <a:lnTo>
                  <a:pt x="50820" y="8420"/>
                </a:lnTo>
                <a:lnTo>
                  <a:pt x="50830" y="8470"/>
                </a:lnTo>
                <a:lnTo>
                  <a:pt x="50860" y="8540"/>
                </a:lnTo>
                <a:lnTo>
                  <a:pt x="50870" y="8580"/>
                </a:lnTo>
                <a:lnTo>
                  <a:pt x="50860" y="8610"/>
                </a:lnTo>
                <a:lnTo>
                  <a:pt x="50870" y="8650"/>
                </a:lnTo>
                <a:lnTo>
                  <a:pt x="50890" y="8680"/>
                </a:lnTo>
                <a:lnTo>
                  <a:pt x="50910" y="8710"/>
                </a:lnTo>
                <a:lnTo>
                  <a:pt x="50920" y="8760"/>
                </a:lnTo>
                <a:lnTo>
                  <a:pt x="50930" y="8810"/>
                </a:lnTo>
                <a:lnTo>
                  <a:pt x="50940" y="8850"/>
                </a:lnTo>
                <a:lnTo>
                  <a:pt x="50970" y="8890"/>
                </a:lnTo>
                <a:lnTo>
                  <a:pt x="51000" y="8940"/>
                </a:lnTo>
                <a:lnTo>
                  <a:pt x="51010" y="8970"/>
                </a:lnTo>
                <a:lnTo>
                  <a:pt x="51010" y="9000"/>
                </a:lnTo>
                <a:lnTo>
                  <a:pt x="51000" y="9030"/>
                </a:lnTo>
                <a:lnTo>
                  <a:pt x="51010" y="9050"/>
                </a:lnTo>
                <a:lnTo>
                  <a:pt x="51010" y="9080"/>
                </a:lnTo>
                <a:lnTo>
                  <a:pt x="51030" y="9100"/>
                </a:lnTo>
                <a:lnTo>
                  <a:pt x="51060" y="9110"/>
                </a:lnTo>
                <a:lnTo>
                  <a:pt x="51070" y="9120"/>
                </a:lnTo>
                <a:lnTo>
                  <a:pt x="51100" y="9140"/>
                </a:lnTo>
                <a:lnTo>
                  <a:pt x="51110" y="9170"/>
                </a:lnTo>
                <a:lnTo>
                  <a:pt x="51120" y="9200"/>
                </a:lnTo>
                <a:lnTo>
                  <a:pt x="51140" y="9230"/>
                </a:lnTo>
                <a:lnTo>
                  <a:pt x="51150" y="9270"/>
                </a:lnTo>
                <a:lnTo>
                  <a:pt x="51160" y="9320"/>
                </a:lnTo>
                <a:lnTo>
                  <a:pt x="51170" y="9360"/>
                </a:lnTo>
                <a:lnTo>
                  <a:pt x="51200" y="9400"/>
                </a:lnTo>
                <a:lnTo>
                  <a:pt x="51210" y="9430"/>
                </a:lnTo>
                <a:lnTo>
                  <a:pt x="51220" y="9470"/>
                </a:lnTo>
                <a:lnTo>
                  <a:pt x="51230" y="9540"/>
                </a:lnTo>
                <a:lnTo>
                  <a:pt x="51270" y="9620"/>
                </a:lnTo>
                <a:lnTo>
                  <a:pt x="51260" y="9670"/>
                </a:lnTo>
                <a:lnTo>
                  <a:pt x="51240" y="9690"/>
                </a:lnTo>
                <a:lnTo>
                  <a:pt x="51230" y="9700"/>
                </a:lnTo>
                <a:lnTo>
                  <a:pt x="51220" y="9720"/>
                </a:lnTo>
                <a:lnTo>
                  <a:pt x="51230" y="9740"/>
                </a:lnTo>
                <a:lnTo>
                  <a:pt x="51240" y="9750"/>
                </a:lnTo>
                <a:lnTo>
                  <a:pt x="51260" y="9750"/>
                </a:lnTo>
                <a:lnTo>
                  <a:pt x="51270" y="9740"/>
                </a:lnTo>
                <a:lnTo>
                  <a:pt x="51280" y="9730"/>
                </a:lnTo>
                <a:lnTo>
                  <a:pt x="51290" y="9720"/>
                </a:lnTo>
                <a:lnTo>
                  <a:pt x="51320" y="9740"/>
                </a:lnTo>
                <a:lnTo>
                  <a:pt x="51360" y="9800"/>
                </a:lnTo>
                <a:lnTo>
                  <a:pt x="51380" y="9840"/>
                </a:lnTo>
                <a:lnTo>
                  <a:pt x="51380" y="9890"/>
                </a:lnTo>
                <a:lnTo>
                  <a:pt x="51400" y="9940"/>
                </a:lnTo>
                <a:lnTo>
                  <a:pt x="51420" y="9980"/>
                </a:lnTo>
                <a:lnTo>
                  <a:pt x="51420" y="10000"/>
                </a:lnTo>
                <a:lnTo>
                  <a:pt x="51430" y="10030"/>
                </a:lnTo>
                <a:lnTo>
                  <a:pt x="51440" y="10110"/>
                </a:lnTo>
                <a:lnTo>
                  <a:pt x="51460" y="10150"/>
                </a:lnTo>
                <a:lnTo>
                  <a:pt x="51470" y="10220"/>
                </a:lnTo>
                <a:lnTo>
                  <a:pt x="51480" y="10260"/>
                </a:lnTo>
                <a:lnTo>
                  <a:pt x="51510" y="10300"/>
                </a:lnTo>
                <a:lnTo>
                  <a:pt x="51530" y="10340"/>
                </a:lnTo>
                <a:lnTo>
                  <a:pt x="51550" y="10390"/>
                </a:lnTo>
                <a:lnTo>
                  <a:pt x="51510" y="10440"/>
                </a:lnTo>
                <a:lnTo>
                  <a:pt x="51500" y="10450"/>
                </a:lnTo>
                <a:lnTo>
                  <a:pt x="51480" y="10460"/>
                </a:lnTo>
                <a:lnTo>
                  <a:pt x="51450" y="10460"/>
                </a:lnTo>
                <a:lnTo>
                  <a:pt x="51430" y="10470"/>
                </a:lnTo>
                <a:lnTo>
                  <a:pt x="51370" y="10450"/>
                </a:lnTo>
                <a:lnTo>
                  <a:pt x="51350" y="10440"/>
                </a:lnTo>
                <a:lnTo>
                  <a:pt x="51330" y="10410"/>
                </a:lnTo>
                <a:lnTo>
                  <a:pt x="51320" y="10410"/>
                </a:lnTo>
                <a:lnTo>
                  <a:pt x="51320" y="10430"/>
                </a:lnTo>
                <a:lnTo>
                  <a:pt x="51330" y="10450"/>
                </a:lnTo>
                <a:lnTo>
                  <a:pt x="51340" y="10460"/>
                </a:lnTo>
                <a:lnTo>
                  <a:pt x="51360" y="10470"/>
                </a:lnTo>
                <a:lnTo>
                  <a:pt x="51370" y="10470"/>
                </a:lnTo>
                <a:lnTo>
                  <a:pt x="51380" y="10490"/>
                </a:lnTo>
                <a:lnTo>
                  <a:pt x="51370" y="10500"/>
                </a:lnTo>
                <a:lnTo>
                  <a:pt x="51360" y="10520"/>
                </a:lnTo>
                <a:lnTo>
                  <a:pt x="51350" y="10570"/>
                </a:lnTo>
                <a:lnTo>
                  <a:pt x="51350" y="10600"/>
                </a:lnTo>
                <a:lnTo>
                  <a:pt x="51360" y="10620"/>
                </a:lnTo>
                <a:lnTo>
                  <a:pt x="51370" y="10630"/>
                </a:lnTo>
                <a:lnTo>
                  <a:pt x="51380" y="10650"/>
                </a:lnTo>
                <a:lnTo>
                  <a:pt x="51400" y="10650"/>
                </a:lnTo>
                <a:lnTo>
                  <a:pt x="51410" y="10630"/>
                </a:lnTo>
                <a:lnTo>
                  <a:pt x="51420" y="10610"/>
                </a:lnTo>
                <a:lnTo>
                  <a:pt x="51410" y="10590"/>
                </a:lnTo>
                <a:lnTo>
                  <a:pt x="51420" y="10560"/>
                </a:lnTo>
                <a:lnTo>
                  <a:pt x="51440" y="10530"/>
                </a:lnTo>
                <a:lnTo>
                  <a:pt x="51460" y="10500"/>
                </a:lnTo>
                <a:lnTo>
                  <a:pt x="51500" y="10480"/>
                </a:lnTo>
                <a:lnTo>
                  <a:pt x="51550" y="10470"/>
                </a:lnTo>
                <a:lnTo>
                  <a:pt x="51590" y="10470"/>
                </a:lnTo>
                <a:lnTo>
                  <a:pt x="51670" y="10530"/>
                </a:lnTo>
                <a:lnTo>
                  <a:pt x="51710" y="10590"/>
                </a:lnTo>
                <a:lnTo>
                  <a:pt x="51720" y="10680"/>
                </a:lnTo>
                <a:lnTo>
                  <a:pt x="51730" y="10700"/>
                </a:lnTo>
                <a:lnTo>
                  <a:pt x="51790" y="10810"/>
                </a:lnTo>
                <a:lnTo>
                  <a:pt x="51840" y="10880"/>
                </a:lnTo>
                <a:lnTo>
                  <a:pt x="51860" y="10910"/>
                </a:lnTo>
                <a:lnTo>
                  <a:pt x="51880" y="10990"/>
                </a:lnTo>
                <a:lnTo>
                  <a:pt x="51890" y="11030"/>
                </a:lnTo>
                <a:lnTo>
                  <a:pt x="51910" y="11050"/>
                </a:lnTo>
                <a:lnTo>
                  <a:pt x="51930" y="11070"/>
                </a:lnTo>
                <a:lnTo>
                  <a:pt x="51980" y="11110"/>
                </a:lnTo>
                <a:lnTo>
                  <a:pt x="52040" y="11140"/>
                </a:lnTo>
                <a:lnTo>
                  <a:pt x="52120" y="11150"/>
                </a:lnTo>
                <a:lnTo>
                  <a:pt x="52200" y="11130"/>
                </a:lnTo>
                <a:lnTo>
                  <a:pt x="52250" y="11100"/>
                </a:lnTo>
                <a:lnTo>
                  <a:pt x="52300" y="11110"/>
                </a:lnTo>
                <a:lnTo>
                  <a:pt x="52330" y="11120"/>
                </a:lnTo>
                <a:lnTo>
                  <a:pt x="52380" y="11120"/>
                </a:lnTo>
                <a:lnTo>
                  <a:pt x="52400" y="11130"/>
                </a:lnTo>
                <a:lnTo>
                  <a:pt x="52470" y="11110"/>
                </a:lnTo>
                <a:lnTo>
                  <a:pt x="52500" y="11110"/>
                </a:lnTo>
                <a:lnTo>
                  <a:pt x="52550" y="11100"/>
                </a:lnTo>
                <a:lnTo>
                  <a:pt x="52580" y="11110"/>
                </a:lnTo>
                <a:lnTo>
                  <a:pt x="52640" y="11140"/>
                </a:lnTo>
                <a:lnTo>
                  <a:pt x="52730" y="11180"/>
                </a:lnTo>
                <a:lnTo>
                  <a:pt x="52910" y="11240"/>
                </a:lnTo>
                <a:lnTo>
                  <a:pt x="53020" y="11300"/>
                </a:lnTo>
                <a:lnTo>
                  <a:pt x="53070" y="11360"/>
                </a:lnTo>
                <a:lnTo>
                  <a:pt x="53100" y="11410"/>
                </a:lnTo>
                <a:lnTo>
                  <a:pt x="53120" y="11520"/>
                </a:lnTo>
                <a:lnTo>
                  <a:pt x="53120" y="11590"/>
                </a:lnTo>
                <a:lnTo>
                  <a:pt x="53120" y="11630"/>
                </a:lnTo>
                <a:lnTo>
                  <a:pt x="53130" y="11680"/>
                </a:lnTo>
                <a:lnTo>
                  <a:pt x="53140" y="11810"/>
                </a:lnTo>
                <a:lnTo>
                  <a:pt x="53160" y="11880"/>
                </a:lnTo>
                <a:lnTo>
                  <a:pt x="53170" y="11960"/>
                </a:lnTo>
                <a:lnTo>
                  <a:pt x="53170" y="12030"/>
                </a:lnTo>
                <a:lnTo>
                  <a:pt x="53150" y="12130"/>
                </a:lnTo>
                <a:lnTo>
                  <a:pt x="53130" y="12170"/>
                </a:lnTo>
                <a:lnTo>
                  <a:pt x="53090" y="12200"/>
                </a:lnTo>
                <a:lnTo>
                  <a:pt x="53040" y="12230"/>
                </a:lnTo>
                <a:lnTo>
                  <a:pt x="52970" y="12260"/>
                </a:lnTo>
                <a:lnTo>
                  <a:pt x="52870" y="12290"/>
                </a:lnTo>
                <a:lnTo>
                  <a:pt x="52780" y="12300"/>
                </a:lnTo>
                <a:lnTo>
                  <a:pt x="52710" y="12320"/>
                </a:lnTo>
                <a:lnTo>
                  <a:pt x="52680" y="12320"/>
                </a:lnTo>
                <a:lnTo>
                  <a:pt x="52650" y="12310"/>
                </a:lnTo>
                <a:lnTo>
                  <a:pt x="52630" y="12300"/>
                </a:lnTo>
                <a:lnTo>
                  <a:pt x="52610" y="12310"/>
                </a:lnTo>
                <a:lnTo>
                  <a:pt x="52620" y="12340"/>
                </a:lnTo>
                <a:lnTo>
                  <a:pt x="52640" y="12360"/>
                </a:lnTo>
                <a:lnTo>
                  <a:pt x="52670" y="12380"/>
                </a:lnTo>
                <a:lnTo>
                  <a:pt x="52720" y="12360"/>
                </a:lnTo>
                <a:lnTo>
                  <a:pt x="52780" y="12380"/>
                </a:lnTo>
                <a:lnTo>
                  <a:pt x="52860" y="12350"/>
                </a:lnTo>
                <a:lnTo>
                  <a:pt x="52920" y="12350"/>
                </a:lnTo>
                <a:lnTo>
                  <a:pt x="52970" y="12350"/>
                </a:lnTo>
                <a:lnTo>
                  <a:pt x="53030" y="12310"/>
                </a:lnTo>
                <a:lnTo>
                  <a:pt x="53070" y="12310"/>
                </a:lnTo>
                <a:lnTo>
                  <a:pt x="53110" y="12340"/>
                </a:lnTo>
                <a:lnTo>
                  <a:pt x="53140" y="12380"/>
                </a:lnTo>
                <a:lnTo>
                  <a:pt x="53140" y="12400"/>
                </a:lnTo>
                <a:lnTo>
                  <a:pt x="53140" y="12420"/>
                </a:lnTo>
                <a:lnTo>
                  <a:pt x="53100" y="12480"/>
                </a:lnTo>
                <a:lnTo>
                  <a:pt x="53040" y="12560"/>
                </a:lnTo>
                <a:lnTo>
                  <a:pt x="52960" y="12610"/>
                </a:lnTo>
                <a:lnTo>
                  <a:pt x="52890" y="12610"/>
                </a:lnTo>
                <a:lnTo>
                  <a:pt x="52850" y="12540"/>
                </a:lnTo>
                <a:lnTo>
                  <a:pt x="52830" y="12580"/>
                </a:lnTo>
                <a:lnTo>
                  <a:pt x="52820" y="12650"/>
                </a:lnTo>
                <a:lnTo>
                  <a:pt x="52790" y="12710"/>
                </a:lnTo>
                <a:lnTo>
                  <a:pt x="52720" y="12750"/>
                </a:lnTo>
                <a:lnTo>
                  <a:pt x="52700" y="12760"/>
                </a:lnTo>
                <a:lnTo>
                  <a:pt x="52630" y="12870"/>
                </a:lnTo>
                <a:lnTo>
                  <a:pt x="52600" y="12900"/>
                </a:lnTo>
                <a:lnTo>
                  <a:pt x="52570" y="12920"/>
                </a:lnTo>
                <a:lnTo>
                  <a:pt x="52410" y="12990"/>
                </a:lnTo>
                <a:lnTo>
                  <a:pt x="52390" y="13010"/>
                </a:lnTo>
                <a:lnTo>
                  <a:pt x="52310" y="13100"/>
                </a:lnTo>
                <a:lnTo>
                  <a:pt x="52290" y="13120"/>
                </a:lnTo>
                <a:lnTo>
                  <a:pt x="52220" y="13280"/>
                </a:lnTo>
                <a:lnTo>
                  <a:pt x="52200" y="13300"/>
                </a:lnTo>
                <a:lnTo>
                  <a:pt x="52180" y="13330"/>
                </a:lnTo>
                <a:lnTo>
                  <a:pt x="52040" y="13400"/>
                </a:lnTo>
                <a:lnTo>
                  <a:pt x="52000" y="13430"/>
                </a:lnTo>
                <a:lnTo>
                  <a:pt x="51980" y="13460"/>
                </a:lnTo>
                <a:lnTo>
                  <a:pt x="51910" y="13650"/>
                </a:lnTo>
                <a:lnTo>
                  <a:pt x="51790" y="13860"/>
                </a:lnTo>
                <a:lnTo>
                  <a:pt x="51690" y="14010"/>
                </a:lnTo>
                <a:lnTo>
                  <a:pt x="51520" y="14190"/>
                </a:lnTo>
                <a:lnTo>
                  <a:pt x="51320" y="14430"/>
                </a:lnTo>
                <a:lnTo>
                  <a:pt x="51300" y="14430"/>
                </a:lnTo>
                <a:lnTo>
                  <a:pt x="51270" y="14420"/>
                </a:lnTo>
                <a:lnTo>
                  <a:pt x="51200" y="14420"/>
                </a:lnTo>
                <a:lnTo>
                  <a:pt x="51040" y="14450"/>
                </a:lnTo>
                <a:lnTo>
                  <a:pt x="50940" y="14520"/>
                </a:lnTo>
                <a:lnTo>
                  <a:pt x="50870" y="14620"/>
                </a:lnTo>
                <a:lnTo>
                  <a:pt x="50760" y="14810"/>
                </a:lnTo>
                <a:lnTo>
                  <a:pt x="50740" y="14830"/>
                </a:lnTo>
                <a:lnTo>
                  <a:pt x="50710" y="14840"/>
                </a:lnTo>
                <a:lnTo>
                  <a:pt x="50580" y="14850"/>
                </a:lnTo>
                <a:lnTo>
                  <a:pt x="50500" y="14870"/>
                </a:lnTo>
                <a:lnTo>
                  <a:pt x="50480" y="14870"/>
                </a:lnTo>
                <a:lnTo>
                  <a:pt x="50480" y="14890"/>
                </a:lnTo>
                <a:lnTo>
                  <a:pt x="50470" y="14900"/>
                </a:lnTo>
                <a:lnTo>
                  <a:pt x="50420" y="14910"/>
                </a:lnTo>
                <a:lnTo>
                  <a:pt x="50370" y="14930"/>
                </a:lnTo>
                <a:lnTo>
                  <a:pt x="50280" y="14920"/>
                </a:lnTo>
                <a:lnTo>
                  <a:pt x="50240" y="14930"/>
                </a:lnTo>
                <a:lnTo>
                  <a:pt x="50240" y="14940"/>
                </a:lnTo>
                <a:lnTo>
                  <a:pt x="50260" y="14950"/>
                </a:lnTo>
                <a:lnTo>
                  <a:pt x="50310" y="14960"/>
                </a:lnTo>
                <a:lnTo>
                  <a:pt x="50330" y="14970"/>
                </a:lnTo>
                <a:lnTo>
                  <a:pt x="50350" y="14990"/>
                </a:lnTo>
                <a:lnTo>
                  <a:pt x="50350" y="15010"/>
                </a:lnTo>
                <a:lnTo>
                  <a:pt x="50370" y="15020"/>
                </a:lnTo>
                <a:lnTo>
                  <a:pt x="50400" y="15020"/>
                </a:lnTo>
                <a:lnTo>
                  <a:pt x="50250" y="15200"/>
                </a:lnTo>
                <a:lnTo>
                  <a:pt x="50220" y="15290"/>
                </a:lnTo>
                <a:lnTo>
                  <a:pt x="50180" y="15350"/>
                </a:lnTo>
                <a:lnTo>
                  <a:pt x="50170" y="15420"/>
                </a:lnTo>
                <a:lnTo>
                  <a:pt x="50160" y="15460"/>
                </a:lnTo>
                <a:lnTo>
                  <a:pt x="50120" y="15520"/>
                </a:lnTo>
                <a:lnTo>
                  <a:pt x="50090" y="15550"/>
                </a:lnTo>
                <a:lnTo>
                  <a:pt x="50030" y="15600"/>
                </a:lnTo>
                <a:lnTo>
                  <a:pt x="50010" y="15630"/>
                </a:lnTo>
                <a:lnTo>
                  <a:pt x="50000" y="15650"/>
                </a:lnTo>
                <a:lnTo>
                  <a:pt x="50010" y="15680"/>
                </a:lnTo>
                <a:lnTo>
                  <a:pt x="50010" y="15720"/>
                </a:lnTo>
                <a:lnTo>
                  <a:pt x="49990" y="15750"/>
                </a:lnTo>
                <a:lnTo>
                  <a:pt x="49920" y="15810"/>
                </a:lnTo>
                <a:lnTo>
                  <a:pt x="49880" y="15840"/>
                </a:lnTo>
                <a:lnTo>
                  <a:pt x="49850" y="15850"/>
                </a:lnTo>
                <a:lnTo>
                  <a:pt x="49820" y="15850"/>
                </a:lnTo>
                <a:lnTo>
                  <a:pt x="49770" y="15820"/>
                </a:lnTo>
                <a:lnTo>
                  <a:pt x="49730" y="15820"/>
                </a:lnTo>
                <a:lnTo>
                  <a:pt x="49730" y="15840"/>
                </a:lnTo>
                <a:lnTo>
                  <a:pt x="49750" y="15840"/>
                </a:lnTo>
                <a:lnTo>
                  <a:pt x="49770" y="15840"/>
                </a:lnTo>
                <a:lnTo>
                  <a:pt x="49790" y="15850"/>
                </a:lnTo>
                <a:lnTo>
                  <a:pt x="49790" y="15870"/>
                </a:lnTo>
                <a:lnTo>
                  <a:pt x="49760" y="15870"/>
                </a:lnTo>
                <a:lnTo>
                  <a:pt x="49720" y="15880"/>
                </a:lnTo>
                <a:lnTo>
                  <a:pt x="49720" y="15890"/>
                </a:lnTo>
                <a:lnTo>
                  <a:pt x="49750" y="15890"/>
                </a:lnTo>
                <a:lnTo>
                  <a:pt x="49770" y="15890"/>
                </a:lnTo>
                <a:lnTo>
                  <a:pt x="49790" y="15880"/>
                </a:lnTo>
                <a:lnTo>
                  <a:pt x="49800" y="15870"/>
                </a:lnTo>
                <a:lnTo>
                  <a:pt x="49830" y="15880"/>
                </a:lnTo>
                <a:lnTo>
                  <a:pt x="49740" y="15980"/>
                </a:lnTo>
                <a:lnTo>
                  <a:pt x="49640" y="16130"/>
                </a:lnTo>
                <a:lnTo>
                  <a:pt x="49620" y="16140"/>
                </a:lnTo>
                <a:lnTo>
                  <a:pt x="49590" y="16160"/>
                </a:lnTo>
                <a:lnTo>
                  <a:pt x="49580" y="16170"/>
                </a:lnTo>
                <a:lnTo>
                  <a:pt x="49500" y="16270"/>
                </a:lnTo>
                <a:lnTo>
                  <a:pt x="49490" y="16300"/>
                </a:lnTo>
                <a:lnTo>
                  <a:pt x="49460" y="16360"/>
                </a:lnTo>
                <a:lnTo>
                  <a:pt x="49440" y="16530"/>
                </a:lnTo>
                <a:lnTo>
                  <a:pt x="49470" y="16740"/>
                </a:lnTo>
                <a:lnTo>
                  <a:pt x="49470" y="16800"/>
                </a:lnTo>
                <a:lnTo>
                  <a:pt x="49470" y="16820"/>
                </a:lnTo>
                <a:lnTo>
                  <a:pt x="49460" y="16840"/>
                </a:lnTo>
                <a:lnTo>
                  <a:pt x="49450" y="16850"/>
                </a:lnTo>
                <a:lnTo>
                  <a:pt x="49440" y="16860"/>
                </a:lnTo>
                <a:lnTo>
                  <a:pt x="49430" y="16870"/>
                </a:lnTo>
                <a:lnTo>
                  <a:pt x="49390" y="16890"/>
                </a:lnTo>
                <a:lnTo>
                  <a:pt x="49320" y="16950"/>
                </a:lnTo>
                <a:lnTo>
                  <a:pt x="49290" y="16970"/>
                </a:lnTo>
                <a:lnTo>
                  <a:pt x="49250" y="17030"/>
                </a:lnTo>
                <a:lnTo>
                  <a:pt x="49220" y="17050"/>
                </a:lnTo>
                <a:lnTo>
                  <a:pt x="49070" y="17100"/>
                </a:lnTo>
                <a:lnTo>
                  <a:pt x="49070" y="17090"/>
                </a:lnTo>
                <a:lnTo>
                  <a:pt x="49030" y="17080"/>
                </a:lnTo>
                <a:lnTo>
                  <a:pt x="49010" y="17080"/>
                </a:lnTo>
                <a:lnTo>
                  <a:pt x="49000" y="17080"/>
                </a:lnTo>
                <a:lnTo>
                  <a:pt x="48990" y="17090"/>
                </a:lnTo>
                <a:lnTo>
                  <a:pt x="48980" y="17090"/>
                </a:lnTo>
                <a:lnTo>
                  <a:pt x="48970" y="17090"/>
                </a:lnTo>
                <a:lnTo>
                  <a:pt x="48960" y="17080"/>
                </a:lnTo>
                <a:lnTo>
                  <a:pt x="48940" y="17060"/>
                </a:lnTo>
                <a:lnTo>
                  <a:pt x="48930" y="17060"/>
                </a:lnTo>
                <a:lnTo>
                  <a:pt x="48920" y="17070"/>
                </a:lnTo>
                <a:lnTo>
                  <a:pt x="48910" y="17100"/>
                </a:lnTo>
                <a:lnTo>
                  <a:pt x="48900" y="17110"/>
                </a:lnTo>
                <a:lnTo>
                  <a:pt x="48890" y="17120"/>
                </a:lnTo>
                <a:lnTo>
                  <a:pt x="48880" y="17120"/>
                </a:lnTo>
                <a:lnTo>
                  <a:pt x="48870" y="17120"/>
                </a:lnTo>
                <a:lnTo>
                  <a:pt x="48850" y="17110"/>
                </a:lnTo>
                <a:lnTo>
                  <a:pt x="48830" y="17110"/>
                </a:lnTo>
                <a:lnTo>
                  <a:pt x="48820" y="17110"/>
                </a:lnTo>
                <a:lnTo>
                  <a:pt x="48810" y="17120"/>
                </a:lnTo>
                <a:lnTo>
                  <a:pt x="48800" y="17120"/>
                </a:lnTo>
                <a:lnTo>
                  <a:pt x="48790" y="17130"/>
                </a:lnTo>
                <a:lnTo>
                  <a:pt x="48780" y="17140"/>
                </a:lnTo>
                <a:lnTo>
                  <a:pt x="48780" y="17150"/>
                </a:lnTo>
                <a:lnTo>
                  <a:pt x="48780" y="17190"/>
                </a:lnTo>
                <a:lnTo>
                  <a:pt x="48780" y="17200"/>
                </a:lnTo>
                <a:lnTo>
                  <a:pt x="48770" y="17210"/>
                </a:lnTo>
                <a:lnTo>
                  <a:pt x="48770" y="17220"/>
                </a:lnTo>
                <a:lnTo>
                  <a:pt x="48760" y="17220"/>
                </a:lnTo>
                <a:lnTo>
                  <a:pt x="48750" y="17220"/>
                </a:lnTo>
                <a:lnTo>
                  <a:pt x="48740" y="17220"/>
                </a:lnTo>
                <a:lnTo>
                  <a:pt x="48730" y="17200"/>
                </a:lnTo>
                <a:lnTo>
                  <a:pt x="48700" y="17140"/>
                </a:lnTo>
                <a:lnTo>
                  <a:pt x="48690" y="17130"/>
                </a:lnTo>
                <a:lnTo>
                  <a:pt x="48680" y="17110"/>
                </a:lnTo>
                <a:lnTo>
                  <a:pt x="48650" y="17100"/>
                </a:lnTo>
                <a:lnTo>
                  <a:pt x="48640" y="17090"/>
                </a:lnTo>
                <a:lnTo>
                  <a:pt x="48620" y="17090"/>
                </a:lnTo>
                <a:lnTo>
                  <a:pt x="48400" y="17070"/>
                </a:lnTo>
                <a:lnTo>
                  <a:pt x="48390" y="17070"/>
                </a:lnTo>
                <a:lnTo>
                  <a:pt x="48350" y="17050"/>
                </a:lnTo>
                <a:lnTo>
                  <a:pt x="48340" y="17050"/>
                </a:lnTo>
                <a:lnTo>
                  <a:pt x="48330" y="17040"/>
                </a:lnTo>
                <a:lnTo>
                  <a:pt x="48270" y="16970"/>
                </a:lnTo>
                <a:lnTo>
                  <a:pt x="48250" y="16950"/>
                </a:lnTo>
                <a:lnTo>
                  <a:pt x="48240" y="16950"/>
                </a:lnTo>
                <a:lnTo>
                  <a:pt x="48200" y="16930"/>
                </a:lnTo>
                <a:lnTo>
                  <a:pt x="48170" y="16920"/>
                </a:lnTo>
                <a:lnTo>
                  <a:pt x="48160" y="16910"/>
                </a:lnTo>
                <a:lnTo>
                  <a:pt x="48150" y="16900"/>
                </a:lnTo>
                <a:lnTo>
                  <a:pt x="48130" y="16850"/>
                </a:lnTo>
                <a:lnTo>
                  <a:pt x="48130" y="16830"/>
                </a:lnTo>
                <a:lnTo>
                  <a:pt x="48130" y="16790"/>
                </a:lnTo>
                <a:lnTo>
                  <a:pt x="48130" y="16780"/>
                </a:lnTo>
                <a:lnTo>
                  <a:pt x="48100" y="16730"/>
                </a:lnTo>
                <a:lnTo>
                  <a:pt x="48100" y="16710"/>
                </a:lnTo>
                <a:lnTo>
                  <a:pt x="48100" y="16690"/>
                </a:lnTo>
                <a:lnTo>
                  <a:pt x="48110" y="16680"/>
                </a:lnTo>
                <a:lnTo>
                  <a:pt x="48140" y="16650"/>
                </a:lnTo>
                <a:lnTo>
                  <a:pt x="48140" y="16640"/>
                </a:lnTo>
                <a:lnTo>
                  <a:pt x="48140" y="16630"/>
                </a:lnTo>
                <a:lnTo>
                  <a:pt x="48140" y="16610"/>
                </a:lnTo>
                <a:lnTo>
                  <a:pt x="48140" y="16600"/>
                </a:lnTo>
                <a:lnTo>
                  <a:pt x="48140" y="16580"/>
                </a:lnTo>
                <a:lnTo>
                  <a:pt x="48130" y="16570"/>
                </a:lnTo>
                <a:lnTo>
                  <a:pt x="48120" y="16550"/>
                </a:lnTo>
                <a:lnTo>
                  <a:pt x="48080" y="16520"/>
                </a:lnTo>
                <a:lnTo>
                  <a:pt x="48070" y="16510"/>
                </a:lnTo>
                <a:lnTo>
                  <a:pt x="48060" y="16500"/>
                </a:lnTo>
                <a:lnTo>
                  <a:pt x="48050" y="16500"/>
                </a:lnTo>
                <a:lnTo>
                  <a:pt x="48040" y="16500"/>
                </a:lnTo>
                <a:lnTo>
                  <a:pt x="48030" y="16500"/>
                </a:lnTo>
                <a:lnTo>
                  <a:pt x="48010" y="16500"/>
                </a:lnTo>
                <a:lnTo>
                  <a:pt x="48000" y="16500"/>
                </a:lnTo>
                <a:lnTo>
                  <a:pt x="47880" y="16540"/>
                </a:lnTo>
                <a:lnTo>
                  <a:pt x="47870" y="16540"/>
                </a:lnTo>
                <a:lnTo>
                  <a:pt x="47860" y="16540"/>
                </a:lnTo>
                <a:lnTo>
                  <a:pt x="47850" y="16540"/>
                </a:lnTo>
                <a:lnTo>
                  <a:pt x="47850" y="16530"/>
                </a:lnTo>
                <a:lnTo>
                  <a:pt x="47840" y="16510"/>
                </a:lnTo>
                <a:lnTo>
                  <a:pt x="47840" y="16500"/>
                </a:lnTo>
                <a:lnTo>
                  <a:pt x="47840" y="16480"/>
                </a:lnTo>
                <a:lnTo>
                  <a:pt x="47850" y="16470"/>
                </a:lnTo>
                <a:lnTo>
                  <a:pt x="47860" y="16450"/>
                </a:lnTo>
                <a:lnTo>
                  <a:pt x="47860" y="16440"/>
                </a:lnTo>
                <a:lnTo>
                  <a:pt x="47860" y="16430"/>
                </a:lnTo>
                <a:lnTo>
                  <a:pt x="47860" y="16420"/>
                </a:lnTo>
                <a:lnTo>
                  <a:pt x="47840" y="16390"/>
                </a:lnTo>
                <a:lnTo>
                  <a:pt x="47840" y="16370"/>
                </a:lnTo>
                <a:lnTo>
                  <a:pt x="47840" y="16360"/>
                </a:lnTo>
                <a:lnTo>
                  <a:pt x="47850" y="16350"/>
                </a:lnTo>
                <a:lnTo>
                  <a:pt x="47850" y="16330"/>
                </a:lnTo>
                <a:lnTo>
                  <a:pt x="47860" y="16310"/>
                </a:lnTo>
                <a:lnTo>
                  <a:pt x="47870" y="16290"/>
                </a:lnTo>
                <a:lnTo>
                  <a:pt x="47870" y="16270"/>
                </a:lnTo>
                <a:lnTo>
                  <a:pt x="47870" y="16250"/>
                </a:lnTo>
                <a:lnTo>
                  <a:pt x="47860" y="16240"/>
                </a:lnTo>
                <a:lnTo>
                  <a:pt x="47840" y="16170"/>
                </a:lnTo>
                <a:lnTo>
                  <a:pt x="47840" y="16160"/>
                </a:lnTo>
                <a:lnTo>
                  <a:pt x="47830" y="16090"/>
                </a:lnTo>
                <a:lnTo>
                  <a:pt x="47830" y="16070"/>
                </a:lnTo>
                <a:lnTo>
                  <a:pt x="47820" y="16060"/>
                </a:lnTo>
                <a:lnTo>
                  <a:pt x="47810" y="16040"/>
                </a:lnTo>
                <a:lnTo>
                  <a:pt x="47780" y="16020"/>
                </a:lnTo>
                <a:lnTo>
                  <a:pt x="47750" y="16010"/>
                </a:lnTo>
                <a:lnTo>
                  <a:pt x="47730" y="16010"/>
                </a:lnTo>
                <a:lnTo>
                  <a:pt x="47700" y="16010"/>
                </a:lnTo>
                <a:lnTo>
                  <a:pt x="47690" y="16010"/>
                </a:lnTo>
                <a:lnTo>
                  <a:pt x="47680" y="16000"/>
                </a:lnTo>
                <a:lnTo>
                  <a:pt x="47670" y="16000"/>
                </a:lnTo>
                <a:lnTo>
                  <a:pt x="47660" y="15980"/>
                </a:lnTo>
                <a:lnTo>
                  <a:pt x="47650" y="15970"/>
                </a:lnTo>
                <a:lnTo>
                  <a:pt x="47620" y="15890"/>
                </a:lnTo>
                <a:lnTo>
                  <a:pt x="47610" y="15870"/>
                </a:lnTo>
                <a:lnTo>
                  <a:pt x="47610" y="15840"/>
                </a:lnTo>
                <a:lnTo>
                  <a:pt x="47610" y="15820"/>
                </a:lnTo>
                <a:lnTo>
                  <a:pt x="47610" y="15790"/>
                </a:lnTo>
                <a:lnTo>
                  <a:pt x="47620" y="15750"/>
                </a:lnTo>
                <a:lnTo>
                  <a:pt x="47630" y="15720"/>
                </a:lnTo>
                <a:lnTo>
                  <a:pt x="47630" y="15570"/>
                </a:lnTo>
                <a:lnTo>
                  <a:pt x="47620" y="15550"/>
                </a:lnTo>
                <a:lnTo>
                  <a:pt x="47600" y="15540"/>
                </a:lnTo>
                <a:lnTo>
                  <a:pt x="47530" y="15480"/>
                </a:lnTo>
                <a:lnTo>
                  <a:pt x="47520" y="15470"/>
                </a:lnTo>
                <a:lnTo>
                  <a:pt x="47510" y="15450"/>
                </a:lnTo>
                <a:lnTo>
                  <a:pt x="47480" y="15390"/>
                </a:lnTo>
                <a:lnTo>
                  <a:pt x="47480" y="15380"/>
                </a:lnTo>
                <a:lnTo>
                  <a:pt x="47310" y="15210"/>
                </a:lnTo>
                <a:lnTo>
                  <a:pt x="47300" y="15180"/>
                </a:lnTo>
                <a:lnTo>
                  <a:pt x="47290" y="15170"/>
                </a:lnTo>
                <a:lnTo>
                  <a:pt x="47280" y="15160"/>
                </a:lnTo>
                <a:lnTo>
                  <a:pt x="47260" y="15140"/>
                </a:lnTo>
                <a:lnTo>
                  <a:pt x="47250" y="15130"/>
                </a:lnTo>
                <a:lnTo>
                  <a:pt x="47230" y="15130"/>
                </a:lnTo>
                <a:lnTo>
                  <a:pt x="47220" y="15130"/>
                </a:lnTo>
                <a:lnTo>
                  <a:pt x="47150" y="15170"/>
                </a:lnTo>
                <a:lnTo>
                  <a:pt x="47140" y="15170"/>
                </a:lnTo>
                <a:lnTo>
                  <a:pt x="47130" y="15170"/>
                </a:lnTo>
                <a:lnTo>
                  <a:pt x="47120" y="15170"/>
                </a:lnTo>
                <a:lnTo>
                  <a:pt x="47110" y="15170"/>
                </a:lnTo>
                <a:lnTo>
                  <a:pt x="47080" y="15170"/>
                </a:lnTo>
                <a:lnTo>
                  <a:pt x="47040" y="15150"/>
                </a:lnTo>
                <a:lnTo>
                  <a:pt x="47030" y="15120"/>
                </a:lnTo>
                <a:lnTo>
                  <a:pt x="46930" y="14800"/>
                </a:lnTo>
                <a:lnTo>
                  <a:pt x="46890" y="14770"/>
                </a:lnTo>
                <a:lnTo>
                  <a:pt x="46850" y="14680"/>
                </a:lnTo>
                <a:lnTo>
                  <a:pt x="46850" y="14670"/>
                </a:lnTo>
                <a:lnTo>
                  <a:pt x="46840" y="14660"/>
                </a:lnTo>
                <a:lnTo>
                  <a:pt x="46860" y="14580"/>
                </a:lnTo>
                <a:lnTo>
                  <a:pt x="46860" y="14540"/>
                </a:lnTo>
                <a:lnTo>
                  <a:pt x="46860" y="14520"/>
                </a:lnTo>
                <a:lnTo>
                  <a:pt x="46860" y="14490"/>
                </a:lnTo>
                <a:lnTo>
                  <a:pt x="46850" y="14450"/>
                </a:lnTo>
                <a:lnTo>
                  <a:pt x="46810" y="14370"/>
                </a:lnTo>
                <a:lnTo>
                  <a:pt x="46800" y="14330"/>
                </a:lnTo>
                <a:lnTo>
                  <a:pt x="46790" y="14280"/>
                </a:lnTo>
                <a:lnTo>
                  <a:pt x="46790" y="14270"/>
                </a:lnTo>
                <a:lnTo>
                  <a:pt x="46780" y="14260"/>
                </a:lnTo>
                <a:lnTo>
                  <a:pt x="46780" y="14250"/>
                </a:lnTo>
                <a:lnTo>
                  <a:pt x="46730" y="14210"/>
                </a:lnTo>
                <a:lnTo>
                  <a:pt x="46720" y="14200"/>
                </a:lnTo>
                <a:lnTo>
                  <a:pt x="46710" y="14180"/>
                </a:lnTo>
                <a:lnTo>
                  <a:pt x="46620" y="13990"/>
                </a:lnTo>
                <a:lnTo>
                  <a:pt x="46610" y="13960"/>
                </a:lnTo>
                <a:lnTo>
                  <a:pt x="46610" y="13850"/>
                </a:lnTo>
                <a:lnTo>
                  <a:pt x="46610" y="13800"/>
                </a:lnTo>
                <a:lnTo>
                  <a:pt x="46610" y="13770"/>
                </a:lnTo>
                <a:lnTo>
                  <a:pt x="46590" y="13730"/>
                </a:lnTo>
                <a:lnTo>
                  <a:pt x="46590" y="13710"/>
                </a:lnTo>
                <a:lnTo>
                  <a:pt x="46590" y="13690"/>
                </a:lnTo>
                <a:lnTo>
                  <a:pt x="46590" y="13680"/>
                </a:lnTo>
                <a:lnTo>
                  <a:pt x="46610" y="13620"/>
                </a:lnTo>
                <a:lnTo>
                  <a:pt x="46610" y="13600"/>
                </a:lnTo>
                <a:lnTo>
                  <a:pt x="46610" y="13560"/>
                </a:lnTo>
                <a:lnTo>
                  <a:pt x="46620" y="13510"/>
                </a:lnTo>
                <a:lnTo>
                  <a:pt x="46650" y="13390"/>
                </a:lnTo>
                <a:lnTo>
                  <a:pt x="46650" y="13370"/>
                </a:lnTo>
                <a:lnTo>
                  <a:pt x="46650" y="13320"/>
                </a:lnTo>
                <a:lnTo>
                  <a:pt x="46640" y="13290"/>
                </a:lnTo>
                <a:lnTo>
                  <a:pt x="46640" y="13280"/>
                </a:lnTo>
                <a:lnTo>
                  <a:pt x="46630" y="13270"/>
                </a:lnTo>
                <a:lnTo>
                  <a:pt x="46630" y="13260"/>
                </a:lnTo>
                <a:lnTo>
                  <a:pt x="46610" y="13250"/>
                </a:lnTo>
                <a:lnTo>
                  <a:pt x="46430" y="13220"/>
                </a:lnTo>
                <a:lnTo>
                  <a:pt x="46340" y="13190"/>
                </a:lnTo>
                <a:lnTo>
                  <a:pt x="46310" y="13170"/>
                </a:lnTo>
                <a:lnTo>
                  <a:pt x="46270" y="13150"/>
                </a:lnTo>
                <a:lnTo>
                  <a:pt x="46240" y="13110"/>
                </a:lnTo>
                <a:lnTo>
                  <a:pt x="46210" y="13070"/>
                </a:lnTo>
                <a:lnTo>
                  <a:pt x="46200" y="13030"/>
                </a:lnTo>
                <a:lnTo>
                  <a:pt x="46180" y="13000"/>
                </a:lnTo>
                <a:lnTo>
                  <a:pt x="46170" y="12990"/>
                </a:lnTo>
                <a:lnTo>
                  <a:pt x="46160" y="12970"/>
                </a:lnTo>
                <a:lnTo>
                  <a:pt x="46080" y="12920"/>
                </a:lnTo>
                <a:lnTo>
                  <a:pt x="46050" y="12880"/>
                </a:lnTo>
                <a:lnTo>
                  <a:pt x="46040" y="12870"/>
                </a:lnTo>
                <a:lnTo>
                  <a:pt x="46030" y="12850"/>
                </a:lnTo>
                <a:lnTo>
                  <a:pt x="46020" y="12820"/>
                </a:lnTo>
                <a:lnTo>
                  <a:pt x="46020" y="12760"/>
                </a:lnTo>
                <a:lnTo>
                  <a:pt x="46020" y="12750"/>
                </a:lnTo>
                <a:lnTo>
                  <a:pt x="46000" y="12720"/>
                </a:lnTo>
                <a:lnTo>
                  <a:pt x="45990" y="12710"/>
                </a:lnTo>
                <a:lnTo>
                  <a:pt x="46000" y="12700"/>
                </a:lnTo>
                <a:lnTo>
                  <a:pt x="46000" y="12680"/>
                </a:lnTo>
                <a:lnTo>
                  <a:pt x="46000" y="12670"/>
                </a:lnTo>
                <a:lnTo>
                  <a:pt x="46000" y="12660"/>
                </a:lnTo>
                <a:lnTo>
                  <a:pt x="45950" y="12550"/>
                </a:lnTo>
                <a:lnTo>
                  <a:pt x="45940" y="12540"/>
                </a:lnTo>
                <a:lnTo>
                  <a:pt x="45930" y="12490"/>
                </a:lnTo>
                <a:lnTo>
                  <a:pt x="45930" y="12470"/>
                </a:lnTo>
                <a:lnTo>
                  <a:pt x="45940" y="12440"/>
                </a:lnTo>
                <a:lnTo>
                  <a:pt x="45940" y="12430"/>
                </a:lnTo>
                <a:lnTo>
                  <a:pt x="45940" y="12420"/>
                </a:lnTo>
                <a:lnTo>
                  <a:pt x="45950" y="12410"/>
                </a:lnTo>
                <a:lnTo>
                  <a:pt x="45960" y="12410"/>
                </a:lnTo>
                <a:lnTo>
                  <a:pt x="45990" y="12410"/>
                </a:lnTo>
                <a:lnTo>
                  <a:pt x="46040" y="12390"/>
                </a:lnTo>
                <a:lnTo>
                  <a:pt x="46050" y="12380"/>
                </a:lnTo>
                <a:lnTo>
                  <a:pt x="46050" y="12370"/>
                </a:lnTo>
                <a:lnTo>
                  <a:pt x="46050" y="12360"/>
                </a:lnTo>
                <a:lnTo>
                  <a:pt x="46050" y="12350"/>
                </a:lnTo>
                <a:lnTo>
                  <a:pt x="46030" y="12310"/>
                </a:lnTo>
                <a:lnTo>
                  <a:pt x="46020" y="12290"/>
                </a:lnTo>
                <a:lnTo>
                  <a:pt x="46010" y="12280"/>
                </a:lnTo>
                <a:lnTo>
                  <a:pt x="46010" y="12260"/>
                </a:lnTo>
                <a:lnTo>
                  <a:pt x="46010" y="12250"/>
                </a:lnTo>
                <a:lnTo>
                  <a:pt x="46000" y="12240"/>
                </a:lnTo>
                <a:lnTo>
                  <a:pt x="45990" y="12230"/>
                </a:lnTo>
                <a:lnTo>
                  <a:pt x="45970" y="12220"/>
                </a:lnTo>
                <a:lnTo>
                  <a:pt x="45960" y="12220"/>
                </a:lnTo>
                <a:lnTo>
                  <a:pt x="45940" y="12220"/>
                </a:lnTo>
                <a:lnTo>
                  <a:pt x="45890" y="12240"/>
                </a:lnTo>
                <a:lnTo>
                  <a:pt x="45810" y="12260"/>
                </a:lnTo>
                <a:lnTo>
                  <a:pt x="45790" y="12260"/>
                </a:lnTo>
                <a:lnTo>
                  <a:pt x="45780" y="12260"/>
                </a:lnTo>
                <a:lnTo>
                  <a:pt x="45770" y="12250"/>
                </a:lnTo>
                <a:lnTo>
                  <a:pt x="45770" y="12240"/>
                </a:lnTo>
                <a:lnTo>
                  <a:pt x="45770" y="12230"/>
                </a:lnTo>
                <a:lnTo>
                  <a:pt x="45780" y="12220"/>
                </a:lnTo>
                <a:lnTo>
                  <a:pt x="45780" y="12210"/>
                </a:lnTo>
                <a:lnTo>
                  <a:pt x="45780" y="12200"/>
                </a:lnTo>
                <a:lnTo>
                  <a:pt x="45790" y="12190"/>
                </a:lnTo>
                <a:lnTo>
                  <a:pt x="45780" y="12180"/>
                </a:lnTo>
                <a:lnTo>
                  <a:pt x="45780" y="12170"/>
                </a:lnTo>
                <a:lnTo>
                  <a:pt x="45750" y="12130"/>
                </a:lnTo>
                <a:lnTo>
                  <a:pt x="45740" y="12110"/>
                </a:lnTo>
                <a:lnTo>
                  <a:pt x="45740" y="12100"/>
                </a:lnTo>
                <a:lnTo>
                  <a:pt x="45740" y="12090"/>
                </a:lnTo>
                <a:lnTo>
                  <a:pt x="45740" y="12080"/>
                </a:lnTo>
                <a:lnTo>
                  <a:pt x="45750" y="12070"/>
                </a:lnTo>
                <a:lnTo>
                  <a:pt x="45760" y="12060"/>
                </a:lnTo>
                <a:lnTo>
                  <a:pt x="45770" y="12050"/>
                </a:lnTo>
                <a:lnTo>
                  <a:pt x="45770" y="12040"/>
                </a:lnTo>
                <a:lnTo>
                  <a:pt x="45770" y="12030"/>
                </a:lnTo>
                <a:lnTo>
                  <a:pt x="45760" y="12020"/>
                </a:lnTo>
                <a:lnTo>
                  <a:pt x="45740" y="12010"/>
                </a:lnTo>
                <a:lnTo>
                  <a:pt x="45720" y="12020"/>
                </a:lnTo>
                <a:lnTo>
                  <a:pt x="45710" y="12020"/>
                </a:lnTo>
                <a:lnTo>
                  <a:pt x="45680" y="12000"/>
                </a:lnTo>
                <a:lnTo>
                  <a:pt x="45670" y="12000"/>
                </a:lnTo>
                <a:lnTo>
                  <a:pt x="45660" y="12000"/>
                </a:lnTo>
                <a:lnTo>
                  <a:pt x="45640" y="12000"/>
                </a:lnTo>
                <a:lnTo>
                  <a:pt x="45630" y="12000"/>
                </a:lnTo>
                <a:lnTo>
                  <a:pt x="45620" y="12000"/>
                </a:lnTo>
                <a:lnTo>
                  <a:pt x="45600" y="12010"/>
                </a:lnTo>
                <a:lnTo>
                  <a:pt x="45580" y="12020"/>
                </a:lnTo>
                <a:lnTo>
                  <a:pt x="45570" y="12020"/>
                </a:lnTo>
                <a:lnTo>
                  <a:pt x="45560" y="12020"/>
                </a:lnTo>
                <a:lnTo>
                  <a:pt x="45550" y="12020"/>
                </a:lnTo>
                <a:lnTo>
                  <a:pt x="45550" y="12010"/>
                </a:lnTo>
                <a:lnTo>
                  <a:pt x="45540" y="11990"/>
                </a:lnTo>
                <a:lnTo>
                  <a:pt x="45540" y="11970"/>
                </a:lnTo>
                <a:lnTo>
                  <a:pt x="45540" y="11960"/>
                </a:lnTo>
                <a:lnTo>
                  <a:pt x="45540" y="11930"/>
                </a:lnTo>
                <a:lnTo>
                  <a:pt x="45540" y="11920"/>
                </a:lnTo>
                <a:lnTo>
                  <a:pt x="45540" y="11910"/>
                </a:lnTo>
                <a:lnTo>
                  <a:pt x="45540" y="11900"/>
                </a:lnTo>
                <a:lnTo>
                  <a:pt x="45530" y="11890"/>
                </a:lnTo>
                <a:lnTo>
                  <a:pt x="45520" y="11890"/>
                </a:lnTo>
                <a:lnTo>
                  <a:pt x="45510" y="11900"/>
                </a:lnTo>
                <a:lnTo>
                  <a:pt x="45500" y="11900"/>
                </a:lnTo>
                <a:lnTo>
                  <a:pt x="45500" y="11910"/>
                </a:lnTo>
                <a:lnTo>
                  <a:pt x="45490" y="11920"/>
                </a:lnTo>
                <a:lnTo>
                  <a:pt x="45480" y="11920"/>
                </a:lnTo>
                <a:lnTo>
                  <a:pt x="45470" y="11920"/>
                </a:lnTo>
                <a:lnTo>
                  <a:pt x="45460" y="11920"/>
                </a:lnTo>
                <a:lnTo>
                  <a:pt x="45450" y="11920"/>
                </a:lnTo>
                <a:lnTo>
                  <a:pt x="45430" y="11910"/>
                </a:lnTo>
                <a:lnTo>
                  <a:pt x="45420" y="11910"/>
                </a:lnTo>
                <a:lnTo>
                  <a:pt x="45420" y="11900"/>
                </a:lnTo>
                <a:lnTo>
                  <a:pt x="45430" y="11890"/>
                </a:lnTo>
                <a:lnTo>
                  <a:pt x="45430" y="11880"/>
                </a:lnTo>
                <a:lnTo>
                  <a:pt x="45410" y="11870"/>
                </a:lnTo>
                <a:lnTo>
                  <a:pt x="45400" y="11870"/>
                </a:lnTo>
                <a:lnTo>
                  <a:pt x="45390" y="11870"/>
                </a:lnTo>
                <a:lnTo>
                  <a:pt x="45380" y="11880"/>
                </a:lnTo>
                <a:lnTo>
                  <a:pt x="45380" y="11890"/>
                </a:lnTo>
                <a:lnTo>
                  <a:pt x="45380" y="11900"/>
                </a:lnTo>
                <a:lnTo>
                  <a:pt x="45380" y="11920"/>
                </a:lnTo>
                <a:lnTo>
                  <a:pt x="45380" y="11930"/>
                </a:lnTo>
                <a:lnTo>
                  <a:pt x="45360" y="11950"/>
                </a:lnTo>
                <a:lnTo>
                  <a:pt x="45360" y="11960"/>
                </a:lnTo>
                <a:lnTo>
                  <a:pt x="45350" y="11960"/>
                </a:lnTo>
                <a:lnTo>
                  <a:pt x="45330" y="11960"/>
                </a:lnTo>
                <a:lnTo>
                  <a:pt x="45320" y="11950"/>
                </a:lnTo>
                <a:lnTo>
                  <a:pt x="45300" y="11930"/>
                </a:lnTo>
                <a:lnTo>
                  <a:pt x="45260" y="11930"/>
                </a:lnTo>
                <a:lnTo>
                  <a:pt x="45250" y="11920"/>
                </a:lnTo>
                <a:lnTo>
                  <a:pt x="45230" y="11910"/>
                </a:lnTo>
                <a:lnTo>
                  <a:pt x="45210" y="11920"/>
                </a:lnTo>
                <a:lnTo>
                  <a:pt x="45210" y="11930"/>
                </a:lnTo>
                <a:lnTo>
                  <a:pt x="45210" y="11940"/>
                </a:lnTo>
                <a:lnTo>
                  <a:pt x="45210" y="11950"/>
                </a:lnTo>
                <a:lnTo>
                  <a:pt x="45220" y="11960"/>
                </a:lnTo>
                <a:lnTo>
                  <a:pt x="45210" y="11970"/>
                </a:lnTo>
                <a:lnTo>
                  <a:pt x="45210" y="11980"/>
                </a:lnTo>
                <a:lnTo>
                  <a:pt x="45190" y="11980"/>
                </a:lnTo>
                <a:lnTo>
                  <a:pt x="45160" y="11980"/>
                </a:lnTo>
                <a:lnTo>
                  <a:pt x="45150" y="11980"/>
                </a:lnTo>
                <a:lnTo>
                  <a:pt x="45150" y="11970"/>
                </a:lnTo>
                <a:lnTo>
                  <a:pt x="45150" y="11960"/>
                </a:lnTo>
                <a:lnTo>
                  <a:pt x="45150" y="11950"/>
                </a:lnTo>
                <a:lnTo>
                  <a:pt x="45140" y="11940"/>
                </a:lnTo>
                <a:lnTo>
                  <a:pt x="45100" y="11940"/>
                </a:lnTo>
                <a:lnTo>
                  <a:pt x="45090" y="11940"/>
                </a:lnTo>
                <a:lnTo>
                  <a:pt x="45080" y="11930"/>
                </a:lnTo>
                <a:lnTo>
                  <a:pt x="45090" y="11910"/>
                </a:lnTo>
                <a:lnTo>
                  <a:pt x="45080" y="11900"/>
                </a:lnTo>
                <a:lnTo>
                  <a:pt x="45070" y="11890"/>
                </a:lnTo>
                <a:lnTo>
                  <a:pt x="45040" y="11870"/>
                </a:lnTo>
                <a:lnTo>
                  <a:pt x="45030" y="11870"/>
                </a:lnTo>
                <a:lnTo>
                  <a:pt x="45020" y="11860"/>
                </a:lnTo>
                <a:lnTo>
                  <a:pt x="45020" y="11840"/>
                </a:lnTo>
                <a:lnTo>
                  <a:pt x="45020" y="11830"/>
                </a:lnTo>
                <a:lnTo>
                  <a:pt x="45010" y="11820"/>
                </a:lnTo>
                <a:lnTo>
                  <a:pt x="45000" y="11820"/>
                </a:lnTo>
                <a:lnTo>
                  <a:pt x="44990" y="11810"/>
                </a:lnTo>
                <a:lnTo>
                  <a:pt x="44980" y="11810"/>
                </a:lnTo>
                <a:lnTo>
                  <a:pt x="44970" y="11790"/>
                </a:lnTo>
                <a:lnTo>
                  <a:pt x="44960" y="11780"/>
                </a:lnTo>
                <a:lnTo>
                  <a:pt x="44920" y="11760"/>
                </a:lnTo>
                <a:lnTo>
                  <a:pt x="44910" y="11750"/>
                </a:lnTo>
                <a:lnTo>
                  <a:pt x="44900" y="11730"/>
                </a:lnTo>
                <a:lnTo>
                  <a:pt x="44890" y="11720"/>
                </a:lnTo>
                <a:lnTo>
                  <a:pt x="44880" y="11710"/>
                </a:lnTo>
                <a:lnTo>
                  <a:pt x="44870" y="11700"/>
                </a:lnTo>
                <a:lnTo>
                  <a:pt x="44860" y="11700"/>
                </a:lnTo>
                <a:lnTo>
                  <a:pt x="44850" y="11700"/>
                </a:lnTo>
                <a:lnTo>
                  <a:pt x="44840" y="11700"/>
                </a:lnTo>
                <a:lnTo>
                  <a:pt x="44830" y="11710"/>
                </a:lnTo>
                <a:lnTo>
                  <a:pt x="44800" y="11730"/>
                </a:lnTo>
                <a:lnTo>
                  <a:pt x="44790" y="11730"/>
                </a:lnTo>
                <a:lnTo>
                  <a:pt x="44780" y="11740"/>
                </a:lnTo>
                <a:lnTo>
                  <a:pt x="44740" y="11740"/>
                </a:lnTo>
                <a:lnTo>
                  <a:pt x="44720" y="11740"/>
                </a:lnTo>
                <a:lnTo>
                  <a:pt x="44710" y="11740"/>
                </a:lnTo>
                <a:lnTo>
                  <a:pt x="44690" y="11730"/>
                </a:lnTo>
                <a:lnTo>
                  <a:pt x="44690" y="11720"/>
                </a:lnTo>
                <a:lnTo>
                  <a:pt x="44680" y="11700"/>
                </a:lnTo>
                <a:lnTo>
                  <a:pt x="44680" y="11680"/>
                </a:lnTo>
                <a:lnTo>
                  <a:pt x="44690" y="11670"/>
                </a:lnTo>
                <a:lnTo>
                  <a:pt x="44690" y="11660"/>
                </a:lnTo>
                <a:lnTo>
                  <a:pt x="44680" y="11650"/>
                </a:lnTo>
                <a:lnTo>
                  <a:pt x="44670" y="11640"/>
                </a:lnTo>
                <a:lnTo>
                  <a:pt x="44650" y="11610"/>
                </a:lnTo>
                <a:lnTo>
                  <a:pt x="44640" y="11590"/>
                </a:lnTo>
                <a:lnTo>
                  <a:pt x="44630" y="11570"/>
                </a:lnTo>
                <a:lnTo>
                  <a:pt x="44630" y="11560"/>
                </a:lnTo>
                <a:lnTo>
                  <a:pt x="44640" y="11550"/>
                </a:lnTo>
                <a:lnTo>
                  <a:pt x="44650" y="11540"/>
                </a:lnTo>
                <a:lnTo>
                  <a:pt x="44650" y="11530"/>
                </a:lnTo>
                <a:lnTo>
                  <a:pt x="44650" y="11520"/>
                </a:lnTo>
                <a:lnTo>
                  <a:pt x="44640" y="11520"/>
                </a:lnTo>
                <a:lnTo>
                  <a:pt x="44610" y="11520"/>
                </a:lnTo>
                <a:lnTo>
                  <a:pt x="44600" y="11520"/>
                </a:lnTo>
                <a:lnTo>
                  <a:pt x="44590" y="11520"/>
                </a:lnTo>
                <a:lnTo>
                  <a:pt x="44580" y="11510"/>
                </a:lnTo>
                <a:lnTo>
                  <a:pt x="44580" y="11490"/>
                </a:lnTo>
                <a:lnTo>
                  <a:pt x="44570" y="11470"/>
                </a:lnTo>
                <a:lnTo>
                  <a:pt x="44550" y="11450"/>
                </a:lnTo>
                <a:lnTo>
                  <a:pt x="44510" y="11430"/>
                </a:lnTo>
                <a:lnTo>
                  <a:pt x="44500" y="11420"/>
                </a:lnTo>
                <a:lnTo>
                  <a:pt x="44490" y="11420"/>
                </a:lnTo>
                <a:lnTo>
                  <a:pt x="44480" y="11440"/>
                </a:lnTo>
                <a:lnTo>
                  <a:pt x="44470" y="11440"/>
                </a:lnTo>
                <a:lnTo>
                  <a:pt x="44450" y="11430"/>
                </a:lnTo>
                <a:lnTo>
                  <a:pt x="44430" y="11400"/>
                </a:lnTo>
                <a:lnTo>
                  <a:pt x="44400" y="11380"/>
                </a:lnTo>
                <a:lnTo>
                  <a:pt x="44380" y="11370"/>
                </a:lnTo>
                <a:lnTo>
                  <a:pt x="44370" y="11370"/>
                </a:lnTo>
                <a:lnTo>
                  <a:pt x="44360" y="11360"/>
                </a:lnTo>
                <a:lnTo>
                  <a:pt x="44350" y="11360"/>
                </a:lnTo>
                <a:lnTo>
                  <a:pt x="44340" y="11350"/>
                </a:lnTo>
                <a:lnTo>
                  <a:pt x="44340" y="11340"/>
                </a:lnTo>
                <a:lnTo>
                  <a:pt x="44320" y="11330"/>
                </a:lnTo>
                <a:lnTo>
                  <a:pt x="44310" y="11330"/>
                </a:lnTo>
                <a:lnTo>
                  <a:pt x="44300" y="11320"/>
                </a:lnTo>
                <a:lnTo>
                  <a:pt x="44290" y="11310"/>
                </a:lnTo>
                <a:lnTo>
                  <a:pt x="44270" y="11290"/>
                </a:lnTo>
                <a:lnTo>
                  <a:pt x="44250" y="11280"/>
                </a:lnTo>
                <a:lnTo>
                  <a:pt x="44240" y="11270"/>
                </a:lnTo>
                <a:lnTo>
                  <a:pt x="44230" y="11270"/>
                </a:lnTo>
                <a:lnTo>
                  <a:pt x="44220" y="11270"/>
                </a:lnTo>
                <a:lnTo>
                  <a:pt x="44190" y="11250"/>
                </a:lnTo>
                <a:lnTo>
                  <a:pt x="44170" y="11240"/>
                </a:lnTo>
                <a:lnTo>
                  <a:pt x="44160" y="11240"/>
                </a:lnTo>
                <a:lnTo>
                  <a:pt x="44140" y="11220"/>
                </a:lnTo>
                <a:lnTo>
                  <a:pt x="44130" y="11220"/>
                </a:lnTo>
                <a:lnTo>
                  <a:pt x="44120" y="11220"/>
                </a:lnTo>
                <a:lnTo>
                  <a:pt x="44110" y="11220"/>
                </a:lnTo>
                <a:lnTo>
                  <a:pt x="44100" y="11230"/>
                </a:lnTo>
                <a:lnTo>
                  <a:pt x="44090" y="11240"/>
                </a:lnTo>
                <a:lnTo>
                  <a:pt x="44080" y="11240"/>
                </a:lnTo>
                <a:lnTo>
                  <a:pt x="44070" y="11240"/>
                </a:lnTo>
                <a:lnTo>
                  <a:pt x="44030" y="11220"/>
                </a:lnTo>
                <a:lnTo>
                  <a:pt x="44020" y="11210"/>
                </a:lnTo>
                <a:lnTo>
                  <a:pt x="44010" y="11220"/>
                </a:lnTo>
                <a:lnTo>
                  <a:pt x="43990" y="11230"/>
                </a:lnTo>
                <a:lnTo>
                  <a:pt x="43980" y="11230"/>
                </a:lnTo>
                <a:lnTo>
                  <a:pt x="43970" y="11230"/>
                </a:lnTo>
                <a:lnTo>
                  <a:pt x="43960" y="11220"/>
                </a:lnTo>
                <a:lnTo>
                  <a:pt x="43950" y="11220"/>
                </a:lnTo>
                <a:lnTo>
                  <a:pt x="43940" y="11230"/>
                </a:lnTo>
                <a:lnTo>
                  <a:pt x="43920" y="11230"/>
                </a:lnTo>
                <a:lnTo>
                  <a:pt x="43890" y="11240"/>
                </a:lnTo>
                <a:lnTo>
                  <a:pt x="43870" y="11240"/>
                </a:lnTo>
                <a:lnTo>
                  <a:pt x="43860" y="11250"/>
                </a:lnTo>
                <a:lnTo>
                  <a:pt x="43850" y="11240"/>
                </a:lnTo>
                <a:lnTo>
                  <a:pt x="43830" y="11230"/>
                </a:lnTo>
                <a:lnTo>
                  <a:pt x="43820" y="11220"/>
                </a:lnTo>
                <a:lnTo>
                  <a:pt x="43810" y="11220"/>
                </a:lnTo>
                <a:lnTo>
                  <a:pt x="43750" y="11200"/>
                </a:lnTo>
                <a:lnTo>
                  <a:pt x="43730" y="11200"/>
                </a:lnTo>
                <a:lnTo>
                  <a:pt x="43700" y="11180"/>
                </a:lnTo>
                <a:lnTo>
                  <a:pt x="43690" y="11170"/>
                </a:lnTo>
                <a:lnTo>
                  <a:pt x="43680" y="11170"/>
                </a:lnTo>
                <a:lnTo>
                  <a:pt x="43660" y="11170"/>
                </a:lnTo>
                <a:lnTo>
                  <a:pt x="43590" y="11180"/>
                </a:lnTo>
                <a:lnTo>
                  <a:pt x="43570" y="11190"/>
                </a:lnTo>
                <a:lnTo>
                  <a:pt x="43540" y="11200"/>
                </a:lnTo>
                <a:lnTo>
                  <a:pt x="43530" y="11210"/>
                </a:lnTo>
                <a:lnTo>
                  <a:pt x="43470" y="11210"/>
                </a:lnTo>
                <a:lnTo>
                  <a:pt x="43460" y="11210"/>
                </a:lnTo>
                <a:lnTo>
                  <a:pt x="43450" y="11210"/>
                </a:lnTo>
                <a:lnTo>
                  <a:pt x="43440" y="11200"/>
                </a:lnTo>
                <a:lnTo>
                  <a:pt x="43430" y="11200"/>
                </a:lnTo>
                <a:lnTo>
                  <a:pt x="43420" y="11200"/>
                </a:lnTo>
                <a:lnTo>
                  <a:pt x="43400" y="11200"/>
                </a:lnTo>
                <a:lnTo>
                  <a:pt x="43390" y="11200"/>
                </a:lnTo>
                <a:lnTo>
                  <a:pt x="43380" y="11200"/>
                </a:lnTo>
                <a:lnTo>
                  <a:pt x="43360" y="11170"/>
                </a:lnTo>
                <a:lnTo>
                  <a:pt x="43350" y="11150"/>
                </a:lnTo>
                <a:lnTo>
                  <a:pt x="43340" y="11130"/>
                </a:lnTo>
                <a:lnTo>
                  <a:pt x="43330" y="10990"/>
                </a:lnTo>
                <a:lnTo>
                  <a:pt x="43320" y="10960"/>
                </a:lnTo>
                <a:lnTo>
                  <a:pt x="43320" y="10950"/>
                </a:lnTo>
                <a:lnTo>
                  <a:pt x="43320" y="10800"/>
                </a:lnTo>
                <a:lnTo>
                  <a:pt x="43320" y="10780"/>
                </a:lnTo>
                <a:lnTo>
                  <a:pt x="43310" y="10760"/>
                </a:lnTo>
                <a:lnTo>
                  <a:pt x="43310" y="10740"/>
                </a:lnTo>
                <a:lnTo>
                  <a:pt x="43300" y="10730"/>
                </a:lnTo>
                <a:lnTo>
                  <a:pt x="43290" y="10730"/>
                </a:lnTo>
                <a:lnTo>
                  <a:pt x="43260" y="10720"/>
                </a:lnTo>
                <a:lnTo>
                  <a:pt x="43250" y="10710"/>
                </a:lnTo>
                <a:lnTo>
                  <a:pt x="43250" y="10700"/>
                </a:lnTo>
                <a:lnTo>
                  <a:pt x="43260" y="10680"/>
                </a:lnTo>
                <a:lnTo>
                  <a:pt x="43270" y="10670"/>
                </a:lnTo>
                <a:lnTo>
                  <a:pt x="43280" y="10660"/>
                </a:lnTo>
                <a:lnTo>
                  <a:pt x="43320" y="10630"/>
                </a:lnTo>
                <a:lnTo>
                  <a:pt x="43330" y="10620"/>
                </a:lnTo>
                <a:lnTo>
                  <a:pt x="43340" y="10610"/>
                </a:lnTo>
                <a:lnTo>
                  <a:pt x="43340" y="10600"/>
                </a:lnTo>
                <a:lnTo>
                  <a:pt x="43340" y="10590"/>
                </a:lnTo>
                <a:lnTo>
                  <a:pt x="43340" y="10570"/>
                </a:lnTo>
                <a:lnTo>
                  <a:pt x="43330" y="10540"/>
                </a:lnTo>
                <a:lnTo>
                  <a:pt x="43330" y="10530"/>
                </a:lnTo>
                <a:lnTo>
                  <a:pt x="43320" y="10520"/>
                </a:lnTo>
                <a:lnTo>
                  <a:pt x="43290" y="10500"/>
                </a:lnTo>
                <a:lnTo>
                  <a:pt x="43290" y="10490"/>
                </a:lnTo>
                <a:lnTo>
                  <a:pt x="43280" y="10490"/>
                </a:lnTo>
                <a:lnTo>
                  <a:pt x="43270" y="10480"/>
                </a:lnTo>
                <a:lnTo>
                  <a:pt x="43270" y="10460"/>
                </a:lnTo>
                <a:lnTo>
                  <a:pt x="43270" y="10440"/>
                </a:lnTo>
                <a:lnTo>
                  <a:pt x="43280" y="10400"/>
                </a:lnTo>
                <a:lnTo>
                  <a:pt x="43290" y="10380"/>
                </a:lnTo>
                <a:lnTo>
                  <a:pt x="43300" y="10370"/>
                </a:lnTo>
                <a:lnTo>
                  <a:pt x="43330" y="10370"/>
                </a:lnTo>
                <a:lnTo>
                  <a:pt x="43340" y="10360"/>
                </a:lnTo>
                <a:lnTo>
                  <a:pt x="43350" y="10350"/>
                </a:lnTo>
                <a:lnTo>
                  <a:pt x="43360" y="10340"/>
                </a:lnTo>
                <a:lnTo>
                  <a:pt x="43390" y="10250"/>
                </a:lnTo>
                <a:lnTo>
                  <a:pt x="43400" y="10230"/>
                </a:lnTo>
                <a:lnTo>
                  <a:pt x="43420" y="10200"/>
                </a:lnTo>
                <a:lnTo>
                  <a:pt x="43420" y="10180"/>
                </a:lnTo>
                <a:lnTo>
                  <a:pt x="43410" y="10140"/>
                </a:lnTo>
                <a:lnTo>
                  <a:pt x="43380" y="9990"/>
                </a:lnTo>
                <a:lnTo>
                  <a:pt x="43380" y="9950"/>
                </a:lnTo>
                <a:lnTo>
                  <a:pt x="43380" y="9900"/>
                </a:lnTo>
                <a:lnTo>
                  <a:pt x="43360" y="9870"/>
                </a:lnTo>
                <a:lnTo>
                  <a:pt x="43300" y="9820"/>
                </a:lnTo>
                <a:close/>
                <a:moveTo>
                  <a:pt x="52510" y="13260"/>
                </a:moveTo>
                <a:lnTo>
                  <a:pt x="52430" y="13270"/>
                </a:lnTo>
                <a:lnTo>
                  <a:pt x="52360" y="13260"/>
                </a:lnTo>
                <a:lnTo>
                  <a:pt x="52340" y="13220"/>
                </a:lnTo>
                <a:lnTo>
                  <a:pt x="52360" y="13140"/>
                </a:lnTo>
                <a:lnTo>
                  <a:pt x="52460" y="13040"/>
                </a:lnTo>
                <a:lnTo>
                  <a:pt x="52600" y="12980"/>
                </a:lnTo>
                <a:lnTo>
                  <a:pt x="52650" y="12930"/>
                </a:lnTo>
                <a:lnTo>
                  <a:pt x="52690" y="12920"/>
                </a:lnTo>
                <a:lnTo>
                  <a:pt x="52740" y="12920"/>
                </a:lnTo>
                <a:lnTo>
                  <a:pt x="52800" y="12950"/>
                </a:lnTo>
                <a:lnTo>
                  <a:pt x="52860" y="12950"/>
                </a:lnTo>
                <a:lnTo>
                  <a:pt x="52880" y="12970"/>
                </a:lnTo>
                <a:lnTo>
                  <a:pt x="52870" y="13010"/>
                </a:lnTo>
                <a:lnTo>
                  <a:pt x="52840" y="13050"/>
                </a:lnTo>
                <a:lnTo>
                  <a:pt x="52820" y="13110"/>
                </a:lnTo>
                <a:lnTo>
                  <a:pt x="52780" y="13140"/>
                </a:lnTo>
                <a:lnTo>
                  <a:pt x="52760" y="13160"/>
                </a:lnTo>
                <a:lnTo>
                  <a:pt x="52750" y="13200"/>
                </a:lnTo>
                <a:lnTo>
                  <a:pt x="52710" y="13240"/>
                </a:lnTo>
                <a:lnTo>
                  <a:pt x="52690" y="13250"/>
                </a:lnTo>
                <a:lnTo>
                  <a:pt x="52670" y="13250"/>
                </a:lnTo>
                <a:lnTo>
                  <a:pt x="52610" y="13260"/>
                </a:lnTo>
                <a:lnTo>
                  <a:pt x="52510" y="13260"/>
                </a:lnTo>
                <a:close/>
                <a:moveTo>
                  <a:pt x="52790" y="12910"/>
                </a:moveTo>
                <a:lnTo>
                  <a:pt x="52770" y="12890"/>
                </a:lnTo>
                <a:lnTo>
                  <a:pt x="52720" y="12880"/>
                </a:lnTo>
                <a:lnTo>
                  <a:pt x="52710" y="12840"/>
                </a:lnTo>
                <a:lnTo>
                  <a:pt x="52770" y="12800"/>
                </a:lnTo>
                <a:lnTo>
                  <a:pt x="52820" y="12780"/>
                </a:lnTo>
                <a:lnTo>
                  <a:pt x="52840" y="12740"/>
                </a:lnTo>
                <a:lnTo>
                  <a:pt x="52850" y="12720"/>
                </a:lnTo>
                <a:lnTo>
                  <a:pt x="52880" y="12700"/>
                </a:lnTo>
                <a:lnTo>
                  <a:pt x="52920" y="12680"/>
                </a:lnTo>
                <a:lnTo>
                  <a:pt x="52980" y="12670"/>
                </a:lnTo>
                <a:lnTo>
                  <a:pt x="53020" y="12630"/>
                </a:lnTo>
                <a:lnTo>
                  <a:pt x="53060" y="12610"/>
                </a:lnTo>
                <a:lnTo>
                  <a:pt x="53080" y="12640"/>
                </a:lnTo>
                <a:lnTo>
                  <a:pt x="53040" y="12710"/>
                </a:lnTo>
                <a:lnTo>
                  <a:pt x="53030" y="12740"/>
                </a:lnTo>
                <a:lnTo>
                  <a:pt x="53010" y="12760"/>
                </a:lnTo>
                <a:lnTo>
                  <a:pt x="53000" y="12780"/>
                </a:lnTo>
                <a:lnTo>
                  <a:pt x="52990" y="12810"/>
                </a:lnTo>
                <a:lnTo>
                  <a:pt x="52920" y="12850"/>
                </a:lnTo>
                <a:lnTo>
                  <a:pt x="52910" y="12860"/>
                </a:lnTo>
                <a:lnTo>
                  <a:pt x="52900" y="12870"/>
                </a:lnTo>
                <a:lnTo>
                  <a:pt x="52860" y="12880"/>
                </a:lnTo>
                <a:lnTo>
                  <a:pt x="52850" y="12880"/>
                </a:lnTo>
                <a:lnTo>
                  <a:pt x="52790" y="12910"/>
                </a:lnTo>
                <a:close/>
                <a:moveTo>
                  <a:pt x="52000" y="10510"/>
                </a:moveTo>
                <a:lnTo>
                  <a:pt x="52030" y="10520"/>
                </a:lnTo>
                <a:lnTo>
                  <a:pt x="52060" y="10510"/>
                </a:lnTo>
                <a:lnTo>
                  <a:pt x="52090" y="10510"/>
                </a:lnTo>
                <a:lnTo>
                  <a:pt x="52110" y="10510"/>
                </a:lnTo>
                <a:lnTo>
                  <a:pt x="52140" y="10540"/>
                </a:lnTo>
                <a:lnTo>
                  <a:pt x="52180" y="10600"/>
                </a:lnTo>
                <a:lnTo>
                  <a:pt x="52200" y="10620"/>
                </a:lnTo>
                <a:lnTo>
                  <a:pt x="52200" y="10670"/>
                </a:lnTo>
                <a:lnTo>
                  <a:pt x="52230" y="10720"/>
                </a:lnTo>
                <a:lnTo>
                  <a:pt x="52260" y="10750"/>
                </a:lnTo>
                <a:lnTo>
                  <a:pt x="52280" y="10800"/>
                </a:lnTo>
                <a:lnTo>
                  <a:pt x="52290" y="10840"/>
                </a:lnTo>
                <a:lnTo>
                  <a:pt x="52270" y="10870"/>
                </a:lnTo>
                <a:lnTo>
                  <a:pt x="52230" y="10910"/>
                </a:lnTo>
                <a:lnTo>
                  <a:pt x="52160" y="10980"/>
                </a:lnTo>
                <a:lnTo>
                  <a:pt x="52120" y="11000"/>
                </a:lnTo>
                <a:lnTo>
                  <a:pt x="52070" y="11010"/>
                </a:lnTo>
                <a:lnTo>
                  <a:pt x="52030" y="11000"/>
                </a:lnTo>
                <a:lnTo>
                  <a:pt x="51990" y="10980"/>
                </a:lnTo>
                <a:lnTo>
                  <a:pt x="51960" y="10850"/>
                </a:lnTo>
                <a:lnTo>
                  <a:pt x="51920" y="10800"/>
                </a:lnTo>
                <a:lnTo>
                  <a:pt x="51910" y="10770"/>
                </a:lnTo>
                <a:lnTo>
                  <a:pt x="51890" y="10750"/>
                </a:lnTo>
                <a:lnTo>
                  <a:pt x="51860" y="10740"/>
                </a:lnTo>
                <a:lnTo>
                  <a:pt x="51870" y="10670"/>
                </a:lnTo>
                <a:lnTo>
                  <a:pt x="51890" y="10620"/>
                </a:lnTo>
                <a:lnTo>
                  <a:pt x="51890" y="10580"/>
                </a:lnTo>
                <a:lnTo>
                  <a:pt x="51900" y="10550"/>
                </a:lnTo>
                <a:lnTo>
                  <a:pt x="51930" y="10540"/>
                </a:lnTo>
                <a:lnTo>
                  <a:pt x="51970" y="10540"/>
                </a:lnTo>
                <a:lnTo>
                  <a:pt x="52000" y="10510"/>
                </a:lnTo>
                <a:close/>
                <a:moveTo>
                  <a:pt x="51820" y="10440"/>
                </a:moveTo>
                <a:lnTo>
                  <a:pt x="51800" y="10430"/>
                </a:lnTo>
                <a:lnTo>
                  <a:pt x="51800" y="10420"/>
                </a:lnTo>
                <a:lnTo>
                  <a:pt x="51820" y="10400"/>
                </a:lnTo>
                <a:lnTo>
                  <a:pt x="51880" y="10360"/>
                </a:lnTo>
                <a:lnTo>
                  <a:pt x="51920" y="10360"/>
                </a:lnTo>
                <a:lnTo>
                  <a:pt x="51980" y="10360"/>
                </a:lnTo>
                <a:lnTo>
                  <a:pt x="52010" y="10380"/>
                </a:lnTo>
                <a:lnTo>
                  <a:pt x="52050" y="10410"/>
                </a:lnTo>
                <a:lnTo>
                  <a:pt x="52070" y="10450"/>
                </a:lnTo>
                <a:lnTo>
                  <a:pt x="52080" y="10480"/>
                </a:lnTo>
                <a:lnTo>
                  <a:pt x="52060" y="10500"/>
                </a:lnTo>
                <a:lnTo>
                  <a:pt x="52030" y="10500"/>
                </a:lnTo>
                <a:lnTo>
                  <a:pt x="51990" y="10500"/>
                </a:lnTo>
                <a:lnTo>
                  <a:pt x="51980" y="10500"/>
                </a:lnTo>
                <a:lnTo>
                  <a:pt x="51960" y="10520"/>
                </a:lnTo>
                <a:lnTo>
                  <a:pt x="51940" y="10520"/>
                </a:lnTo>
                <a:lnTo>
                  <a:pt x="51910" y="10520"/>
                </a:lnTo>
                <a:lnTo>
                  <a:pt x="51890" y="10520"/>
                </a:lnTo>
                <a:lnTo>
                  <a:pt x="51870" y="10510"/>
                </a:lnTo>
                <a:lnTo>
                  <a:pt x="51860" y="10460"/>
                </a:lnTo>
                <a:lnTo>
                  <a:pt x="51840" y="10450"/>
                </a:lnTo>
                <a:lnTo>
                  <a:pt x="51820" y="10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