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Alagoas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Alagoa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6610" y="33640"/>
                </a:moveTo>
                <a:lnTo>
                  <a:pt x="76700" y="33580"/>
                </a:lnTo>
                <a:lnTo>
                  <a:pt x="76770" y="33510"/>
                </a:lnTo>
                <a:lnTo>
                  <a:pt x="76820" y="33430"/>
                </a:lnTo>
                <a:lnTo>
                  <a:pt x="76850" y="33380"/>
                </a:lnTo>
                <a:lnTo>
                  <a:pt x="76880" y="33360"/>
                </a:lnTo>
                <a:lnTo>
                  <a:pt x="76900" y="33340"/>
                </a:lnTo>
                <a:lnTo>
                  <a:pt x="76980" y="33320"/>
                </a:lnTo>
                <a:lnTo>
                  <a:pt x="77090" y="33290"/>
                </a:lnTo>
                <a:lnTo>
                  <a:pt x="77150" y="33260"/>
                </a:lnTo>
                <a:lnTo>
                  <a:pt x="77220" y="33160"/>
                </a:lnTo>
                <a:lnTo>
                  <a:pt x="77290" y="33080"/>
                </a:lnTo>
                <a:lnTo>
                  <a:pt x="77360" y="33030"/>
                </a:lnTo>
                <a:lnTo>
                  <a:pt x="77420" y="32980"/>
                </a:lnTo>
                <a:lnTo>
                  <a:pt x="77440" y="32950"/>
                </a:lnTo>
                <a:lnTo>
                  <a:pt x="77460" y="32920"/>
                </a:lnTo>
                <a:lnTo>
                  <a:pt x="77460" y="32900"/>
                </a:lnTo>
                <a:lnTo>
                  <a:pt x="77450" y="32870"/>
                </a:lnTo>
                <a:lnTo>
                  <a:pt x="77460" y="32840"/>
                </a:lnTo>
                <a:lnTo>
                  <a:pt x="77470" y="32790"/>
                </a:lnTo>
                <a:lnTo>
                  <a:pt x="77470" y="32770"/>
                </a:lnTo>
                <a:lnTo>
                  <a:pt x="77470" y="32750"/>
                </a:lnTo>
                <a:lnTo>
                  <a:pt x="77480" y="32730"/>
                </a:lnTo>
                <a:lnTo>
                  <a:pt x="77540" y="32690"/>
                </a:lnTo>
                <a:lnTo>
                  <a:pt x="77570" y="32680"/>
                </a:lnTo>
                <a:lnTo>
                  <a:pt x="77590" y="32690"/>
                </a:lnTo>
                <a:lnTo>
                  <a:pt x="77630" y="32730"/>
                </a:lnTo>
                <a:lnTo>
                  <a:pt x="77640" y="32740"/>
                </a:lnTo>
                <a:lnTo>
                  <a:pt x="77640" y="32760"/>
                </a:lnTo>
                <a:lnTo>
                  <a:pt x="77650" y="32780"/>
                </a:lnTo>
                <a:lnTo>
                  <a:pt x="77690" y="32820"/>
                </a:lnTo>
                <a:lnTo>
                  <a:pt x="77700" y="32840"/>
                </a:lnTo>
                <a:lnTo>
                  <a:pt x="77700" y="32860"/>
                </a:lnTo>
                <a:lnTo>
                  <a:pt x="77700" y="32880"/>
                </a:lnTo>
                <a:lnTo>
                  <a:pt x="77710" y="32900"/>
                </a:lnTo>
                <a:lnTo>
                  <a:pt x="77720" y="32920"/>
                </a:lnTo>
                <a:lnTo>
                  <a:pt x="77740" y="32940"/>
                </a:lnTo>
                <a:lnTo>
                  <a:pt x="77770" y="32940"/>
                </a:lnTo>
                <a:lnTo>
                  <a:pt x="77800" y="32940"/>
                </a:lnTo>
                <a:lnTo>
                  <a:pt x="77830" y="32930"/>
                </a:lnTo>
                <a:lnTo>
                  <a:pt x="77920" y="32870"/>
                </a:lnTo>
                <a:lnTo>
                  <a:pt x="77940" y="32860"/>
                </a:lnTo>
                <a:lnTo>
                  <a:pt x="77970" y="32850"/>
                </a:lnTo>
                <a:lnTo>
                  <a:pt x="78010" y="32850"/>
                </a:lnTo>
                <a:lnTo>
                  <a:pt x="78050" y="32850"/>
                </a:lnTo>
                <a:lnTo>
                  <a:pt x="78090" y="32900"/>
                </a:lnTo>
                <a:lnTo>
                  <a:pt x="78110" y="32940"/>
                </a:lnTo>
                <a:lnTo>
                  <a:pt x="78120" y="32960"/>
                </a:lnTo>
                <a:lnTo>
                  <a:pt x="78140" y="32980"/>
                </a:lnTo>
                <a:lnTo>
                  <a:pt x="78190" y="32990"/>
                </a:lnTo>
                <a:lnTo>
                  <a:pt x="78220" y="33000"/>
                </a:lnTo>
                <a:lnTo>
                  <a:pt x="78310" y="33050"/>
                </a:lnTo>
                <a:lnTo>
                  <a:pt x="78730" y="33460"/>
                </a:lnTo>
                <a:lnTo>
                  <a:pt x="78840" y="33520"/>
                </a:lnTo>
                <a:lnTo>
                  <a:pt x="78870" y="33530"/>
                </a:lnTo>
                <a:lnTo>
                  <a:pt x="78990" y="33550"/>
                </a:lnTo>
                <a:lnTo>
                  <a:pt x="79050" y="33560"/>
                </a:lnTo>
                <a:lnTo>
                  <a:pt x="79100" y="33590"/>
                </a:lnTo>
                <a:lnTo>
                  <a:pt x="79170" y="33670"/>
                </a:lnTo>
                <a:lnTo>
                  <a:pt x="79190" y="33680"/>
                </a:lnTo>
                <a:lnTo>
                  <a:pt x="79220" y="33690"/>
                </a:lnTo>
                <a:lnTo>
                  <a:pt x="79290" y="33560"/>
                </a:lnTo>
                <a:lnTo>
                  <a:pt x="79340" y="33520"/>
                </a:lnTo>
                <a:lnTo>
                  <a:pt x="79390" y="33510"/>
                </a:lnTo>
                <a:lnTo>
                  <a:pt x="79440" y="33500"/>
                </a:lnTo>
                <a:lnTo>
                  <a:pt x="79800" y="33540"/>
                </a:lnTo>
                <a:lnTo>
                  <a:pt x="79820" y="33540"/>
                </a:lnTo>
                <a:lnTo>
                  <a:pt x="79840" y="33550"/>
                </a:lnTo>
                <a:lnTo>
                  <a:pt x="79890" y="33570"/>
                </a:lnTo>
                <a:lnTo>
                  <a:pt x="79920" y="33570"/>
                </a:lnTo>
                <a:lnTo>
                  <a:pt x="79940" y="33560"/>
                </a:lnTo>
                <a:lnTo>
                  <a:pt x="79960" y="33550"/>
                </a:lnTo>
                <a:lnTo>
                  <a:pt x="79980" y="33530"/>
                </a:lnTo>
                <a:lnTo>
                  <a:pt x="80030" y="33500"/>
                </a:lnTo>
                <a:lnTo>
                  <a:pt x="80100" y="33470"/>
                </a:lnTo>
                <a:lnTo>
                  <a:pt x="80170" y="33420"/>
                </a:lnTo>
                <a:lnTo>
                  <a:pt x="80200" y="33400"/>
                </a:lnTo>
                <a:lnTo>
                  <a:pt x="80230" y="33390"/>
                </a:lnTo>
                <a:lnTo>
                  <a:pt x="80410" y="33380"/>
                </a:lnTo>
                <a:lnTo>
                  <a:pt x="80580" y="33260"/>
                </a:lnTo>
                <a:lnTo>
                  <a:pt x="80590" y="33230"/>
                </a:lnTo>
                <a:lnTo>
                  <a:pt x="80610" y="33190"/>
                </a:lnTo>
                <a:lnTo>
                  <a:pt x="80610" y="33160"/>
                </a:lnTo>
                <a:lnTo>
                  <a:pt x="80630" y="33140"/>
                </a:lnTo>
                <a:lnTo>
                  <a:pt x="80860" y="33000"/>
                </a:lnTo>
                <a:lnTo>
                  <a:pt x="80880" y="32980"/>
                </a:lnTo>
                <a:lnTo>
                  <a:pt x="80890" y="32970"/>
                </a:lnTo>
                <a:lnTo>
                  <a:pt x="80880" y="32960"/>
                </a:lnTo>
                <a:lnTo>
                  <a:pt x="80880" y="32950"/>
                </a:lnTo>
                <a:lnTo>
                  <a:pt x="80870" y="32940"/>
                </a:lnTo>
                <a:lnTo>
                  <a:pt x="80870" y="32920"/>
                </a:lnTo>
                <a:lnTo>
                  <a:pt x="80870" y="32900"/>
                </a:lnTo>
                <a:lnTo>
                  <a:pt x="80880" y="32890"/>
                </a:lnTo>
                <a:lnTo>
                  <a:pt x="80930" y="32880"/>
                </a:lnTo>
                <a:lnTo>
                  <a:pt x="80970" y="32830"/>
                </a:lnTo>
                <a:lnTo>
                  <a:pt x="81080" y="32750"/>
                </a:lnTo>
                <a:lnTo>
                  <a:pt x="81100" y="32750"/>
                </a:lnTo>
                <a:lnTo>
                  <a:pt x="81120" y="32740"/>
                </a:lnTo>
                <a:lnTo>
                  <a:pt x="81140" y="32770"/>
                </a:lnTo>
                <a:lnTo>
                  <a:pt x="81170" y="32780"/>
                </a:lnTo>
                <a:lnTo>
                  <a:pt x="81190" y="32770"/>
                </a:lnTo>
                <a:lnTo>
                  <a:pt x="81290" y="32730"/>
                </a:lnTo>
                <a:lnTo>
                  <a:pt x="81350" y="32710"/>
                </a:lnTo>
                <a:lnTo>
                  <a:pt x="81440" y="32710"/>
                </a:lnTo>
                <a:lnTo>
                  <a:pt x="81480" y="32700"/>
                </a:lnTo>
                <a:lnTo>
                  <a:pt x="81510" y="32700"/>
                </a:lnTo>
                <a:lnTo>
                  <a:pt x="81520" y="32710"/>
                </a:lnTo>
                <a:lnTo>
                  <a:pt x="81520" y="32730"/>
                </a:lnTo>
                <a:lnTo>
                  <a:pt x="81520" y="32750"/>
                </a:lnTo>
                <a:lnTo>
                  <a:pt x="81540" y="32760"/>
                </a:lnTo>
                <a:lnTo>
                  <a:pt x="81580" y="32770"/>
                </a:lnTo>
                <a:lnTo>
                  <a:pt x="81630" y="32800"/>
                </a:lnTo>
                <a:lnTo>
                  <a:pt x="81670" y="32800"/>
                </a:lnTo>
                <a:lnTo>
                  <a:pt x="81700" y="32800"/>
                </a:lnTo>
                <a:lnTo>
                  <a:pt x="81720" y="32790"/>
                </a:lnTo>
                <a:lnTo>
                  <a:pt x="81860" y="32700"/>
                </a:lnTo>
                <a:lnTo>
                  <a:pt x="81890" y="32690"/>
                </a:lnTo>
                <a:lnTo>
                  <a:pt x="82090" y="32630"/>
                </a:lnTo>
                <a:lnTo>
                  <a:pt x="82140" y="32630"/>
                </a:lnTo>
                <a:lnTo>
                  <a:pt x="82170" y="32630"/>
                </a:lnTo>
                <a:lnTo>
                  <a:pt x="82180" y="32640"/>
                </a:lnTo>
                <a:lnTo>
                  <a:pt x="82180" y="32650"/>
                </a:lnTo>
                <a:lnTo>
                  <a:pt x="82180" y="32660"/>
                </a:lnTo>
                <a:lnTo>
                  <a:pt x="82190" y="32680"/>
                </a:lnTo>
                <a:lnTo>
                  <a:pt x="82210" y="32680"/>
                </a:lnTo>
                <a:lnTo>
                  <a:pt x="82280" y="32700"/>
                </a:lnTo>
                <a:lnTo>
                  <a:pt x="82330" y="32730"/>
                </a:lnTo>
                <a:lnTo>
                  <a:pt x="82520" y="32730"/>
                </a:lnTo>
                <a:lnTo>
                  <a:pt x="82710" y="32770"/>
                </a:lnTo>
                <a:lnTo>
                  <a:pt x="82770" y="32770"/>
                </a:lnTo>
                <a:lnTo>
                  <a:pt x="82790" y="32770"/>
                </a:lnTo>
                <a:lnTo>
                  <a:pt x="82820" y="32790"/>
                </a:lnTo>
                <a:lnTo>
                  <a:pt x="82740" y="32950"/>
                </a:lnTo>
                <a:lnTo>
                  <a:pt x="82660" y="33060"/>
                </a:lnTo>
                <a:lnTo>
                  <a:pt x="82600" y="33200"/>
                </a:lnTo>
                <a:lnTo>
                  <a:pt x="82540" y="33280"/>
                </a:lnTo>
                <a:lnTo>
                  <a:pt x="82510" y="33360"/>
                </a:lnTo>
                <a:lnTo>
                  <a:pt x="82330" y="33590"/>
                </a:lnTo>
                <a:lnTo>
                  <a:pt x="82290" y="33630"/>
                </a:lnTo>
                <a:lnTo>
                  <a:pt x="82290" y="33610"/>
                </a:lnTo>
                <a:lnTo>
                  <a:pt x="82240" y="33640"/>
                </a:lnTo>
                <a:lnTo>
                  <a:pt x="82190" y="33670"/>
                </a:lnTo>
                <a:lnTo>
                  <a:pt x="82150" y="33720"/>
                </a:lnTo>
                <a:lnTo>
                  <a:pt x="82140" y="33760"/>
                </a:lnTo>
                <a:lnTo>
                  <a:pt x="82130" y="33790"/>
                </a:lnTo>
                <a:lnTo>
                  <a:pt x="81970" y="34030"/>
                </a:lnTo>
                <a:lnTo>
                  <a:pt x="81950" y="34050"/>
                </a:lnTo>
                <a:lnTo>
                  <a:pt x="81850" y="34120"/>
                </a:lnTo>
                <a:lnTo>
                  <a:pt x="81800" y="34140"/>
                </a:lnTo>
                <a:lnTo>
                  <a:pt x="81760" y="34210"/>
                </a:lnTo>
                <a:lnTo>
                  <a:pt x="81720" y="34340"/>
                </a:lnTo>
                <a:lnTo>
                  <a:pt x="81700" y="34340"/>
                </a:lnTo>
                <a:lnTo>
                  <a:pt x="81680" y="34350"/>
                </a:lnTo>
                <a:lnTo>
                  <a:pt x="81630" y="34350"/>
                </a:lnTo>
                <a:lnTo>
                  <a:pt x="81610" y="34360"/>
                </a:lnTo>
                <a:lnTo>
                  <a:pt x="81590" y="34370"/>
                </a:lnTo>
                <a:lnTo>
                  <a:pt x="81560" y="34400"/>
                </a:lnTo>
                <a:lnTo>
                  <a:pt x="81590" y="34350"/>
                </a:lnTo>
                <a:lnTo>
                  <a:pt x="81620" y="34310"/>
                </a:lnTo>
                <a:lnTo>
                  <a:pt x="81620" y="34280"/>
                </a:lnTo>
                <a:lnTo>
                  <a:pt x="81580" y="34210"/>
                </a:lnTo>
                <a:lnTo>
                  <a:pt x="81570" y="34190"/>
                </a:lnTo>
                <a:lnTo>
                  <a:pt x="81540" y="34170"/>
                </a:lnTo>
                <a:lnTo>
                  <a:pt x="81510" y="34160"/>
                </a:lnTo>
                <a:lnTo>
                  <a:pt x="81490" y="34190"/>
                </a:lnTo>
                <a:lnTo>
                  <a:pt x="81490" y="34200"/>
                </a:lnTo>
                <a:lnTo>
                  <a:pt x="81520" y="34250"/>
                </a:lnTo>
                <a:lnTo>
                  <a:pt x="81530" y="34280"/>
                </a:lnTo>
                <a:lnTo>
                  <a:pt x="81530" y="34330"/>
                </a:lnTo>
                <a:lnTo>
                  <a:pt x="81520" y="34350"/>
                </a:lnTo>
                <a:lnTo>
                  <a:pt x="81510" y="34360"/>
                </a:lnTo>
                <a:lnTo>
                  <a:pt x="81490" y="34370"/>
                </a:lnTo>
                <a:lnTo>
                  <a:pt x="81410" y="34460"/>
                </a:lnTo>
                <a:lnTo>
                  <a:pt x="81400" y="34470"/>
                </a:lnTo>
                <a:lnTo>
                  <a:pt x="81370" y="34430"/>
                </a:lnTo>
                <a:lnTo>
                  <a:pt x="81360" y="34390"/>
                </a:lnTo>
                <a:lnTo>
                  <a:pt x="81360" y="34370"/>
                </a:lnTo>
                <a:lnTo>
                  <a:pt x="81290" y="34270"/>
                </a:lnTo>
                <a:lnTo>
                  <a:pt x="81300" y="34240"/>
                </a:lnTo>
                <a:lnTo>
                  <a:pt x="81270" y="34210"/>
                </a:lnTo>
                <a:lnTo>
                  <a:pt x="81230" y="34190"/>
                </a:lnTo>
                <a:lnTo>
                  <a:pt x="81180" y="34210"/>
                </a:lnTo>
                <a:lnTo>
                  <a:pt x="81210" y="34250"/>
                </a:lnTo>
                <a:lnTo>
                  <a:pt x="81260" y="34280"/>
                </a:lnTo>
                <a:lnTo>
                  <a:pt x="81290" y="34310"/>
                </a:lnTo>
                <a:lnTo>
                  <a:pt x="81310" y="34340"/>
                </a:lnTo>
                <a:lnTo>
                  <a:pt x="81350" y="34500"/>
                </a:lnTo>
                <a:lnTo>
                  <a:pt x="81360" y="34510"/>
                </a:lnTo>
                <a:lnTo>
                  <a:pt x="81390" y="34520"/>
                </a:lnTo>
                <a:lnTo>
                  <a:pt x="81400" y="34510"/>
                </a:lnTo>
                <a:lnTo>
                  <a:pt x="81400" y="34490"/>
                </a:lnTo>
                <a:lnTo>
                  <a:pt x="81410" y="34480"/>
                </a:lnTo>
                <a:lnTo>
                  <a:pt x="81470" y="34470"/>
                </a:lnTo>
                <a:lnTo>
                  <a:pt x="81500" y="34460"/>
                </a:lnTo>
                <a:lnTo>
                  <a:pt x="81520" y="34440"/>
                </a:lnTo>
                <a:lnTo>
                  <a:pt x="81490" y="34490"/>
                </a:lnTo>
                <a:lnTo>
                  <a:pt x="81390" y="34590"/>
                </a:lnTo>
                <a:lnTo>
                  <a:pt x="81350" y="34710"/>
                </a:lnTo>
                <a:lnTo>
                  <a:pt x="81300" y="34760"/>
                </a:lnTo>
                <a:lnTo>
                  <a:pt x="81210" y="34830"/>
                </a:lnTo>
                <a:lnTo>
                  <a:pt x="81160" y="34940"/>
                </a:lnTo>
                <a:lnTo>
                  <a:pt x="81150" y="34960"/>
                </a:lnTo>
                <a:lnTo>
                  <a:pt x="81130" y="34970"/>
                </a:lnTo>
                <a:lnTo>
                  <a:pt x="81110" y="35000"/>
                </a:lnTo>
                <a:lnTo>
                  <a:pt x="81040" y="35140"/>
                </a:lnTo>
                <a:lnTo>
                  <a:pt x="81010" y="35170"/>
                </a:lnTo>
                <a:lnTo>
                  <a:pt x="80930" y="35200"/>
                </a:lnTo>
                <a:lnTo>
                  <a:pt x="80830" y="35330"/>
                </a:lnTo>
                <a:lnTo>
                  <a:pt x="80600" y="35520"/>
                </a:lnTo>
                <a:lnTo>
                  <a:pt x="80540" y="35580"/>
                </a:lnTo>
                <a:lnTo>
                  <a:pt x="80530" y="35620"/>
                </a:lnTo>
                <a:lnTo>
                  <a:pt x="80520" y="35660"/>
                </a:lnTo>
                <a:lnTo>
                  <a:pt x="80520" y="35690"/>
                </a:lnTo>
                <a:lnTo>
                  <a:pt x="80530" y="35700"/>
                </a:lnTo>
                <a:lnTo>
                  <a:pt x="80530" y="35710"/>
                </a:lnTo>
                <a:lnTo>
                  <a:pt x="80520" y="35730"/>
                </a:lnTo>
                <a:lnTo>
                  <a:pt x="80290" y="36040"/>
                </a:lnTo>
                <a:lnTo>
                  <a:pt x="80270" y="35990"/>
                </a:lnTo>
                <a:lnTo>
                  <a:pt x="80250" y="35900"/>
                </a:lnTo>
                <a:lnTo>
                  <a:pt x="80240" y="35880"/>
                </a:lnTo>
                <a:lnTo>
                  <a:pt x="80190" y="35850"/>
                </a:lnTo>
                <a:lnTo>
                  <a:pt x="80180" y="35840"/>
                </a:lnTo>
                <a:lnTo>
                  <a:pt x="80060" y="35870"/>
                </a:lnTo>
                <a:lnTo>
                  <a:pt x="79990" y="35870"/>
                </a:lnTo>
                <a:lnTo>
                  <a:pt x="79970" y="35850"/>
                </a:lnTo>
                <a:lnTo>
                  <a:pt x="79970" y="35800"/>
                </a:lnTo>
                <a:lnTo>
                  <a:pt x="79980" y="35730"/>
                </a:lnTo>
                <a:lnTo>
                  <a:pt x="79980" y="35690"/>
                </a:lnTo>
                <a:lnTo>
                  <a:pt x="79960" y="35650"/>
                </a:lnTo>
                <a:lnTo>
                  <a:pt x="79930" y="35610"/>
                </a:lnTo>
                <a:lnTo>
                  <a:pt x="79860" y="35530"/>
                </a:lnTo>
                <a:lnTo>
                  <a:pt x="79830" y="35520"/>
                </a:lnTo>
                <a:lnTo>
                  <a:pt x="79790" y="35530"/>
                </a:lnTo>
                <a:lnTo>
                  <a:pt x="79760" y="35570"/>
                </a:lnTo>
                <a:lnTo>
                  <a:pt x="79740" y="35570"/>
                </a:lnTo>
                <a:lnTo>
                  <a:pt x="79730" y="35570"/>
                </a:lnTo>
                <a:lnTo>
                  <a:pt x="79650" y="35540"/>
                </a:lnTo>
                <a:lnTo>
                  <a:pt x="79600" y="35490"/>
                </a:lnTo>
                <a:lnTo>
                  <a:pt x="79570" y="35470"/>
                </a:lnTo>
                <a:lnTo>
                  <a:pt x="79490" y="35460"/>
                </a:lnTo>
                <a:lnTo>
                  <a:pt x="79450" y="35450"/>
                </a:lnTo>
                <a:lnTo>
                  <a:pt x="79430" y="35420"/>
                </a:lnTo>
                <a:lnTo>
                  <a:pt x="79420" y="35390"/>
                </a:lnTo>
                <a:lnTo>
                  <a:pt x="79400" y="35350"/>
                </a:lnTo>
                <a:lnTo>
                  <a:pt x="79360" y="35310"/>
                </a:lnTo>
                <a:lnTo>
                  <a:pt x="79340" y="35290"/>
                </a:lnTo>
                <a:lnTo>
                  <a:pt x="79260" y="35270"/>
                </a:lnTo>
                <a:lnTo>
                  <a:pt x="79230" y="35250"/>
                </a:lnTo>
                <a:lnTo>
                  <a:pt x="79220" y="35220"/>
                </a:lnTo>
                <a:lnTo>
                  <a:pt x="79210" y="35040"/>
                </a:lnTo>
                <a:lnTo>
                  <a:pt x="79200" y="35000"/>
                </a:lnTo>
                <a:lnTo>
                  <a:pt x="79170" y="34960"/>
                </a:lnTo>
                <a:lnTo>
                  <a:pt x="79130" y="34940"/>
                </a:lnTo>
                <a:lnTo>
                  <a:pt x="79090" y="34950"/>
                </a:lnTo>
                <a:lnTo>
                  <a:pt x="79050" y="34970"/>
                </a:lnTo>
                <a:lnTo>
                  <a:pt x="79010" y="34960"/>
                </a:lnTo>
                <a:lnTo>
                  <a:pt x="78980" y="34940"/>
                </a:lnTo>
                <a:lnTo>
                  <a:pt x="78860" y="34830"/>
                </a:lnTo>
                <a:lnTo>
                  <a:pt x="78800" y="34810"/>
                </a:lnTo>
                <a:lnTo>
                  <a:pt x="78730" y="34790"/>
                </a:lnTo>
                <a:lnTo>
                  <a:pt x="78710" y="34790"/>
                </a:lnTo>
                <a:lnTo>
                  <a:pt x="78680" y="34800"/>
                </a:lnTo>
                <a:lnTo>
                  <a:pt x="78660" y="34800"/>
                </a:lnTo>
                <a:lnTo>
                  <a:pt x="78640" y="34780"/>
                </a:lnTo>
                <a:lnTo>
                  <a:pt x="78630" y="34770"/>
                </a:lnTo>
                <a:lnTo>
                  <a:pt x="78610" y="34730"/>
                </a:lnTo>
                <a:lnTo>
                  <a:pt x="78600" y="34710"/>
                </a:lnTo>
                <a:lnTo>
                  <a:pt x="78500" y="34610"/>
                </a:lnTo>
                <a:lnTo>
                  <a:pt x="78450" y="34580"/>
                </a:lnTo>
                <a:lnTo>
                  <a:pt x="78370" y="34540"/>
                </a:lnTo>
                <a:lnTo>
                  <a:pt x="78220" y="34500"/>
                </a:lnTo>
                <a:lnTo>
                  <a:pt x="78150" y="34470"/>
                </a:lnTo>
                <a:lnTo>
                  <a:pt x="78100" y="34480"/>
                </a:lnTo>
                <a:lnTo>
                  <a:pt x="78050" y="34480"/>
                </a:lnTo>
                <a:lnTo>
                  <a:pt x="78000" y="34470"/>
                </a:lnTo>
                <a:lnTo>
                  <a:pt x="77960" y="34450"/>
                </a:lnTo>
                <a:lnTo>
                  <a:pt x="77850" y="34380"/>
                </a:lnTo>
                <a:lnTo>
                  <a:pt x="77790" y="34350"/>
                </a:lnTo>
                <a:lnTo>
                  <a:pt x="77730" y="34290"/>
                </a:lnTo>
                <a:lnTo>
                  <a:pt x="77690" y="34270"/>
                </a:lnTo>
                <a:lnTo>
                  <a:pt x="77550" y="34260"/>
                </a:lnTo>
                <a:lnTo>
                  <a:pt x="77500" y="34270"/>
                </a:lnTo>
                <a:lnTo>
                  <a:pt x="77480" y="34210"/>
                </a:lnTo>
                <a:lnTo>
                  <a:pt x="77410" y="34180"/>
                </a:lnTo>
                <a:lnTo>
                  <a:pt x="77350" y="34150"/>
                </a:lnTo>
                <a:lnTo>
                  <a:pt x="77320" y="34120"/>
                </a:lnTo>
                <a:lnTo>
                  <a:pt x="77290" y="34100"/>
                </a:lnTo>
                <a:lnTo>
                  <a:pt x="77110" y="34060"/>
                </a:lnTo>
                <a:lnTo>
                  <a:pt x="77090" y="34040"/>
                </a:lnTo>
                <a:lnTo>
                  <a:pt x="77070" y="34010"/>
                </a:lnTo>
                <a:lnTo>
                  <a:pt x="77060" y="33980"/>
                </a:lnTo>
                <a:lnTo>
                  <a:pt x="77060" y="33940"/>
                </a:lnTo>
                <a:lnTo>
                  <a:pt x="77040" y="33930"/>
                </a:lnTo>
                <a:lnTo>
                  <a:pt x="76930" y="33890"/>
                </a:lnTo>
                <a:lnTo>
                  <a:pt x="76910" y="33880"/>
                </a:lnTo>
                <a:lnTo>
                  <a:pt x="76880" y="33860"/>
                </a:lnTo>
                <a:lnTo>
                  <a:pt x="76840" y="33850"/>
                </a:lnTo>
                <a:lnTo>
                  <a:pt x="76770" y="33850"/>
                </a:lnTo>
                <a:lnTo>
                  <a:pt x="76740" y="33840"/>
                </a:lnTo>
                <a:lnTo>
                  <a:pt x="76720" y="33840"/>
                </a:lnTo>
                <a:lnTo>
                  <a:pt x="76700" y="33820"/>
                </a:lnTo>
                <a:lnTo>
                  <a:pt x="76680" y="33810"/>
                </a:lnTo>
                <a:lnTo>
                  <a:pt x="76680" y="33800"/>
                </a:lnTo>
                <a:lnTo>
                  <a:pt x="76680" y="33790"/>
                </a:lnTo>
                <a:lnTo>
                  <a:pt x="76670" y="33770"/>
                </a:lnTo>
                <a:lnTo>
                  <a:pt x="76610" y="3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