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Acre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Acre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970" y="29140"/>
                </a:moveTo>
                <a:lnTo>
                  <a:pt x="5000" y="29150"/>
                </a:lnTo>
                <a:lnTo>
                  <a:pt x="7270" y="30100"/>
                </a:lnTo>
                <a:lnTo>
                  <a:pt x="11890" y="31250"/>
                </a:lnTo>
                <a:lnTo>
                  <a:pt x="13030" y="31860"/>
                </a:lnTo>
                <a:lnTo>
                  <a:pt x="19020" y="34680"/>
                </a:lnTo>
                <a:lnTo>
                  <a:pt x="19390" y="34840"/>
                </a:lnTo>
                <a:lnTo>
                  <a:pt x="19380" y="34860"/>
                </a:lnTo>
                <a:lnTo>
                  <a:pt x="19370" y="34880"/>
                </a:lnTo>
                <a:lnTo>
                  <a:pt x="19360" y="34900"/>
                </a:lnTo>
                <a:lnTo>
                  <a:pt x="19340" y="34910"/>
                </a:lnTo>
                <a:lnTo>
                  <a:pt x="19180" y="34970"/>
                </a:lnTo>
                <a:lnTo>
                  <a:pt x="19140" y="34990"/>
                </a:lnTo>
                <a:lnTo>
                  <a:pt x="18880" y="35200"/>
                </a:lnTo>
                <a:lnTo>
                  <a:pt x="18550" y="35530"/>
                </a:lnTo>
                <a:lnTo>
                  <a:pt x="18460" y="35590"/>
                </a:lnTo>
                <a:lnTo>
                  <a:pt x="18440" y="35590"/>
                </a:lnTo>
                <a:lnTo>
                  <a:pt x="18390" y="35590"/>
                </a:lnTo>
                <a:lnTo>
                  <a:pt x="18370" y="35600"/>
                </a:lnTo>
                <a:lnTo>
                  <a:pt x="18360" y="35620"/>
                </a:lnTo>
                <a:lnTo>
                  <a:pt x="18350" y="35640"/>
                </a:lnTo>
                <a:lnTo>
                  <a:pt x="18330" y="35660"/>
                </a:lnTo>
                <a:lnTo>
                  <a:pt x="18310" y="35680"/>
                </a:lnTo>
                <a:lnTo>
                  <a:pt x="18270" y="35680"/>
                </a:lnTo>
                <a:lnTo>
                  <a:pt x="18190" y="35660"/>
                </a:lnTo>
                <a:lnTo>
                  <a:pt x="18160" y="35650"/>
                </a:lnTo>
                <a:lnTo>
                  <a:pt x="18070" y="35650"/>
                </a:lnTo>
                <a:lnTo>
                  <a:pt x="18030" y="35660"/>
                </a:lnTo>
                <a:lnTo>
                  <a:pt x="18000" y="35680"/>
                </a:lnTo>
                <a:lnTo>
                  <a:pt x="18000" y="35690"/>
                </a:lnTo>
                <a:lnTo>
                  <a:pt x="18010" y="35740"/>
                </a:lnTo>
                <a:lnTo>
                  <a:pt x="18000" y="35760"/>
                </a:lnTo>
                <a:lnTo>
                  <a:pt x="17990" y="35770"/>
                </a:lnTo>
                <a:lnTo>
                  <a:pt x="17970" y="35780"/>
                </a:lnTo>
                <a:lnTo>
                  <a:pt x="17940" y="35780"/>
                </a:lnTo>
                <a:lnTo>
                  <a:pt x="17860" y="35780"/>
                </a:lnTo>
                <a:lnTo>
                  <a:pt x="17840" y="35790"/>
                </a:lnTo>
                <a:lnTo>
                  <a:pt x="17820" y="35810"/>
                </a:lnTo>
                <a:lnTo>
                  <a:pt x="17810" y="35820"/>
                </a:lnTo>
                <a:lnTo>
                  <a:pt x="17810" y="35840"/>
                </a:lnTo>
                <a:lnTo>
                  <a:pt x="17800" y="35860"/>
                </a:lnTo>
                <a:lnTo>
                  <a:pt x="17770" y="35900"/>
                </a:lnTo>
                <a:lnTo>
                  <a:pt x="17740" y="35930"/>
                </a:lnTo>
                <a:lnTo>
                  <a:pt x="17700" y="35960"/>
                </a:lnTo>
                <a:lnTo>
                  <a:pt x="17610" y="35990"/>
                </a:lnTo>
                <a:lnTo>
                  <a:pt x="17540" y="36020"/>
                </a:lnTo>
                <a:lnTo>
                  <a:pt x="17500" y="36040"/>
                </a:lnTo>
                <a:lnTo>
                  <a:pt x="17470" y="36060"/>
                </a:lnTo>
                <a:lnTo>
                  <a:pt x="17450" y="36090"/>
                </a:lnTo>
                <a:lnTo>
                  <a:pt x="17410" y="36150"/>
                </a:lnTo>
                <a:lnTo>
                  <a:pt x="17380" y="36180"/>
                </a:lnTo>
                <a:lnTo>
                  <a:pt x="17320" y="36240"/>
                </a:lnTo>
                <a:lnTo>
                  <a:pt x="17300" y="36260"/>
                </a:lnTo>
                <a:lnTo>
                  <a:pt x="17280" y="36320"/>
                </a:lnTo>
                <a:lnTo>
                  <a:pt x="17260" y="36390"/>
                </a:lnTo>
                <a:lnTo>
                  <a:pt x="17230" y="36450"/>
                </a:lnTo>
                <a:lnTo>
                  <a:pt x="17160" y="36470"/>
                </a:lnTo>
                <a:lnTo>
                  <a:pt x="17120" y="36450"/>
                </a:lnTo>
                <a:lnTo>
                  <a:pt x="17040" y="36390"/>
                </a:lnTo>
                <a:lnTo>
                  <a:pt x="17000" y="36370"/>
                </a:lnTo>
                <a:lnTo>
                  <a:pt x="16970" y="36360"/>
                </a:lnTo>
                <a:lnTo>
                  <a:pt x="16940" y="36360"/>
                </a:lnTo>
                <a:lnTo>
                  <a:pt x="16700" y="36370"/>
                </a:lnTo>
                <a:lnTo>
                  <a:pt x="16650" y="36360"/>
                </a:lnTo>
                <a:lnTo>
                  <a:pt x="16610" y="36360"/>
                </a:lnTo>
                <a:lnTo>
                  <a:pt x="16580" y="36370"/>
                </a:lnTo>
                <a:lnTo>
                  <a:pt x="16520" y="36400"/>
                </a:lnTo>
                <a:lnTo>
                  <a:pt x="16470" y="36440"/>
                </a:lnTo>
                <a:lnTo>
                  <a:pt x="16440" y="36470"/>
                </a:lnTo>
                <a:lnTo>
                  <a:pt x="16370" y="36600"/>
                </a:lnTo>
                <a:lnTo>
                  <a:pt x="16260" y="36730"/>
                </a:lnTo>
                <a:lnTo>
                  <a:pt x="16230" y="36770"/>
                </a:lnTo>
                <a:lnTo>
                  <a:pt x="16170" y="36890"/>
                </a:lnTo>
                <a:lnTo>
                  <a:pt x="16150" y="36930"/>
                </a:lnTo>
                <a:lnTo>
                  <a:pt x="16110" y="36970"/>
                </a:lnTo>
                <a:lnTo>
                  <a:pt x="16080" y="37010"/>
                </a:lnTo>
                <a:lnTo>
                  <a:pt x="16030" y="37040"/>
                </a:lnTo>
                <a:lnTo>
                  <a:pt x="16000" y="37060"/>
                </a:lnTo>
                <a:lnTo>
                  <a:pt x="15900" y="37070"/>
                </a:lnTo>
                <a:lnTo>
                  <a:pt x="15870" y="37090"/>
                </a:lnTo>
                <a:lnTo>
                  <a:pt x="15800" y="37150"/>
                </a:lnTo>
                <a:lnTo>
                  <a:pt x="15770" y="37150"/>
                </a:lnTo>
                <a:lnTo>
                  <a:pt x="15740" y="37150"/>
                </a:lnTo>
                <a:lnTo>
                  <a:pt x="15710" y="37150"/>
                </a:lnTo>
                <a:lnTo>
                  <a:pt x="15670" y="37150"/>
                </a:lnTo>
                <a:lnTo>
                  <a:pt x="15590" y="37180"/>
                </a:lnTo>
                <a:lnTo>
                  <a:pt x="15480" y="37260"/>
                </a:lnTo>
                <a:lnTo>
                  <a:pt x="15430" y="37290"/>
                </a:lnTo>
                <a:lnTo>
                  <a:pt x="15140" y="37350"/>
                </a:lnTo>
                <a:lnTo>
                  <a:pt x="15100" y="37350"/>
                </a:lnTo>
                <a:lnTo>
                  <a:pt x="15090" y="37330"/>
                </a:lnTo>
                <a:lnTo>
                  <a:pt x="15080" y="37320"/>
                </a:lnTo>
                <a:lnTo>
                  <a:pt x="15070" y="37230"/>
                </a:lnTo>
                <a:lnTo>
                  <a:pt x="15080" y="37180"/>
                </a:lnTo>
                <a:lnTo>
                  <a:pt x="15110" y="37130"/>
                </a:lnTo>
                <a:lnTo>
                  <a:pt x="15140" y="37080"/>
                </a:lnTo>
                <a:lnTo>
                  <a:pt x="15110" y="37060"/>
                </a:lnTo>
                <a:lnTo>
                  <a:pt x="15050" y="37050"/>
                </a:lnTo>
                <a:lnTo>
                  <a:pt x="14990" y="37060"/>
                </a:lnTo>
                <a:lnTo>
                  <a:pt x="14940" y="37080"/>
                </a:lnTo>
                <a:lnTo>
                  <a:pt x="14890" y="37090"/>
                </a:lnTo>
                <a:lnTo>
                  <a:pt x="14840" y="37080"/>
                </a:lnTo>
                <a:lnTo>
                  <a:pt x="14740" y="37060"/>
                </a:lnTo>
                <a:lnTo>
                  <a:pt x="14690" y="37060"/>
                </a:lnTo>
                <a:lnTo>
                  <a:pt x="14670" y="37060"/>
                </a:lnTo>
                <a:lnTo>
                  <a:pt x="14660" y="37060"/>
                </a:lnTo>
                <a:lnTo>
                  <a:pt x="14510" y="36990"/>
                </a:lnTo>
                <a:lnTo>
                  <a:pt x="14480" y="36990"/>
                </a:lnTo>
                <a:lnTo>
                  <a:pt x="14410" y="37000"/>
                </a:lnTo>
                <a:lnTo>
                  <a:pt x="14330" y="36980"/>
                </a:lnTo>
                <a:lnTo>
                  <a:pt x="14180" y="36960"/>
                </a:lnTo>
                <a:lnTo>
                  <a:pt x="14060" y="36960"/>
                </a:lnTo>
                <a:lnTo>
                  <a:pt x="13990" y="36950"/>
                </a:lnTo>
                <a:lnTo>
                  <a:pt x="13920" y="36930"/>
                </a:lnTo>
                <a:lnTo>
                  <a:pt x="13850" y="36920"/>
                </a:lnTo>
                <a:lnTo>
                  <a:pt x="13720" y="36960"/>
                </a:lnTo>
                <a:lnTo>
                  <a:pt x="13640" y="36960"/>
                </a:lnTo>
                <a:lnTo>
                  <a:pt x="13490" y="36960"/>
                </a:lnTo>
                <a:lnTo>
                  <a:pt x="13450" y="36960"/>
                </a:lnTo>
                <a:lnTo>
                  <a:pt x="13200" y="36980"/>
                </a:lnTo>
                <a:lnTo>
                  <a:pt x="13130" y="36970"/>
                </a:lnTo>
                <a:lnTo>
                  <a:pt x="13060" y="36920"/>
                </a:lnTo>
                <a:lnTo>
                  <a:pt x="13020" y="36910"/>
                </a:lnTo>
                <a:lnTo>
                  <a:pt x="12970" y="36900"/>
                </a:lnTo>
                <a:lnTo>
                  <a:pt x="12890" y="36910"/>
                </a:lnTo>
                <a:lnTo>
                  <a:pt x="12850" y="36910"/>
                </a:lnTo>
                <a:lnTo>
                  <a:pt x="12810" y="36900"/>
                </a:lnTo>
                <a:lnTo>
                  <a:pt x="12730" y="36890"/>
                </a:lnTo>
                <a:lnTo>
                  <a:pt x="12240" y="37140"/>
                </a:lnTo>
                <a:lnTo>
                  <a:pt x="12160" y="37170"/>
                </a:lnTo>
                <a:lnTo>
                  <a:pt x="12060" y="37190"/>
                </a:lnTo>
                <a:lnTo>
                  <a:pt x="11950" y="37190"/>
                </a:lnTo>
                <a:lnTo>
                  <a:pt x="11850" y="37180"/>
                </a:lnTo>
                <a:lnTo>
                  <a:pt x="11760" y="37130"/>
                </a:lnTo>
                <a:lnTo>
                  <a:pt x="11710" y="37090"/>
                </a:lnTo>
                <a:lnTo>
                  <a:pt x="11620" y="36980"/>
                </a:lnTo>
                <a:lnTo>
                  <a:pt x="11560" y="36930"/>
                </a:lnTo>
                <a:lnTo>
                  <a:pt x="11520" y="36940"/>
                </a:lnTo>
                <a:lnTo>
                  <a:pt x="11350" y="37080"/>
                </a:lnTo>
                <a:lnTo>
                  <a:pt x="11350" y="36910"/>
                </a:lnTo>
                <a:lnTo>
                  <a:pt x="11350" y="36650"/>
                </a:lnTo>
                <a:lnTo>
                  <a:pt x="11350" y="36390"/>
                </a:lnTo>
                <a:lnTo>
                  <a:pt x="11350" y="36130"/>
                </a:lnTo>
                <a:lnTo>
                  <a:pt x="11350" y="35870"/>
                </a:lnTo>
                <a:lnTo>
                  <a:pt x="11350" y="35610"/>
                </a:lnTo>
                <a:lnTo>
                  <a:pt x="11350" y="35350"/>
                </a:lnTo>
                <a:lnTo>
                  <a:pt x="11350" y="35090"/>
                </a:lnTo>
                <a:lnTo>
                  <a:pt x="11350" y="34920"/>
                </a:lnTo>
                <a:lnTo>
                  <a:pt x="11350" y="34830"/>
                </a:lnTo>
                <a:lnTo>
                  <a:pt x="11350" y="34710"/>
                </a:lnTo>
                <a:lnTo>
                  <a:pt x="11370" y="34620"/>
                </a:lnTo>
                <a:lnTo>
                  <a:pt x="11380" y="34600"/>
                </a:lnTo>
                <a:lnTo>
                  <a:pt x="11400" y="34580"/>
                </a:lnTo>
                <a:lnTo>
                  <a:pt x="11420" y="34570"/>
                </a:lnTo>
                <a:lnTo>
                  <a:pt x="11440" y="34560"/>
                </a:lnTo>
                <a:lnTo>
                  <a:pt x="11450" y="34560"/>
                </a:lnTo>
                <a:lnTo>
                  <a:pt x="11470" y="34570"/>
                </a:lnTo>
                <a:lnTo>
                  <a:pt x="11480" y="34570"/>
                </a:lnTo>
                <a:lnTo>
                  <a:pt x="11490" y="34560"/>
                </a:lnTo>
                <a:lnTo>
                  <a:pt x="11500" y="34530"/>
                </a:lnTo>
                <a:lnTo>
                  <a:pt x="11500" y="34520"/>
                </a:lnTo>
                <a:lnTo>
                  <a:pt x="11530" y="34490"/>
                </a:lnTo>
                <a:lnTo>
                  <a:pt x="11540" y="34450"/>
                </a:lnTo>
                <a:lnTo>
                  <a:pt x="11550" y="34410"/>
                </a:lnTo>
                <a:lnTo>
                  <a:pt x="11530" y="34370"/>
                </a:lnTo>
                <a:lnTo>
                  <a:pt x="11510" y="34340"/>
                </a:lnTo>
                <a:lnTo>
                  <a:pt x="11450" y="34290"/>
                </a:lnTo>
                <a:lnTo>
                  <a:pt x="11430" y="34260"/>
                </a:lnTo>
                <a:lnTo>
                  <a:pt x="11420" y="34230"/>
                </a:lnTo>
                <a:lnTo>
                  <a:pt x="11400" y="34160"/>
                </a:lnTo>
                <a:lnTo>
                  <a:pt x="11380" y="34120"/>
                </a:lnTo>
                <a:lnTo>
                  <a:pt x="11390" y="34120"/>
                </a:lnTo>
                <a:lnTo>
                  <a:pt x="11440" y="34120"/>
                </a:lnTo>
                <a:lnTo>
                  <a:pt x="11460" y="34120"/>
                </a:lnTo>
                <a:lnTo>
                  <a:pt x="11480" y="34130"/>
                </a:lnTo>
                <a:lnTo>
                  <a:pt x="11500" y="34120"/>
                </a:lnTo>
                <a:lnTo>
                  <a:pt x="11470" y="34070"/>
                </a:lnTo>
                <a:lnTo>
                  <a:pt x="11480" y="34050"/>
                </a:lnTo>
                <a:lnTo>
                  <a:pt x="11490" y="34030"/>
                </a:lnTo>
                <a:lnTo>
                  <a:pt x="11520" y="34020"/>
                </a:lnTo>
                <a:lnTo>
                  <a:pt x="11520" y="34010"/>
                </a:lnTo>
                <a:lnTo>
                  <a:pt x="11510" y="34000"/>
                </a:lnTo>
                <a:lnTo>
                  <a:pt x="11510" y="33990"/>
                </a:lnTo>
                <a:lnTo>
                  <a:pt x="11540" y="33970"/>
                </a:lnTo>
                <a:lnTo>
                  <a:pt x="11550" y="33950"/>
                </a:lnTo>
                <a:lnTo>
                  <a:pt x="11560" y="33910"/>
                </a:lnTo>
                <a:lnTo>
                  <a:pt x="11580" y="33880"/>
                </a:lnTo>
                <a:lnTo>
                  <a:pt x="11580" y="33870"/>
                </a:lnTo>
                <a:lnTo>
                  <a:pt x="11580" y="33850"/>
                </a:lnTo>
                <a:lnTo>
                  <a:pt x="11500" y="33850"/>
                </a:lnTo>
                <a:lnTo>
                  <a:pt x="11460" y="33860"/>
                </a:lnTo>
                <a:lnTo>
                  <a:pt x="11420" y="33880"/>
                </a:lnTo>
                <a:lnTo>
                  <a:pt x="11380" y="33920"/>
                </a:lnTo>
                <a:lnTo>
                  <a:pt x="11300" y="34010"/>
                </a:lnTo>
                <a:lnTo>
                  <a:pt x="11270" y="34040"/>
                </a:lnTo>
                <a:lnTo>
                  <a:pt x="11130" y="34120"/>
                </a:lnTo>
                <a:lnTo>
                  <a:pt x="11090" y="34150"/>
                </a:lnTo>
                <a:lnTo>
                  <a:pt x="11020" y="34230"/>
                </a:lnTo>
                <a:lnTo>
                  <a:pt x="10980" y="34260"/>
                </a:lnTo>
                <a:lnTo>
                  <a:pt x="10880" y="34310"/>
                </a:lnTo>
                <a:lnTo>
                  <a:pt x="10840" y="34350"/>
                </a:lnTo>
                <a:lnTo>
                  <a:pt x="10780" y="34440"/>
                </a:lnTo>
                <a:lnTo>
                  <a:pt x="10760" y="34460"/>
                </a:lnTo>
                <a:lnTo>
                  <a:pt x="10710" y="34490"/>
                </a:lnTo>
                <a:lnTo>
                  <a:pt x="10690" y="34510"/>
                </a:lnTo>
                <a:lnTo>
                  <a:pt x="10670" y="34530"/>
                </a:lnTo>
                <a:lnTo>
                  <a:pt x="10650" y="34580"/>
                </a:lnTo>
                <a:lnTo>
                  <a:pt x="10630" y="34610"/>
                </a:lnTo>
                <a:lnTo>
                  <a:pt x="10590" y="34640"/>
                </a:lnTo>
                <a:lnTo>
                  <a:pt x="10470" y="34670"/>
                </a:lnTo>
                <a:lnTo>
                  <a:pt x="10330" y="34730"/>
                </a:lnTo>
                <a:lnTo>
                  <a:pt x="10300" y="34750"/>
                </a:lnTo>
                <a:lnTo>
                  <a:pt x="10270" y="34800"/>
                </a:lnTo>
                <a:lnTo>
                  <a:pt x="10260" y="34850"/>
                </a:lnTo>
                <a:lnTo>
                  <a:pt x="10230" y="34890"/>
                </a:lnTo>
                <a:lnTo>
                  <a:pt x="10130" y="34920"/>
                </a:lnTo>
                <a:lnTo>
                  <a:pt x="10060" y="34970"/>
                </a:lnTo>
                <a:lnTo>
                  <a:pt x="10020" y="34990"/>
                </a:lnTo>
                <a:lnTo>
                  <a:pt x="9990" y="35000"/>
                </a:lnTo>
                <a:lnTo>
                  <a:pt x="9980" y="34990"/>
                </a:lnTo>
                <a:lnTo>
                  <a:pt x="9960" y="34970"/>
                </a:lnTo>
                <a:lnTo>
                  <a:pt x="9940" y="34970"/>
                </a:lnTo>
                <a:lnTo>
                  <a:pt x="9910" y="34970"/>
                </a:lnTo>
                <a:lnTo>
                  <a:pt x="9900" y="34980"/>
                </a:lnTo>
                <a:lnTo>
                  <a:pt x="9890" y="35000"/>
                </a:lnTo>
                <a:lnTo>
                  <a:pt x="9870" y="35010"/>
                </a:lnTo>
                <a:lnTo>
                  <a:pt x="9840" y="35020"/>
                </a:lnTo>
                <a:lnTo>
                  <a:pt x="9760" y="35020"/>
                </a:lnTo>
                <a:lnTo>
                  <a:pt x="9400" y="35020"/>
                </a:lnTo>
                <a:lnTo>
                  <a:pt x="9040" y="35020"/>
                </a:lnTo>
                <a:lnTo>
                  <a:pt x="8680" y="35020"/>
                </a:lnTo>
                <a:lnTo>
                  <a:pt x="8320" y="35020"/>
                </a:lnTo>
                <a:lnTo>
                  <a:pt x="8220" y="35020"/>
                </a:lnTo>
                <a:lnTo>
                  <a:pt x="8240" y="34980"/>
                </a:lnTo>
                <a:lnTo>
                  <a:pt x="8240" y="34940"/>
                </a:lnTo>
                <a:lnTo>
                  <a:pt x="8240" y="34910"/>
                </a:lnTo>
                <a:lnTo>
                  <a:pt x="8240" y="34860"/>
                </a:lnTo>
                <a:lnTo>
                  <a:pt x="8250" y="34840"/>
                </a:lnTo>
                <a:lnTo>
                  <a:pt x="8280" y="34800"/>
                </a:lnTo>
                <a:lnTo>
                  <a:pt x="8290" y="34780"/>
                </a:lnTo>
                <a:lnTo>
                  <a:pt x="8280" y="34760"/>
                </a:lnTo>
                <a:lnTo>
                  <a:pt x="8270" y="34720"/>
                </a:lnTo>
                <a:lnTo>
                  <a:pt x="8260" y="34690"/>
                </a:lnTo>
                <a:lnTo>
                  <a:pt x="8220" y="34610"/>
                </a:lnTo>
                <a:lnTo>
                  <a:pt x="8080" y="34520"/>
                </a:lnTo>
                <a:lnTo>
                  <a:pt x="8050" y="34440"/>
                </a:lnTo>
                <a:lnTo>
                  <a:pt x="8080" y="34370"/>
                </a:lnTo>
                <a:lnTo>
                  <a:pt x="8080" y="34330"/>
                </a:lnTo>
                <a:lnTo>
                  <a:pt x="8070" y="34290"/>
                </a:lnTo>
                <a:lnTo>
                  <a:pt x="8020" y="34230"/>
                </a:lnTo>
                <a:lnTo>
                  <a:pt x="8000" y="34190"/>
                </a:lnTo>
                <a:lnTo>
                  <a:pt x="7990" y="34150"/>
                </a:lnTo>
                <a:lnTo>
                  <a:pt x="7990" y="34090"/>
                </a:lnTo>
                <a:lnTo>
                  <a:pt x="7990" y="34070"/>
                </a:lnTo>
                <a:lnTo>
                  <a:pt x="7980" y="34050"/>
                </a:lnTo>
                <a:lnTo>
                  <a:pt x="7960" y="34050"/>
                </a:lnTo>
                <a:lnTo>
                  <a:pt x="7940" y="34060"/>
                </a:lnTo>
                <a:lnTo>
                  <a:pt x="7920" y="34050"/>
                </a:lnTo>
                <a:lnTo>
                  <a:pt x="7880" y="34030"/>
                </a:lnTo>
                <a:lnTo>
                  <a:pt x="7820" y="33980"/>
                </a:lnTo>
                <a:lnTo>
                  <a:pt x="7790" y="33960"/>
                </a:lnTo>
                <a:lnTo>
                  <a:pt x="7740" y="33950"/>
                </a:lnTo>
                <a:lnTo>
                  <a:pt x="7620" y="33960"/>
                </a:lnTo>
                <a:lnTo>
                  <a:pt x="7530" y="33950"/>
                </a:lnTo>
                <a:lnTo>
                  <a:pt x="7490" y="33940"/>
                </a:lnTo>
                <a:lnTo>
                  <a:pt x="7410" y="33900"/>
                </a:lnTo>
                <a:lnTo>
                  <a:pt x="7330" y="33870"/>
                </a:lnTo>
                <a:lnTo>
                  <a:pt x="7290" y="33860"/>
                </a:lnTo>
                <a:lnTo>
                  <a:pt x="7280" y="33860"/>
                </a:lnTo>
                <a:lnTo>
                  <a:pt x="7270" y="33880"/>
                </a:lnTo>
                <a:lnTo>
                  <a:pt x="7260" y="33880"/>
                </a:lnTo>
                <a:lnTo>
                  <a:pt x="7240" y="33870"/>
                </a:lnTo>
                <a:lnTo>
                  <a:pt x="7230" y="33860"/>
                </a:lnTo>
                <a:lnTo>
                  <a:pt x="7220" y="33850"/>
                </a:lnTo>
                <a:lnTo>
                  <a:pt x="6970" y="33800"/>
                </a:lnTo>
                <a:lnTo>
                  <a:pt x="6160" y="33800"/>
                </a:lnTo>
                <a:lnTo>
                  <a:pt x="6210" y="33730"/>
                </a:lnTo>
                <a:lnTo>
                  <a:pt x="6310" y="33630"/>
                </a:lnTo>
                <a:lnTo>
                  <a:pt x="6360" y="33560"/>
                </a:lnTo>
                <a:lnTo>
                  <a:pt x="6390" y="33500"/>
                </a:lnTo>
                <a:lnTo>
                  <a:pt x="6410" y="33460"/>
                </a:lnTo>
                <a:lnTo>
                  <a:pt x="6440" y="33450"/>
                </a:lnTo>
                <a:lnTo>
                  <a:pt x="6470" y="33450"/>
                </a:lnTo>
                <a:lnTo>
                  <a:pt x="6500" y="33440"/>
                </a:lnTo>
                <a:lnTo>
                  <a:pt x="6530" y="33420"/>
                </a:lnTo>
                <a:lnTo>
                  <a:pt x="6540" y="33400"/>
                </a:lnTo>
                <a:lnTo>
                  <a:pt x="6540" y="33340"/>
                </a:lnTo>
                <a:lnTo>
                  <a:pt x="6630" y="33270"/>
                </a:lnTo>
                <a:lnTo>
                  <a:pt x="6650" y="33240"/>
                </a:lnTo>
                <a:lnTo>
                  <a:pt x="6670" y="33200"/>
                </a:lnTo>
                <a:lnTo>
                  <a:pt x="6680" y="33140"/>
                </a:lnTo>
                <a:lnTo>
                  <a:pt x="6660" y="32970"/>
                </a:lnTo>
                <a:lnTo>
                  <a:pt x="6640" y="32940"/>
                </a:lnTo>
                <a:lnTo>
                  <a:pt x="6590" y="32850"/>
                </a:lnTo>
                <a:lnTo>
                  <a:pt x="6560" y="32820"/>
                </a:lnTo>
                <a:lnTo>
                  <a:pt x="6490" y="32770"/>
                </a:lnTo>
                <a:lnTo>
                  <a:pt x="6460" y="32750"/>
                </a:lnTo>
                <a:lnTo>
                  <a:pt x="6300" y="32520"/>
                </a:lnTo>
                <a:lnTo>
                  <a:pt x="6270" y="32440"/>
                </a:lnTo>
                <a:lnTo>
                  <a:pt x="6240" y="32400"/>
                </a:lnTo>
                <a:lnTo>
                  <a:pt x="6210" y="32360"/>
                </a:lnTo>
                <a:lnTo>
                  <a:pt x="6170" y="32340"/>
                </a:lnTo>
                <a:lnTo>
                  <a:pt x="6050" y="32320"/>
                </a:lnTo>
                <a:lnTo>
                  <a:pt x="6010" y="32290"/>
                </a:lnTo>
                <a:lnTo>
                  <a:pt x="5980" y="32260"/>
                </a:lnTo>
                <a:lnTo>
                  <a:pt x="5890" y="32150"/>
                </a:lnTo>
                <a:lnTo>
                  <a:pt x="5880" y="32110"/>
                </a:lnTo>
                <a:lnTo>
                  <a:pt x="5880" y="32080"/>
                </a:lnTo>
                <a:lnTo>
                  <a:pt x="5900" y="31990"/>
                </a:lnTo>
                <a:lnTo>
                  <a:pt x="5890" y="31940"/>
                </a:lnTo>
                <a:lnTo>
                  <a:pt x="5880" y="31910"/>
                </a:lnTo>
                <a:lnTo>
                  <a:pt x="5850" y="31880"/>
                </a:lnTo>
                <a:lnTo>
                  <a:pt x="5830" y="31870"/>
                </a:lnTo>
                <a:lnTo>
                  <a:pt x="5790" y="31870"/>
                </a:lnTo>
                <a:lnTo>
                  <a:pt x="5770" y="31860"/>
                </a:lnTo>
                <a:lnTo>
                  <a:pt x="5750" y="31840"/>
                </a:lnTo>
                <a:lnTo>
                  <a:pt x="5720" y="31800"/>
                </a:lnTo>
                <a:lnTo>
                  <a:pt x="5700" y="31780"/>
                </a:lnTo>
                <a:lnTo>
                  <a:pt x="5540" y="31690"/>
                </a:lnTo>
                <a:lnTo>
                  <a:pt x="5510" y="31660"/>
                </a:lnTo>
                <a:lnTo>
                  <a:pt x="5490" y="31620"/>
                </a:lnTo>
                <a:lnTo>
                  <a:pt x="5480" y="31540"/>
                </a:lnTo>
                <a:lnTo>
                  <a:pt x="5470" y="31480"/>
                </a:lnTo>
                <a:lnTo>
                  <a:pt x="5410" y="31410"/>
                </a:lnTo>
                <a:lnTo>
                  <a:pt x="5380" y="31360"/>
                </a:lnTo>
                <a:lnTo>
                  <a:pt x="5380" y="31320"/>
                </a:lnTo>
                <a:lnTo>
                  <a:pt x="5390" y="31250"/>
                </a:lnTo>
                <a:lnTo>
                  <a:pt x="5390" y="31210"/>
                </a:lnTo>
                <a:lnTo>
                  <a:pt x="5360" y="31160"/>
                </a:lnTo>
                <a:lnTo>
                  <a:pt x="5300" y="31070"/>
                </a:lnTo>
                <a:lnTo>
                  <a:pt x="5280" y="31020"/>
                </a:lnTo>
                <a:lnTo>
                  <a:pt x="5250" y="30960"/>
                </a:lnTo>
                <a:lnTo>
                  <a:pt x="5170" y="30920"/>
                </a:lnTo>
                <a:lnTo>
                  <a:pt x="5090" y="30880"/>
                </a:lnTo>
                <a:lnTo>
                  <a:pt x="5030" y="30840"/>
                </a:lnTo>
                <a:lnTo>
                  <a:pt x="5020" y="30810"/>
                </a:lnTo>
                <a:lnTo>
                  <a:pt x="4990" y="30710"/>
                </a:lnTo>
                <a:lnTo>
                  <a:pt x="5000" y="30670"/>
                </a:lnTo>
                <a:lnTo>
                  <a:pt x="5030" y="30670"/>
                </a:lnTo>
                <a:lnTo>
                  <a:pt x="5090" y="30700"/>
                </a:lnTo>
                <a:lnTo>
                  <a:pt x="5160" y="30660"/>
                </a:lnTo>
                <a:lnTo>
                  <a:pt x="5180" y="30580"/>
                </a:lnTo>
                <a:lnTo>
                  <a:pt x="5160" y="30500"/>
                </a:lnTo>
                <a:lnTo>
                  <a:pt x="5100" y="30450"/>
                </a:lnTo>
                <a:lnTo>
                  <a:pt x="5030" y="30430"/>
                </a:lnTo>
                <a:lnTo>
                  <a:pt x="4960" y="30400"/>
                </a:lnTo>
                <a:lnTo>
                  <a:pt x="4910" y="30360"/>
                </a:lnTo>
                <a:lnTo>
                  <a:pt x="4640" y="30090"/>
                </a:lnTo>
                <a:lnTo>
                  <a:pt x="4560" y="30040"/>
                </a:lnTo>
                <a:lnTo>
                  <a:pt x="4550" y="30000"/>
                </a:lnTo>
                <a:lnTo>
                  <a:pt x="4610" y="29970"/>
                </a:lnTo>
                <a:lnTo>
                  <a:pt x="4640" y="29960"/>
                </a:lnTo>
                <a:lnTo>
                  <a:pt x="4670" y="29920"/>
                </a:lnTo>
                <a:lnTo>
                  <a:pt x="4670" y="29870"/>
                </a:lnTo>
                <a:lnTo>
                  <a:pt x="4680" y="29840"/>
                </a:lnTo>
                <a:lnTo>
                  <a:pt x="4690" y="29810"/>
                </a:lnTo>
                <a:lnTo>
                  <a:pt x="4680" y="29760"/>
                </a:lnTo>
                <a:lnTo>
                  <a:pt x="4620" y="29660"/>
                </a:lnTo>
                <a:lnTo>
                  <a:pt x="4620" y="29620"/>
                </a:lnTo>
                <a:lnTo>
                  <a:pt x="4660" y="29620"/>
                </a:lnTo>
                <a:lnTo>
                  <a:pt x="4740" y="29650"/>
                </a:lnTo>
                <a:lnTo>
                  <a:pt x="4780" y="29660"/>
                </a:lnTo>
                <a:lnTo>
                  <a:pt x="4820" y="29640"/>
                </a:lnTo>
                <a:lnTo>
                  <a:pt x="4900" y="29600"/>
                </a:lnTo>
                <a:lnTo>
                  <a:pt x="4930" y="29580"/>
                </a:lnTo>
                <a:lnTo>
                  <a:pt x="4980" y="29580"/>
                </a:lnTo>
                <a:lnTo>
                  <a:pt x="5060" y="29580"/>
                </a:lnTo>
                <a:lnTo>
                  <a:pt x="5100" y="29580"/>
                </a:lnTo>
                <a:lnTo>
                  <a:pt x="5140" y="29560"/>
                </a:lnTo>
                <a:lnTo>
                  <a:pt x="5160" y="29520"/>
                </a:lnTo>
                <a:lnTo>
                  <a:pt x="5150" y="29480"/>
                </a:lnTo>
                <a:lnTo>
                  <a:pt x="5140" y="29440"/>
                </a:lnTo>
                <a:lnTo>
                  <a:pt x="5120" y="29360"/>
                </a:lnTo>
                <a:lnTo>
                  <a:pt x="4980" y="29160"/>
                </a:lnTo>
                <a:lnTo>
                  <a:pt x="4970" y="29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