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SOWA TOWN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SOWA 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510" y="32010"/>
                </a:moveTo>
                <a:lnTo>
                  <a:pt x="63490" y="32050"/>
                </a:lnTo>
                <a:lnTo>
                  <a:pt x="63490" y="31710"/>
                </a:lnTo>
                <a:lnTo>
                  <a:pt x="63490" y="30660"/>
                </a:lnTo>
                <a:lnTo>
                  <a:pt x="64470" y="30650"/>
                </a:lnTo>
                <a:lnTo>
                  <a:pt x="64510" y="3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