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SOUTH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870" y="80850"/>
                </a:moveTo>
                <a:lnTo>
                  <a:pt x="58680" y="80730"/>
                </a:lnTo>
                <a:lnTo>
                  <a:pt x="58640" y="80710"/>
                </a:lnTo>
                <a:lnTo>
                  <a:pt x="58430" y="80610"/>
                </a:lnTo>
                <a:lnTo>
                  <a:pt x="58270" y="80570"/>
                </a:lnTo>
                <a:lnTo>
                  <a:pt x="57860" y="80480"/>
                </a:lnTo>
                <a:lnTo>
                  <a:pt x="57950" y="80150"/>
                </a:lnTo>
                <a:lnTo>
                  <a:pt x="58070" y="79780"/>
                </a:lnTo>
                <a:lnTo>
                  <a:pt x="58150" y="79530"/>
                </a:lnTo>
                <a:lnTo>
                  <a:pt x="58160" y="79510"/>
                </a:lnTo>
                <a:lnTo>
                  <a:pt x="58230" y="79280"/>
                </a:lnTo>
                <a:lnTo>
                  <a:pt x="58670" y="77790"/>
                </a:lnTo>
                <a:lnTo>
                  <a:pt x="58770" y="77420"/>
                </a:lnTo>
                <a:lnTo>
                  <a:pt x="58970" y="76690"/>
                </a:lnTo>
                <a:lnTo>
                  <a:pt x="58970" y="76660"/>
                </a:lnTo>
                <a:lnTo>
                  <a:pt x="59020" y="76510"/>
                </a:lnTo>
                <a:lnTo>
                  <a:pt x="59100" y="76340"/>
                </a:lnTo>
                <a:lnTo>
                  <a:pt x="58450" y="76290"/>
                </a:lnTo>
                <a:lnTo>
                  <a:pt x="58700" y="75840"/>
                </a:lnTo>
                <a:lnTo>
                  <a:pt x="58980" y="75300"/>
                </a:lnTo>
                <a:lnTo>
                  <a:pt x="59020" y="75210"/>
                </a:lnTo>
                <a:lnTo>
                  <a:pt x="58790" y="74930"/>
                </a:lnTo>
                <a:lnTo>
                  <a:pt x="58910" y="74860"/>
                </a:lnTo>
                <a:lnTo>
                  <a:pt x="59470" y="74600"/>
                </a:lnTo>
                <a:lnTo>
                  <a:pt x="59500" y="74140"/>
                </a:lnTo>
                <a:lnTo>
                  <a:pt x="59500" y="73810"/>
                </a:lnTo>
                <a:lnTo>
                  <a:pt x="59880" y="73400"/>
                </a:lnTo>
                <a:lnTo>
                  <a:pt x="60030" y="73530"/>
                </a:lnTo>
                <a:lnTo>
                  <a:pt x="60180" y="73640"/>
                </a:lnTo>
                <a:lnTo>
                  <a:pt x="60520" y="73810"/>
                </a:lnTo>
                <a:lnTo>
                  <a:pt x="60410" y="74130"/>
                </a:lnTo>
                <a:lnTo>
                  <a:pt x="60500" y="74200"/>
                </a:lnTo>
                <a:lnTo>
                  <a:pt x="60710" y="74010"/>
                </a:lnTo>
                <a:lnTo>
                  <a:pt x="60710" y="74020"/>
                </a:lnTo>
                <a:lnTo>
                  <a:pt x="60720" y="74020"/>
                </a:lnTo>
                <a:lnTo>
                  <a:pt x="60730" y="74030"/>
                </a:lnTo>
                <a:lnTo>
                  <a:pt x="60740" y="74030"/>
                </a:lnTo>
                <a:lnTo>
                  <a:pt x="60740" y="74040"/>
                </a:lnTo>
                <a:lnTo>
                  <a:pt x="60750" y="74050"/>
                </a:lnTo>
                <a:lnTo>
                  <a:pt x="60760" y="74050"/>
                </a:lnTo>
                <a:lnTo>
                  <a:pt x="60760" y="74060"/>
                </a:lnTo>
                <a:lnTo>
                  <a:pt x="60770" y="74070"/>
                </a:lnTo>
                <a:lnTo>
                  <a:pt x="60770" y="74080"/>
                </a:lnTo>
                <a:lnTo>
                  <a:pt x="60780" y="74080"/>
                </a:lnTo>
                <a:lnTo>
                  <a:pt x="60780" y="74090"/>
                </a:lnTo>
                <a:lnTo>
                  <a:pt x="60790" y="74090"/>
                </a:lnTo>
                <a:lnTo>
                  <a:pt x="60800" y="74100"/>
                </a:lnTo>
                <a:lnTo>
                  <a:pt x="60810" y="74110"/>
                </a:lnTo>
                <a:lnTo>
                  <a:pt x="60810" y="74120"/>
                </a:lnTo>
                <a:lnTo>
                  <a:pt x="60820" y="74120"/>
                </a:lnTo>
                <a:lnTo>
                  <a:pt x="60830" y="74120"/>
                </a:lnTo>
                <a:lnTo>
                  <a:pt x="60830" y="74130"/>
                </a:lnTo>
                <a:lnTo>
                  <a:pt x="60840" y="74130"/>
                </a:lnTo>
                <a:lnTo>
                  <a:pt x="60840" y="74140"/>
                </a:lnTo>
                <a:lnTo>
                  <a:pt x="60830" y="74140"/>
                </a:lnTo>
                <a:lnTo>
                  <a:pt x="60830" y="74150"/>
                </a:lnTo>
                <a:lnTo>
                  <a:pt x="60830" y="74160"/>
                </a:lnTo>
                <a:lnTo>
                  <a:pt x="60830" y="74170"/>
                </a:lnTo>
                <a:lnTo>
                  <a:pt x="60820" y="74170"/>
                </a:lnTo>
                <a:lnTo>
                  <a:pt x="60820" y="74180"/>
                </a:lnTo>
                <a:lnTo>
                  <a:pt x="60820" y="74190"/>
                </a:lnTo>
                <a:lnTo>
                  <a:pt x="60820" y="74200"/>
                </a:lnTo>
                <a:lnTo>
                  <a:pt x="60810" y="74200"/>
                </a:lnTo>
                <a:lnTo>
                  <a:pt x="60820" y="74210"/>
                </a:lnTo>
                <a:lnTo>
                  <a:pt x="60810" y="74210"/>
                </a:lnTo>
                <a:lnTo>
                  <a:pt x="60810" y="74220"/>
                </a:lnTo>
                <a:lnTo>
                  <a:pt x="60810" y="74230"/>
                </a:lnTo>
                <a:lnTo>
                  <a:pt x="60800" y="74230"/>
                </a:lnTo>
                <a:lnTo>
                  <a:pt x="60800" y="74240"/>
                </a:lnTo>
                <a:lnTo>
                  <a:pt x="60800" y="74250"/>
                </a:lnTo>
                <a:lnTo>
                  <a:pt x="60790" y="74250"/>
                </a:lnTo>
                <a:lnTo>
                  <a:pt x="60790" y="74260"/>
                </a:lnTo>
                <a:lnTo>
                  <a:pt x="60790" y="74270"/>
                </a:lnTo>
                <a:lnTo>
                  <a:pt x="60790" y="74280"/>
                </a:lnTo>
                <a:lnTo>
                  <a:pt x="60790" y="74290"/>
                </a:lnTo>
                <a:lnTo>
                  <a:pt x="60800" y="74290"/>
                </a:lnTo>
                <a:lnTo>
                  <a:pt x="60800" y="74300"/>
                </a:lnTo>
                <a:lnTo>
                  <a:pt x="60800" y="74310"/>
                </a:lnTo>
                <a:lnTo>
                  <a:pt x="60810" y="74310"/>
                </a:lnTo>
                <a:lnTo>
                  <a:pt x="60820" y="74310"/>
                </a:lnTo>
                <a:lnTo>
                  <a:pt x="60830" y="74310"/>
                </a:lnTo>
                <a:lnTo>
                  <a:pt x="60840" y="74300"/>
                </a:lnTo>
                <a:lnTo>
                  <a:pt x="60850" y="74300"/>
                </a:lnTo>
                <a:lnTo>
                  <a:pt x="60850" y="74290"/>
                </a:lnTo>
                <a:lnTo>
                  <a:pt x="60850" y="74280"/>
                </a:lnTo>
                <a:lnTo>
                  <a:pt x="60860" y="74280"/>
                </a:lnTo>
                <a:lnTo>
                  <a:pt x="60870" y="74280"/>
                </a:lnTo>
                <a:lnTo>
                  <a:pt x="60880" y="74280"/>
                </a:lnTo>
                <a:lnTo>
                  <a:pt x="60890" y="74290"/>
                </a:lnTo>
                <a:lnTo>
                  <a:pt x="60890" y="74300"/>
                </a:lnTo>
                <a:lnTo>
                  <a:pt x="60890" y="74310"/>
                </a:lnTo>
                <a:lnTo>
                  <a:pt x="60900" y="74310"/>
                </a:lnTo>
                <a:lnTo>
                  <a:pt x="60900" y="74320"/>
                </a:lnTo>
                <a:lnTo>
                  <a:pt x="60910" y="74320"/>
                </a:lnTo>
                <a:lnTo>
                  <a:pt x="60920" y="74320"/>
                </a:lnTo>
                <a:lnTo>
                  <a:pt x="60920" y="74330"/>
                </a:lnTo>
                <a:lnTo>
                  <a:pt x="60930" y="74330"/>
                </a:lnTo>
                <a:lnTo>
                  <a:pt x="60930" y="74340"/>
                </a:lnTo>
                <a:lnTo>
                  <a:pt x="60930" y="74350"/>
                </a:lnTo>
                <a:lnTo>
                  <a:pt x="60930" y="74360"/>
                </a:lnTo>
                <a:lnTo>
                  <a:pt x="60930" y="74370"/>
                </a:lnTo>
                <a:lnTo>
                  <a:pt x="60930" y="74380"/>
                </a:lnTo>
                <a:lnTo>
                  <a:pt x="60930" y="74390"/>
                </a:lnTo>
                <a:lnTo>
                  <a:pt x="60940" y="74400"/>
                </a:lnTo>
                <a:lnTo>
                  <a:pt x="60940" y="74410"/>
                </a:lnTo>
                <a:lnTo>
                  <a:pt x="60940" y="74420"/>
                </a:lnTo>
                <a:lnTo>
                  <a:pt x="60940" y="74430"/>
                </a:lnTo>
                <a:lnTo>
                  <a:pt x="60940" y="74440"/>
                </a:lnTo>
                <a:lnTo>
                  <a:pt x="60940" y="74450"/>
                </a:lnTo>
                <a:lnTo>
                  <a:pt x="60940" y="74460"/>
                </a:lnTo>
                <a:lnTo>
                  <a:pt x="60940" y="74470"/>
                </a:lnTo>
                <a:lnTo>
                  <a:pt x="60940" y="74480"/>
                </a:lnTo>
                <a:lnTo>
                  <a:pt x="60940" y="74490"/>
                </a:lnTo>
                <a:lnTo>
                  <a:pt x="60940" y="74500"/>
                </a:lnTo>
                <a:lnTo>
                  <a:pt x="60940" y="74510"/>
                </a:lnTo>
                <a:lnTo>
                  <a:pt x="60930" y="74510"/>
                </a:lnTo>
                <a:lnTo>
                  <a:pt x="60940" y="74510"/>
                </a:lnTo>
                <a:lnTo>
                  <a:pt x="60940" y="74520"/>
                </a:lnTo>
                <a:lnTo>
                  <a:pt x="60940" y="74530"/>
                </a:lnTo>
                <a:lnTo>
                  <a:pt x="60940" y="74540"/>
                </a:lnTo>
                <a:lnTo>
                  <a:pt x="60950" y="74540"/>
                </a:lnTo>
                <a:lnTo>
                  <a:pt x="60950" y="74550"/>
                </a:lnTo>
                <a:lnTo>
                  <a:pt x="60950" y="74560"/>
                </a:lnTo>
                <a:lnTo>
                  <a:pt x="60960" y="74560"/>
                </a:lnTo>
                <a:lnTo>
                  <a:pt x="60960" y="74570"/>
                </a:lnTo>
                <a:lnTo>
                  <a:pt x="60960" y="74580"/>
                </a:lnTo>
                <a:lnTo>
                  <a:pt x="60960" y="74590"/>
                </a:lnTo>
                <a:lnTo>
                  <a:pt x="60960" y="74600"/>
                </a:lnTo>
                <a:lnTo>
                  <a:pt x="60960" y="74610"/>
                </a:lnTo>
                <a:lnTo>
                  <a:pt x="60960" y="74620"/>
                </a:lnTo>
                <a:lnTo>
                  <a:pt x="60960" y="74910"/>
                </a:lnTo>
                <a:lnTo>
                  <a:pt x="60860" y="75240"/>
                </a:lnTo>
                <a:lnTo>
                  <a:pt x="60840" y="75280"/>
                </a:lnTo>
                <a:lnTo>
                  <a:pt x="60780" y="75430"/>
                </a:lnTo>
                <a:lnTo>
                  <a:pt x="60590" y="75860"/>
                </a:lnTo>
                <a:lnTo>
                  <a:pt x="60590" y="75970"/>
                </a:lnTo>
                <a:lnTo>
                  <a:pt x="60590" y="75980"/>
                </a:lnTo>
                <a:lnTo>
                  <a:pt x="60570" y="76030"/>
                </a:lnTo>
                <a:lnTo>
                  <a:pt x="60550" y="76070"/>
                </a:lnTo>
                <a:lnTo>
                  <a:pt x="60490" y="76260"/>
                </a:lnTo>
                <a:lnTo>
                  <a:pt x="60470" y="76330"/>
                </a:lnTo>
                <a:lnTo>
                  <a:pt x="60470" y="76340"/>
                </a:lnTo>
                <a:lnTo>
                  <a:pt x="60460" y="76350"/>
                </a:lnTo>
                <a:lnTo>
                  <a:pt x="60450" y="76390"/>
                </a:lnTo>
                <a:lnTo>
                  <a:pt x="60390" y="76550"/>
                </a:lnTo>
                <a:lnTo>
                  <a:pt x="60360" y="76620"/>
                </a:lnTo>
                <a:lnTo>
                  <a:pt x="60300" y="76730"/>
                </a:lnTo>
                <a:lnTo>
                  <a:pt x="60210" y="77020"/>
                </a:lnTo>
                <a:lnTo>
                  <a:pt x="60180" y="77120"/>
                </a:lnTo>
                <a:lnTo>
                  <a:pt x="60140" y="77220"/>
                </a:lnTo>
                <a:lnTo>
                  <a:pt x="60080" y="77380"/>
                </a:lnTo>
                <a:lnTo>
                  <a:pt x="60040" y="77470"/>
                </a:lnTo>
                <a:lnTo>
                  <a:pt x="60020" y="77530"/>
                </a:lnTo>
                <a:lnTo>
                  <a:pt x="59980" y="77640"/>
                </a:lnTo>
                <a:lnTo>
                  <a:pt x="59940" y="77750"/>
                </a:lnTo>
                <a:lnTo>
                  <a:pt x="59430" y="78910"/>
                </a:lnTo>
                <a:lnTo>
                  <a:pt x="59340" y="79120"/>
                </a:lnTo>
                <a:lnTo>
                  <a:pt x="59290" y="79220"/>
                </a:lnTo>
                <a:lnTo>
                  <a:pt x="59000" y="80550"/>
                </a:lnTo>
                <a:lnTo>
                  <a:pt x="58900" y="80790"/>
                </a:lnTo>
                <a:lnTo>
                  <a:pt x="58870" y="80850"/>
                </a:lnTo>
                <a:close/>
                <a:moveTo>
                  <a:pt x="59010" y="77880"/>
                </a:moveTo>
                <a:lnTo>
                  <a:pt x="58890" y="77830"/>
                </a:lnTo>
                <a:lnTo>
                  <a:pt x="58890" y="77960"/>
                </a:lnTo>
                <a:lnTo>
                  <a:pt x="58850" y="78090"/>
                </a:lnTo>
                <a:lnTo>
                  <a:pt x="58850" y="78210"/>
                </a:lnTo>
                <a:lnTo>
                  <a:pt x="58850" y="78290"/>
                </a:lnTo>
                <a:lnTo>
                  <a:pt x="58890" y="78340"/>
                </a:lnTo>
                <a:lnTo>
                  <a:pt x="58930" y="78340"/>
                </a:lnTo>
                <a:lnTo>
                  <a:pt x="58970" y="78370"/>
                </a:lnTo>
                <a:lnTo>
                  <a:pt x="58970" y="78460"/>
                </a:lnTo>
                <a:lnTo>
                  <a:pt x="58970" y="78580"/>
                </a:lnTo>
                <a:lnTo>
                  <a:pt x="59010" y="78660"/>
                </a:lnTo>
                <a:lnTo>
                  <a:pt x="59170" y="78660"/>
                </a:lnTo>
                <a:lnTo>
                  <a:pt x="59370" y="78500"/>
                </a:lnTo>
                <a:lnTo>
                  <a:pt x="59420" y="78410"/>
                </a:lnTo>
                <a:lnTo>
                  <a:pt x="59420" y="78340"/>
                </a:lnTo>
                <a:lnTo>
                  <a:pt x="59420" y="78290"/>
                </a:lnTo>
                <a:lnTo>
                  <a:pt x="59420" y="78170"/>
                </a:lnTo>
                <a:lnTo>
                  <a:pt x="59450" y="78110"/>
                </a:lnTo>
                <a:lnTo>
                  <a:pt x="59420" y="77970"/>
                </a:lnTo>
                <a:lnTo>
                  <a:pt x="59370" y="77880"/>
                </a:lnTo>
                <a:lnTo>
                  <a:pt x="59210" y="77830"/>
                </a:lnTo>
                <a:lnTo>
                  <a:pt x="59170" y="77830"/>
                </a:lnTo>
                <a:lnTo>
                  <a:pt x="59170" y="77920"/>
                </a:lnTo>
                <a:lnTo>
                  <a:pt x="59090" y="77920"/>
                </a:lnTo>
                <a:lnTo>
                  <a:pt x="59050" y="77880"/>
                </a:lnTo>
                <a:lnTo>
                  <a:pt x="59010" y="77880"/>
                </a:lnTo>
                <a:close/>
                <a:moveTo>
                  <a:pt x="63650" y="72620"/>
                </a:moveTo>
                <a:lnTo>
                  <a:pt x="63620" y="72630"/>
                </a:lnTo>
                <a:lnTo>
                  <a:pt x="62220" y="73070"/>
                </a:lnTo>
                <a:lnTo>
                  <a:pt x="61920" y="73290"/>
                </a:lnTo>
                <a:lnTo>
                  <a:pt x="61780" y="73360"/>
                </a:lnTo>
                <a:lnTo>
                  <a:pt x="61550" y="73350"/>
                </a:lnTo>
                <a:lnTo>
                  <a:pt x="61500" y="72940"/>
                </a:lnTo>
                <a:lnTo>
                  <a:pt x="61700" y="72710"/>
                </a:lnTo>
                <a:lnTo>
                  <a:pt x="61700" y="72500"/>
                </a:lnTo>
                <a:lnTo>
                  <a:pt x="61840" y="72260"/>
                </a:lnTo>
                <a:lnTo>
                  <a:pt x="61530" y="72050"/>
                </a:lnTo>
                <a:lnTo>
                  <a:pt x="61590" y="71890"/>
                </a:lnTo>
                <a:lnTo>
                  <a:pt x="61910" y="71460"/>
                </a:lnTo>
                <a:lnTo>
                  <a:pt x="61760" y="71350"/>
                </a:lnTo>
                <a:lnTo>
                  <a:pt x="61880" y="71200"/>
                </a:lnTo>
                <a:lnTo>
                  <a:pt x="62080" y="71380"/>
                </a:lnTo>
                <a:lnTo>
                  <a:pt x="62100" y="71390"/>
                </a:lnTo>
                <a:lnTo>
                  <a:pt x="62500" y="71690"/>
                </a:lnTo>
                <a:lnTo>
                  <a:pt x="62810" y="71920"/>
                </a:lnTo>
                <a:lnTo>
                  <a:pt x="63200" y="72210"/>
                </a:lnTo>
                <a:lnTo>
                  <a:pt x="63310" y="72300"/>
                </a:lnTo>
                <a:lnTo>
                  <a:pt x="63550" y="72470"/>
                </a:lnTo>
                <a:lnTo>
                  <a:pt x="63650" y="7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