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SOU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20" y="83780"/>
                </a:moveTo>
                <a:lnTo>
                  <a:pt x="48250" y="82660"/>
                </a:lnTo>
                <a:lnTo>
                  <a:pt x="47430" y="82660"/>
                </a:lnTo>
                <a:lnTo>
                  <a:pt x="45990" y="81190"/>
                </a:lnTo>
                <a:lnTo>
                  <a:pt x="46020" y="80060"/>
                </a:lnTo>
                <a:lnTo>
                  <a:pt x="46100" y="77710"/>
                </a:lnTo>
                <a:lnTo>
                  <a:pt x="46100" y="77640"/>
                </a:lnTo>
                <a:lnTo>
                  <a:pt x="46160" y="75890"/>
                </a:lnTo>
                <a:lnTo>
                  <a:pt x="44960" y="74590"/>
                </a:lnTo>
                <a:lnTo>
                  <a:pt x="42820" y="74590"/>
                </a:lnTo>
                <a:lnTo>
                  <a:pt x="41990" y="74590"/>
                </a:lnTo>
                <a:lnTo>
                  <a:pt x="39830" y="74580"/>
                </a:lnTo>
                <a:lnTo>
                  <a:pt x="39690" y="74580"/>
                </a:lnTo>
                <a:lnTo>
                  <a:pt x="38730" y="74580"/>
                </a:lnTo>
                <a:lnTo>
                  <a:pt x="38540" y="74580"/>
                </a:lnTo>
                <a:lnTo>
                  <a:pt x="35720" y="74580"/>
                </a:lnTo>
                <a:lnTo>
                  <a:pt x="35000" y="74580"/>
                </a:lnTo>
                <a:lnTo>
                  <a:pt x="35000" y="74370"/>
                </a:lnTo>
                <a:lnTo>
                  <a:pt x="35000" y="72300"/>
                </a:lnTo>
                <a:lnTo>
                  <a:pt x="35000" y="70960"/>
                </a:lnTo>
                <a:lnTo>
                  <a:pt x="35000" y="69400"/>
                </a:lnTo>
                <a:lnTo>
                  <a:pt x="35000" y="69020"/>
                </a:lnTo>
                <a:lnTo>
                  <a:pt x="35000" y="66780"/>
                </a:lnTo>
                <a:lnTo>
                  <a:pt x="35000" y="66000"/>
                </a:lnTo>
                <a:lnTo>
                  <a:pt x="35310" y="66090"/>
                </a:lnTo>
                <a:lnTo>
                  <a:pt x="36280" y="66400"/>
                </a:lnTo>
                <a:lnTo>
                  <a:pt x="40630" y="67780"/>
                </a:lnTo>
                <a:lnTo>
                  <a:pt x="41080" y="67920"/>
                </a:lnTo>
                <a:lnTo>
                  <a:pt x="44570" y="69020"/>
                </a:lnTo>
                <a:lnTo>
                  <a:pt x="44750" y="69080"/>
                </a:lnTo>
                <a:lnTo>
                  <a:pt x="46380" y="69600"/>
                </a:lnTo>
                <a:lnTo>
                  <a:pt x="50160" y="70800"/>
                </a:lnTo>
                <a:lnTo>
                  <a:pt x="51160" y="71110"/>
                </a:lnTo>
                <a:lnTo>
                  <a:pt x="52190" y="71440"/>
                </a:lnTo>
                <a:lnTo>
                  <a:pt x="52440" y="71520"/>
                </a:lnTo>
                <a:lnTo>
                  <a:pt x="53530" y="71840"/>
                </a:lnTo>
                <a:lnTo>
                  <a:pt x="55430" y="72410"/>
                </a:lnTo>
                <a:lnTo>
                  <a:pt x="55480" y="72430"/>
                </a:lnTo>
                <a:lnTo>
                  <a:pt x="56140" y="72640"/>
                </a:lnTo>
                <a:lnTo>
                  <a:pt x="56230" y="72670"/>
                </a:lnTo>
                <a:lnTo>
                  <a:pt x="56260" y="72730"/>
                </a:lnTo>
                <a:lnTo>
                  <a:pt x="56320" y="72780"/>
                </a:lnTo>
                <a:lnTo>
                  <a:pt x="56700" y="72780"/>
                </a:lnTo>
                <a:lnTo>
                  <a:pt x="56820" y="72910"/>
                </a:lnTo>
                <a:lnTo>
                  <a:pt x="57020" y="72910"/>
                </a:lnTo>
                <a:lnTo>
                  <a:pt x="57110" y="72830"/>
                </a:lnTo>
                <a:lnTo>
                  <a:pt x="57140" y="72830"/>
                </a:lnTo>
                <a:lnTo>
                  <a:pt x="57500" y="73000"/>
                </a:lnTo>
                <a:lnTo>
                  <a:pt x="57570" y="73050"/>
                </a:lnTo>
                <a:lnTo>
                  <a:pt x="58670" y="73790"/>
                </a:lnTo>
                <a:lnTo>
                  <a:pt x="59100" y="73820"/>
                </a:lnTo>
                <a:lnTo>
                  <a:pt x="59130" y="73820"/>
                </a:lnTo>
                <a:lnTo>
                  <a:pt x="59500" y="73810"/>
                </a:lnTo>
                <a:lnTo>
                  <a:pt x="59500" y="74140"/>
                </a:lnTo>
                <a:lnTo>
                  <a:pt x="59470" y="74600"/>
                </a:lnTo>
                <a:lnTo>
                  <a:pt x="58910" y="74860"/>
                </a:lnTo>
                <a:lnTo>
                  <a:pt x="58790" y="74930"/>
                </a:lnTo>
                <a:lnTo>
                  <a:pt x="59020" y="75210"/>
                </a:lnTo>
                <a:lnTo>
                  <a:pt x="58980" y="75300"/>
                </a:lnTo>
                <a:lnTo>
                  <a:pt x="58700" y="75840"/>
                </a:lnTo>
                <a:lnTo>
                  <a:pt x="58450" y="76290"/>
                </a:lnTo>
                <a:lnTo>
                  <a:pt x="59100" y="76340"/>
                </a:lnTo>
                <a:lnTo>
                  <a:pt x="59020" y="76510"/>
                </a:lnTo>
                <a:lnTo>
                  <a:pt x="58970" y="76660"/>
                </a:lnTo>
                <a:lnTo>
                  <a:pt x="58970" y="76690"/>
                </a:lnTo>
                <a:lnTo>
                  <a:pt x="58770" y="77420"/>
                </a:lnTo>
                <a:lnTo>
                  <a:pt x="58670" y="77790"/>
                </a:lnTo>
                <a:lnTo>
                  <a:pt x="58230" y="79280"/>
                </a:lnTo>
                <a:lnTo>
                  <a:pt x="58160" y="79510"/>
                </a:lnTo>
                <a:lnTo>
                  <a:pt x="58150" y="79530"/>
                </a:lnTo>
                <a:lnTo>
                  <a:pt x="58070" y="79780"/>
                </a:lnTo>
                <a:lnTo>
                  <a:pt x="57950" y="80150"/>
                </a:lnTo>
                <a:lnTo>
                  <a:pt x="57860" y="80480"/>
                </a:lnTo>
                <a:lnTo>
                  <a:pt x="58270" y="80570"/>
                </a:lnTo>
                <a:lnTo>
                  <a:pt x="58430" y="80610"/>
                </a:lnTo>
                <a:lnTo>
                  <a:pt x="58640" y="80710"/>
                </a:lnTo>
                <a:lnTo>
                  <a:pt x="58680" y="80730"/>
                </a:lnTo>
                <a:lnTo>
                  <a:pt x="58870" y="80850"/>
                </a:lnTo>
                <a:lnTo>
                  <a:pt x="58490" y="81770"/>
                </a:lnTo>
                <a:lnTo>
                  <a:pt x="58290" y="82380"/>
                </a:lnTo>
                <a:lnTo>
                  <a:pt x="57390" y="83090"/>
                </a:lnTo>
                <a:lnTo>
                  <a:pt x="57370" y="83110"/>
                </a:lnTo>
                <a:lnTo>
                  <a:pt x="57300" y="83160"/>
                </a:lnTo>
                <a:lnTo>
                  <a:pt x="57110" y="83320"/>
                </a:lnTo>
                <a:lnTo>
                  <a:pt x="56920" y="83410"/>
                </a:lnTo>
                <a:lnTo>
                  <a:pt x="56440" y="83650"/>
                </a:lnTo>
                <a:lnTo>
                  <a:pt x="54790" y="83820"/>
                </a:lnTo>
                <a:lnTo>
                  <a:pt x="54690" y="83840"/>
                </a:lnTo>
                <a:lnTo>
                  <a:pt x="54520" y="83850"/>
                </a:lnTo>
                <a:lnTo>
                  <a:pt x="54380" y="83830"/>
                </a:lnTo>
                <a:lnTo>
                  <a:pt x="54330" y="83820"/>
                </a:lnTo>
                <a:lnTo>
                  <a:pt x="54320" y="83820"/>
                </a:lnTo>
                <a:lnTo>
                  <a:pt x="54290" y="83810"/>
                </a:lnTo>
                <a:lnTo>
                  <a:pt x="54230" y="83800"/>
                </a:lnTo>
                <a:lnTo>
                  <a:pt x="54170" y="83790"/>
                </a:lnTo>
                <a:lnTo>
                  <a:pt x="54130" y="83780"/>
                </a:lnTo>
                <a:lnTo>
                  <a:pt x="53890" y="83710"/>
                </a:lnTo>
                <a:lnTo>
                  <a:pt x="53880" y="83700"/>
                </a:lnTo>
                <a:lnTo>
                  <a:pt x="53820" y="83690"/>
                </a:lnTo>
                <a:lnTo>
                  <a:pt x="53820" y="83680"/>
                </a:lnTo>
                <a:lnTo>
                  <a:pt x="53830" y="83680"/>
                </a:lnTo>
                <a:lnTo>
                  <a:pt x="53830" y="83670"/>
                </a:lnTo>
                <a:lnTo>
                  <a:pt x="53840" y="83660"/>
                </a:lnTo>
                <a:lnTo>
                  <a:pt x="53850" y="83650"/>
                </a:lnTo>
                <a:lnTo>
                  <a:pt x="53850" y="83640"/>
                </a:lnTo>
                <a:lnTo>
                  <a:pt x="53850" y="83630"/>
                </a:lnTo>
                <a:lnTo>
                  <a:pt x="53840" y="83630"/>
                </a:lnTo>
                <a:lnTo>
                  <a:pt x="53830" y="83630"/>
                </a:lnTo>
                <a:lnTo>
                  <a:pt x="53820" y="83630"/>
                </a:lnTo>
                <a:lnTo>
                  <a:pt x="53820" y="83640"/>
                </a:lnTo>
                <a:lnTo>
                  <a:pt x="53810" y="83640"/>
                </a:lnTo>
                <a:lnTo>
                  <a:pt x="53800" y="83640"/>
                </a:lnTo>
                <a:lnTo>
                  <a:pt x="53790" y="83640"/>
                </a:lnTo>
                <a:lnTo>
                  <a:pt x="53780" y="83640"/>
                </a:lnTo>
                <a:lnTo>
                  <a:pt x="53770" y="83640"/>
                </a:lnTo>
                <a:lnTo>
                  <a:pt x="53760" y="83640"/>
                </a:lnTo>
                <a:lnTo>
                  <a:pt x="53750" y="83640"/>
                </a:lnTo>
                <a:lnTo>
                  <a:pt x="53740" y="83640"/>
                </a:lnTo>
                <a:lnTo>
                  <a:pt x="53730" y="83640"/>
                </a:lnTo>
                <a:lnTo>
                  <a:pt x="53710" y="83640"/>
                </a:lnTo>
                <a:lnTo>
                  <a:pt x="53700" y="83640"/>
                </a:lnTo>
                <a:lnTo>
                  <a:pt x="53700" y="83630"/>
                </a:lnTo>
                <a:lnTo>
                  <a:pt x="53680" y="83630"/>
                </a:lnTo>
                <a:lnTo>
                  <a:pt x="53670" y="83620"/>
                </a:lnTo>
                <a:lnTo>
                  <a:pt x="53660" y="83610"/>
                </a:lnTo>
                <a:lnTo>
                  <a:pt x="53660" y="83600"/>
                </a:lnTo>
                <a:lnTo>
                  <a:pt x="53650" y="83590"/>
                </a:lnTo>
                <a:lnTo>
                  <a:pt x="53650" y="83580"/>
                </a:lnTo>
                <a:lnTo>
                  <a:pt x="53650" y="83570"/>
                </a:lnTo>
                <a:lnTo>
                  <a:pt x="53640" y="83550"/>
                </a:lnTo>
                <a:lnTo>
                  <a:pt x="53640" y="83540"/>
                </a:lnTo>
                <a:lnTo>
                  <a:pt x="53640" y="83530"/>
                </a:lnTo>
                <a:lnTo>
                  <a:pt x="53630" y="83530"/>
                </a:lnTo>
                <a:lnTo>
                  <a:pt x="53630" y="83520"/>
                </a:lnTo>
                <a:lnTo>
                  <a:pt x="53620" y="83520"/>
                </a:lnTo>
                <a:lnTo>
                  <a:pt x="53610" y="83520"/>
                </a:lnTo>
                <a:lnTo>
                  <a:pt x="53600" y="83520"/>
                </a:lnTo>
                <a:lnTo>
                  <a:pt x="53600" y="83530"/>
                </a:lnTo>
                <a:lnTo>
                  <a:pt x="53590" y="83530"/>
                </a:lnTo>
                <a:lnTo>
                  <a:pt x="53580" y="83540"/>
                </a:lnTo>
                <a:lnTo>
                  <a:pt x="53570" y="83550"/>
                </a:lnTo>
                <a:lnTo>
                  <a:pt x="53560" y="83560"/>
                </a:lnTo>
                <a:lnTo>
                  <a:pt x="53550" y="83570"/>
                </a:lnTo>
                <a:lnTo>
                  <a:pt x="53550" y="83580"/>
                </a:lnTo>
                <a:lnTo>
                  <a:pt x="53540" y="83580"/>
                </a:lnTo>
                <a:lnTo>
                  <a:pt x="53530" y="83580"/>
                </a:lnTo>
                <a:lnTo>
                  <a:pt x="53520" y="83570"/>
                </a:lnTo>
                <a:lnTo>
                  <a:pt x="53510" y="83570"/>
                </a:lnTo>
                <a:lnTo>
                  <a:pt x="53500" y="83570"/>
                </a:lnTo>
                <a:lnTo>
                  <a:pt x="53490" y="83570"/>
                </a:lnTo>
                <a:lnTo>
                  <a:pt x="53480" y="83570"/>
                </a:lnTo>
                <a:lnTo>
                  <a:pt x="53470" y="83580"/>
                </a:lnTo>
                <a:lnTo>
                  <a:pt x="53460" y="83580"/>
                </a:lnTo>
                <a:lnTo>
                  <a:pt x="53450" y="83570"/>
                </a:lnTo>
                <a:lnTo>
                  <a:pt x="53440" y="83570"/>
                </a:lnTo>
                <a:lnTo>
                  <a:pt x="53430" y="83560"/>
                </a:lnTo>
                <a:lnTo>
                  <a:pt x="53420" y="83560"/>
                </a:lnTo>
                <a:lnTo>
                  <a:pt x="53410" y="83550"/>
                </a:lnTo>
                <a:lnTo>
                  <a:pt x="53400" y="83550"/>
                </a:lnTo>
                <a:lnTo>
                  <a:pt x="53390" y="83540"/>
                </a:lnTo>
                <a:lnTo>
                  <a:pt x="53380" y="83530"/>
                </a:lnTo>
                <a:lnTo>
                  <a:pt x="53370" y="83530"/>
                </a:lnTo>
                <a:lnTo>
                  <a:pt x="53370" y="83520"/>
                </a:lnTo>
                <a:lnTo>
                  <a:pt x="53370" y="83510"/>
                </a:lnTo>
                <a:lnTo>
                  <a:pt x="53360" y="83500"/>
                </a:lnTo>
                <a:lnTo>
                  <a:pt x="53360" y="83490"/>
                </a:lnTo>
                <a:lnTo>
                  <a:pt x="53360" y="83480"/>
                </a:lnTo>
                <a:lnTo>
                  <a:pt x="53350" y="83470"/>
                </a:lnTo>
                <a:lnTo>
                  <a:pt x="53340" y="83470"/>
                </a:lnTo>
                <a:lnTo>
                  <a:pt x="53330" y="83470"/>
                </a:lnTo>
                <a:lnTo>
                  <a:pt x="53320" y="83470"/>
                </a:lnTo>
                <a:lnTo>
                  <a:pt x="53310" y="83470"/>
                </a:lnTo>
                <a:lnTo>
                  <a:pt x="53310" y="83460"/>
                </a:lnTo>
                <a:lnTo>
                  <a:pt x="53300" y="83460"/>
                </a:lnTo>
                <a:lnTo>
                  <a:pt x="53290" y="83460"/>
                </a:lnTo>
                <a:lnTo>
                  <a:pt x="53280" y="83460"/>
                </a:lnTo>
                <a:lnTo>
                  <a:pt x="53270" y="83460"/>
                </a:lnTo>
                <a:lnTo>
                  <a:pt x="53260" y="83460"/>
                </a:lnTo>
                <a:lnTo>
                  <a:pt x="53250" y="83450"/>
                </a:lnTo>
                <a:lnTo>
                  <a:pt x="53240" y="83450"/>
                </a:lnTo>
                <a:lnTo>
                  <a:pt x="53240" y="83440"/>
                </a:lnTo>
                <a:lnTo>
                  <a:pt x="53230" y="83440"/>
                </a:lnTo>
                <a:lnTo>
                  <a:pt x="53220" y="83440"/>
                </a:lnTo>
                <a:lnTo>
                  <a:pt x="53210" y="83440"/>
                </a:lnTo>
                <a:lnTo>
                  <a:pt x="53200" y="83450"/>
                </a:lnTo>
                <a:lnTo>
                  <a:pt x="53190" y="83460"/>
                </a:lnTo>
                <a:lnTo>
                  <a:pt x="53180" y="83460"/>
                </a:lnTo>
                <a:lnTo>
                  <a:pt x="53180" y="83470"/>
                </a:lnTo>
                <a:lnTo>
                  <a:pt x="53170" y="83470"/>
                </a:lnTo>
                <a:lnTo>
                  <a:pt x="53160" y="83480"/>
                </a:lnTo>
                <a:lnTo>
                  <a:pt x="53150" y="83490"/>
                </a:lnTo>
                <a:lnTo>
                  <a:pt x="53140" y="83490"/>
                </a:lnTo>
                <a:lnTo>
                  <a:pt x="53130" y="83500"/>
                </a:lnTo>
                <a:lnTo>
                  <a:pt x="53120" y="83510"/>
                </a:lnTo>
                <a:lnTo>
                  <a:pt x="53110" y="83510"/>
                </a:lnTo>
                <a:lnTo>
                  <a:pt x="53110" y="83520"/>
                </a:lnTo>
                <a:lnTo>
                  <a:pt x="53100" y="83520"/>
                </a:lnTo>
                <a:lnTo>
                  <a:pt x="53090" y="83530"/>
                </a:lnTo>
                <a:lnTo>
                  <a:pt x="53080" y="83530"/>
                </a:lnTo>
                <a:lnTo>
                  <a:pt x="53070" y="83530"/>
                </a:lnTo>
                <a:lnTo>
                  <a:pt x="53060" y="83530"/>
                </a:lnTo>
                <a:lnTo>
                  <a:pt x="53050" y="83520"/>
                </a:lnTo>
                <a:lnTo>
                  <a:pt x="53050" y="83510"/>
                </a:lnTo>
                <a:lnTo>
                  <a:pt x="53050" y="83500"/>
                </a:lnTo>
                <a:lnTo>
                  <a:pt x="53040" y="83490"/>
                </a:lnTo>
                <a:lnTo>
                  <a:pt x="53040" y="83480"/>
                </a:lnTo>
                <a:lnTo>
                  <a:pt x="53030" y="83480"/>
                </a:lnTo>
                <a:lnTo>
                  <a:pt x="53020" y="83470"/>
                </a:lnTo>
                <a:lnTo>
                  <a:pt x="53010" y="83470"/>
                </a:lnTo>
                <a:lnTo>
                  <a:pt x="53000" y="83470"/>
                </a:lnTo>
                <a:lnTo>
                  <a:pt x="52980" y="83480"/>
                </a:lnTo>
                <a:lnTo>
                  <a:pt x="52970" y="83480"/>
                </a:lnTo>
                <a:lnTo>
                  <a:pt x="52950" y="83490"/>
                </a:lnTo>
                <a:lnTo>
                  <a:pt x="52940" y="83490"/>
                </a:lnTo>
                <a:lnTo>
                  <a:pt x="52920" y="83500"/>
                </a:lnTo>
                <a:lnTo>
                  <a:pt x="52910" y="83500"/>
                </a:lnTo>
                <a:lnTo>
                  <a:pt x="52900" y="83510"/>
                </a:lnTo>
                <a:lnTo>
                  <a:pt x="52890" y="83510"/>
                </a:lnTo>
                <a:lnTo>
                  <a:pt x="52880" y="83510"/>
                </a:lnTo>
                <a:lnTo>
                  <a:pt x="52880" y="83520"/>
                </a:lnTo>
                <a:lnTo>
                  <a:pt x="52880" y="83530"/>
                </a:lnTo>
                <a:lnTo>
                  <a:pt x="52880" y="83540"/>
                </a:lnTo>
                <a:lnTo>
                  <a:pt x="52890" y="83550"/>
                </a:lnTo>
                <a:lnTo>
                  <a:pt x="52900" y="83550"/>
                </a:lnTo>
                <a:lnTo>
                  <a:pt x="52900" y="83560"/>
                </a:lnTo>
                <a:lnTo>
                  <a:pt x="52910" y="83560"/>
                </a:lnTo>
                <a:lnTo>
                  <a:pt x="52910" y="83570"/>
                </a:lnTo>
                <a:lnTo>
                  <a:pt x="52920" y="83580"/>
                </a:lnTo>
                <a:lnTo>
                  <a:pt x="52920" y="83590"/>
                </a:lnTo>
                <a:lnTo>
                  <a:pt x="52920" y="83600"/>
                </a:lnTo>
                <a:lnTo>
                  <a:pt x="52910" y="83610"/>
                </a:lnTo>
                <a:lnTo>
                  <a:pt x="52900" y="83610"/>
                </a:lnTo>
                <a:lnTo>
                  <a:pt x="52900" y="83620"/>
                </a:lnTo>
                <a:lnTo>
                  <a:pt x="52890" y="83620"/>
                </a:lnTo>
                <a:lnTo>
                  <a:pt x="52880" y="83620"/>
                </a:lnTo>
                <a:lnTo>
                  <a:pt x="52880" y="83630"/>
                </a:lnTo>
                <a:lnTo>
                  <a:pt x="52870" y="83630"/>
                </a:lnTo>
                <a:lnTo>
                  <a:pt x="52860" y="83630"/>
                </a:lnTo>
                <a:lnTo>
                  <a:pt x="52860" y="83640"/>
                </a:lnTo>
                <a:lnTo>
                  <a:pt x="52850" y="83640"/>
                </a:lnTo>
                <a:lnTo>
                  <a:pt x="52840" y="83650"/>
                </a:lnTo>
                <a:lnTo>
                  <a:pt x="52830" y="83650"/>
                </a:lnTo>
                <a:lnTo>
                  <a:pt x="52830" y="83660"/>
                </a:lnTo>
                <a:lnTo>
                  <a:pt x="52820" y="83660"/>
                </a:lnTo>
                <a:lnTo>
                  <a:pt x="52810" y="83660"/>
                </a:lnTo>
                <a:lnTo>
                  <a:pt x="52810" y="83670"/>
                </a:lnTo>
                <a:lnTo>
                  <a:pt x="52800" y="83670"/>
                </a:lnTo>
                <a:lnTo>
                  <a:pt x="52790" y="83670"/>
                </a:lnTo>
                <a:lnTo>
                  <a:pt x="52780" y="83680"/>
                </a:lnTo>
                <a:lnTo>
                  <a:pt x="52780" y="83690"/>
                </a:lnTo>
                <a:lnTo>
                  <a:pt x="52770" y="83700"/>
                </a:lnTo>
                <a:lnTo>
                  <a:pt x="52770" y="83710"/>
                </a:lnTo>
                <a:lnTo>
                  <a:pt x="52760" y="83710"/>
                </a:lnTo>
                <a:lnTo>
                  <a:pt x="52760" y="83720"/>
                </a:lnTo>
                <a:lnTo>
                  <a:pt x="52760" y="83730"/>
                </a:lnTo>
                <a:lnTo>
                  <a:pt x="52760" y="83740"/>
                </a:lnTo>
                <a:lnTo>
                  <a:pt x="52750" y="83740"/>
                </a:lnTo>
                <a:lnTo>
                  <a:pt x="52750" y="83750"/>
                </a:lnTo>
                <a:lnTo>
                  <a:pt x="52740" y="83750"/>
                </a:lnTo>
                <a:lnTo>
                  <a:pt x="52740" y="83760"/>
                </a:lnTo>
                <a:lnTo>
                  <a:pt x="52730" y="83760"/>
                </a:lnTo>
                <a:lnTo>
                  <a:pt x="52730" y="83770"/>
                </a:lnTo>
                <a:lnTo>
                  <a:pt x="52720" y="83770"/>
                </a:lnTo>
                <a:lnTo>
                  <a:pt x="52710" y="83770"/>
                </a:lnTo>
                <a:lnTo>
                  <a:pt x="52700" y="83760"/>
                </a:lnTo>
                <a:lnTo>
                  <a:pt x="52690" y="83760"/>
                </a:lnTo>
                <a:lnTo>
                  <a:pt x="52680" y="83760"/>
                </a:lnTo>
                <a:lnTo>
                  <a:pt x="52670" y="83760"/>
                </a:lnTo>
                <a:lnTo>
                  <a:pt x="52660" y="83760"/>
                </a:lnTo>
                <a:lnTo>
                  <a:pt x="52650" y="83760"/>
                </a:lnTo>
                <a:lnTo>
                  <a:pt x="52650" y="83770"/>
                </a:lnTo>
                <a:lnTo>
                  <a:pt x="52640" y="83770"/>
                </a:lnTo>
                <a:lnTo>
                  <a:pt x="52640" y="83780"/>
                </a:lnTo>
                <a:lnTo>
                  <a:pt x="52630" y="83780"/>
                </a:lnTo>
                <a:lnTo>
                  <a:pt x="52630" y="83790"/>
                </a:lnTo>
                <a:lnTo>
                  <a:pt x="52630" y="83800"/>
                </a:lnTo>
                <a:lnTo>
                  <a:pt x="52620" y="83810"/>
                </a:lnTo>
                <a:lnTo>
                  <a:pt x="52610" y="83810"/>
                </a:lnTo>
                <a:lnTo>
                  <a:pt x="52610" y="83820"/>
                </a:lnTo>
                <a:lnTo>
                  <a:pt x="52610" y="83830"/>
                </a:lnTo>
                <a:lnTo>
                  <a:pt x="52610" y="83840"/>
                </a:lnTo>
                <a:lnTo>
                  <a:pt x="52590" y="83850"/>
                </a:lnTo>
                <a:lnTo>
                  <a:pt x="52540" y="83880"/>
                </a:lnTo>
                <a:lnTo>
                  <a:pt x="52040" y="84270"/>
                </a:lnTo>
                <a:lnTo>
                  <a:pt x="51940" y="84310"/>
                </a:lnTo>
                <a:lnTo>
                  <a:pt x="51890" y="84330"/>
                </a:lnTo>
                <a:lnTo>
                  <a:pt x="51880" y="84320"/>
                </a:lnTo>
                <a:lnTo>
                  <a:pt x="51870" y="84320"/>
                </a:lnTo>
                <a:lnTo>
                  <a:pt x="51860" y="84320"/>
                </a:lnTo>
                <a:lnTo>
                  <a:pt x="51850" y="84310"/>
                </a:lnTo>
                <a:lnTo>
                  <a:pt x="51840" y="84310"/>
                </a:lnTo>
                <a:lnTo>
                  <a:pt x="51830" y="84310"/>
                </a:lnTo>
                <a:lnTo>
                  <a:pt x="51820" y="84300"/>
                </a:lnTo>
                <a:lnTo>
                  <a:pt x="51810" y="84300"/>
                </a:lnTo>
                <a:lnTo>
                  <a:pt x="51810" y="84310"/>
                </a:lnTo>
                <a:lnTo>
                  <a:pt x="51800" y="84310"/>
                </a:lnTo>
                <a:lnTo>
                  <a:pt x="51790" y="84310"/>
                </a:lnTo>
                <a:lnTo>
                  <a:pt x="51790" y="84300"/>
                </a:lnTo>
                <a:lnTo>
                  <a:pt x="51780" y="84310"/>
                </a:lnTo>
                <a:lnTo>
                  <a:pt x="51770" y="84310"/>
                </a:lnTo>
                <a:lnTo>
                  <a:pt x="51760" y="84320"/>
                </a:lnTo>
                <a:lnTo>
                  <a:pt x="51750" y="84320"/>
                </a:lnTo>
                <a:lnTo>
                  <a:pt x="51750" y="84330"/>
                </a:lnTo>
                <a:lnTo>
                  <a:pt x="51740" y="84330"/>
                </a:lnTo>
                <a:lnTo>
                  <a:pt x="51730" y="84330"/>
                </a:lnTo>
                <a:lnTo>
                  <a:pt x="51730" y="84320"/>
                </a:lnTo>
                <a:lnTo>
                  <a:pt x="51720" y="84320"/>
                </a:lnTo>
                <a:lnTo>
                  <a:pt x="51710" y="84320"/>
                </a:lnTo>
                <a:lnTo>
                  <a:pt x="51710" y="84310"/>
                </a:lnTo>
                <a:lnTo>
                  <a:pt x="51700" y="84310"/>
                </a:lnTo>
                <a:lnTo>
                  <a:pt x="51700" y="84300"/>
                </a:lnTo>
                <a:lnTo>
                  <a:pt x="51700" y="84290"/>
                </a:lnTo>
                <a:lnTo>
                  <a:pt x="51690" y="84290"/>
                </a:lnTo>
                <a:lnTo>
                  <a:pt x="51680" y="84290"/>
                </a:lnTo>
                <a:lnTo>
                  <a:pt x="51670" y="84290"/>
                </a:lnTo>
                <a:lnTo>
                  <a:pt x="51660" y="84290"/>
                </a:lnTo>
                <a:lnTo>
                  <a:pt x="51650" y="84300"/>
                </a:lnTo>
                <a:lnTo>
                  <a:pt x="51640" y="84300"/>
                </a:lnTo>
                <a:lnTo>
                  <a:pt x="51630" y="84300"/>
                </a:lnTo>
                <a:lnTo>
                  <a:pt x="51620" y="84310"/>
                </a:lnTo>
                <a:lnTo>
                  <a:pt x="51610" y="84310"/>
                </a:lnTo>
                <a:lnTo>
                  <a:pt x="51600" y="84310"/>
                </a:lnTo>
                <a:lnTo>
                  <a:pt x="51590" y="84310"/>
                </a:lnTo>
                <a:lnTo>
                  <a:pt x="51590" y="84300"/>
                </a:lnTo>
                <a:lnTo>
                  <a:pt x="51580" y="84300"/>
                </a:lnTo>
                <a:lnTo>
                  <a:pt x="51570" y="84300"/>
                </a:lnTo>
                <a:lnTo>
                  <a:pt x="51560" y="84300"/>
                </a:lnTo>
                <a:lnTo>
                  <a:pt x="51550" y="84300"/>
                </a:lnTo>
                <a:lnTo>
                  <a:pt x="51540" y="84300"/>
                </a:lnTo>
                <a:lnTo>
                  <a:pt x="51540" y="84310"/>
                </a:lnTo>
                <a:lnTo>
                  <a:pt x="51530" y="84310"/>
                </a:lnTo>
                <a:lnTo>
                  <a:pt x="51520" y="84320"/>
                </a:lnTo>
                <a:lnTo>
                  <a:pt x="51510" y="84320"/>
                </a:lnTo>
                <a:lnTo>
                  <a:pt x="51500" y="84320"/>
                </a:lnTo>
                <a:lnTo>
                  <a:pt x="51490" y="84320"/>
                </a:lnTo>
                <a:lnTo>
                  <a:pt x="51480" y="84320"/>
                </a:lnTo>
                <a:lnTo>
                  <a:pt x="51470" y="84320"/>
                </a:lnTo>
                <a:lnTo>
                  <a:pt x="51460" y="84320"/>
                </a:lnTo>
                <a:lnTo>
                  <a:pt x="51450" y="84330"/>
                </a:lnTo>
                <a:lnTo>
                  <a:pt x="51440" y="84330"/>
                </a:lnTo>
                <a:lnTo>
                  <a:pt x="51430" y="84340"/>
                </a:lnTo>
                <a:lnTo>
                  <a:pt x="51430" y="84350"/>
                </a:lnTo>
                <a:lnTo>
                  <a:pt x="51420" y="84350"/>
                </a:lnTo>
                <a:lnTo>
                  <a:pt x="51410" y="84360"/>
                </a:lnTo>
                <a:lnTo>
                  <a:pt x="51400" y="84360"/>
                </a:lnTo>
                <a:lnTo>
                  <a:pt x="51390" y="84370"/>
                </a:lnTo>
                <a:lnTo>
                  <a:pt x="51380" y="84370"/>
                </a:lnTo>
                <a:lnTo>
                  <a:pt x="51370" y="84380"/>
                </a:lnTo>
                <a:lnTo>
                  <a:pt x="51360" y="84380"/>
                </a:lnTo>
                <a:lnTo>
                  <a:pt x="51350" y="84390"/>
                </a:lnTo>
                <a:lnTo>
                  <a:pt x="51340" y="84390"/>
                </a:lnTo>
                <a:lnTo>
                  <a:pt x="51330" y="84390"/>
                </a:lnTo>
                <a:lnTo>
                  <a:pt x="51320" y="84380"/>
                </a:lnTo>
                <a:lnTo>
                  <a:pt x="51310" y="84380"/>
                </a:lnTo>
                <a:lnTo>
                  <a:pt x="51300" y="84370"/>
                </a:lnTo>
                <a:lnTo>
                  <a:pt x="51300" y="84360"/>
                </a:lnTo>
                <a:lnTo>
                  <a:pt x="51290" y="84360"/>
                </a:lnTo>
                <a:lnTo>
                  <a:pt x="51280" y="84360"/>
                </a:lnTo>
                <a:lnTo>
                  <a:pt x="51280" y="84350"/>
                </a:lnTo>
                <a:lnTo>
                  <a:pt x="51270" y="84350"/>
                </a:lnTo>
                <a:lnTo>
                  <a:pt x="51260" y="84360"/>
                </a:lnTo>
                <a:lnTo>
                  <a:pt x="51250" y="84370"/>
                </a:lnTo>
                <a:lnTo>
                  <a:pt x="51240" y="84380"/>
                </a:lnTo>
                <a:lnTo>
                  <a:pt x="51230" y="84390"/>
                </a:lnTo>
                <a:lnTo>
                  <a:pt x="51220" y="84400"/>
                </a:lnTo>
                <a:lnTo>
                  <a:pt x="51210" y="84410"/>
                </a:lnTo>
                <a:lnTo>
                  <a:pt x="51200" y="84410"/>
                </a:lnTo>
                <a:lnTo>
                  <a:pt x="51190" y="84400"/>
                </a:lnTo>
                <a:lnTo>
                  <a:pt x="51190" y="84390"/>
                </a:lnTo>
                <a:lnTo>
                  <a:pt x="51180" y="84390"/>
                </a:lnTo>
                <a:lnTo>
                  <a:pt x="51180" y="84380"/>
                </a:lnTo>
                <a:lnTo>
                  <a:pt x="51180" y="84370"/>
                </a:lnTo>
                <a:lnTo>
                  <a:pt x="51180" y="84360"/>
                </a:lnTo>
                <a:lnTo>
                  <a:pt x="51180" y="84350"/>
                </a:lnTo>
                <a:lnTo>
                  <a:pt x="51180" y="84340"/>
                </a:lnTo>
                <a:lnTo>
                  <a:pt x="51170" y="84340"/>
                </a:lnTo>
                <a:lnTo>
                  <a:pt x="51160" y="84340"/>
                </a:lnTo>
                <a:lnTo>
                  <a:pt x="51150" y="84340"/>
                </a:lnTo>
                <a:lnTo>
                  <a:pt x="51150" y="84350"/>
                </a:lnTo>
                <a:lnTo>
                  <a:pt x="51140" y="84350"/>
                </a:lnTo>
                <a:lnTo>
                  <a:pt x="51140" y="84360"/>
                </a:lnTo>
                <a:lnTo>
                  <a:pt x="51140" y="84370"/>
                </a:lnTo>
                <a:lnTo>
                  <a:pt x="51140" y="84380"/>
                </a:lnTo>
                <a:lnTo>
                  <a:pt x="51140" y="84390"/>
                </a:lnTo>
                <a:lnTo>
                  <a:pt x="51140" y="84400"/>
                </a:lnTo>
                <a:lnTo>
                  <a:pt x="51140" y="84410"/>
                </a:lnTo>
                <a:lnTo>
                  <a:pt x="51140" y="84420"/>
                </a:lnTo>
                <a:lnTo>
                  <a:pt x="51130" y="84420"/>
                </a:lnTo>
                <a:lnTo>
                  <a:pt x="51130" y="84430"/>
                </a:lnTo>
                <a:lnTo>
                  <a:pt x="51120" y="84430"/>
                </a:lnTo>
                <a:lnTo>
                  <a:pt x="51110" y="84430"/>
                </a:lnTo>
                <a:lnTo>
                  <a:pt x="51100" y="84420"/>
                </a:lnTo>
                <a:lnTo>
                  <a:pt x="51090" y="84420"/>
                </a:lnTo>
                <a:lnTo>
                  <a:pt x="51080" y="84420"/>
                </a:lnTo>
                <a:lnTo>
                  <a:pt x="51070" y="84420"/>
                </a:lnTo>
                <a:lnTo>
                  <a:pt x="51060" y="84420"/>
                </a:lnTo>
                <a:lnTo>
                  <a:pt x="51060" y="84430"/>
                </a:lnTo>
                <a:lnTo>
                  <a:pt x="51050" y="84430"/>
                </a:lnTo>
                <a:lnTo>
                  <a:pt x="51050" y="84440"/>
                </a:lnTo>
                <a:lnTo>
                  <a:pt x="51040" y="84440"/>
                </a:lnTo>
                <a:lnTo>
                  <a:pt x="51030" y="84440"/>
                </a:lnTo>
                <a:lnTo>
                  <a:pt x="51030" y="84450"/>
                </a:lnTo>
                <a:lnTo>
                  <a:pt x="51020" y="84450"/>
                </a:lnTo>
                <a:lnTo>
                  <a:pt x="51010" y="84460"/>
                </a:lnTo>
                <a:lnTo>
                  <a:pt x="51010" y="84470"/>
                </a:lnTo>
                <a:lnTo>
                  <a:pt x="51010" y="84480"/>
                </a:lnTo>
                <a:lnTo>
                  <a:pt x="51000" y="84480"/>
                </a:lnTo>
                <a:lnTo>
                  <a:pt x="51000" y="84490"/>
                </a:lnTo>
                <a:lnTo>
                  <a:pt x="50990" y="84490"/>
                </a:lnTo>
                <a:lnTo>
                  <a:pt x="50980" y="84490"/>
                </a:lnTo>
                <a:lnTo>
                  <a:pt x="50970" y="84480"/>
                </a:lnTo>
                <a:lnTo>
                  <a:pt x="50970" y="84470"/>
                </a:lnTo>
                <a:lnTo>
                  <a:pt x="50970" y="84460"/>
                </a:lnTo>
                <a:lnTo>
                  <a:pt x="50960" y="84450"/>
                </a:lnTo>
                <a:lnTo>
                  <a:pt x="50950" y="84440"/>
                </a:lnTo>
                <a:lnTo>
                  <a:pt x="50950" y="84430"/>
                </a:lnTo>
                <a:lnTo>
                  <a:pt x="50940" y="84420"/>
                </a:lnTo>
                <a:lnTo>
                  <a:pt x="50930" y="84420"/>
                </a:lnTo>
                <a:lnTo>
                  <a:pt x="50920" y="84410"/>
                </a:lnTo>
                <a:lnTo>
                  <a:pt x="50910" y="84410"/>
                </a:lnTo>
                <a:lnTo>
                  <a:pt x="50900" y="84410"/>
                </a:lnTo>
                <a:lnTo>
                  <a:pt x="50890" y="84410"/>
                </a:lnTo>
                <a:lnTo>
                  <a:pt x="50880" y="84410"/>
                </a:lnTo>
                <a:lnTo>
                  <a:pt x="50870" y="84420"/>
                </a:lnTo>
                <a:lnTo>
                  <a:pt x="50860" y="84430"/>
                </a:lnTo>
                <a:lnTo>
                  <a:pt x="50850" y="84440"/>
                </a:lnTo>
                <a:lnTo>
                  <a:pt x="50840" y="84440"/>
                </a:lnTo>
                <a:lnTo>
                  <a:pt x="50830" y="84430"/>
                </a:lnTo>
                <a:lnTo>
                  <a:pt x="50820" y="84430"/>
                </a:lnTo>
                <a:lnTo>
                  <a:pt x="50810" y="84420"/>
                </a:lnTo>
                <a:lnTo>
                  <a:pt x="50800" y="84420"/>
                </a:lnTo>
                <a:lnTo>
                  <a:pt x="50790" y="84410"/>
                </a:lnTo>
                <a:lnTo>
                  <a:pt x="50780" y="84410"/>
                </a:lnTo>
                <a:lnTo>
                  <a:pt x="50780" y="84400"/>
                </a:lnTo>
                <a:lnTo>
                  <a:pt x="50770" y="84390"/>
                </a:lnTo>
                <a:lnTo>
                  <a:pt x="50760" y="84380"/>
                </a:lnTo>
                <a:lnTo>
                  <a:pt x="50750" y="84370"/>
                </a:lnTo>
                <a:lnTo>
                  <a:pt x="50740" y="84370"/>
                </a:lnTo>
                <a:lnTo>
                  <a:pt x="50740" y="84360"/>
                </a:lnTo>
                <a:lnTo>
                  <a:pt x="50730" y="84360"/>
                </a:lnTo>
                <a:lnTo>
                  <a:pt x="50720" y="84360"/>
                </a:lnTo>
                <a:lnTo>
                  <a:pt x="50700" y="84350"/>
                </a:lnTo>
                <a:lnTo>
                  <a:pt x="50690" y="84350"/>
                </a:lnTo>
                <a:lnTo>
                  <a:pt x="50680" y="84350"/>
                </a:lnTo>
                <a:lnTo>
                  <a:pt x="50670" y="84340"/>
                </a:lnTo>
                <a:lnTo>
                  <a:pt x="50660" y="84350"/>
                </a:lnTo>
                <a:lnTo>
                  <a:pt x="50650" y="84350"/>
                </a:lnTo>
                <a:lnTo>
                  <a:pt x="50640" y="84350"/>
                </a:lnTo>
                <a:lnTo>
                  <a:pt x="50630" y="84350"/>
                </a:lnTo>
                <a:lnTo>
                  <a:pt x="50620" y="84360"/>
                </a:lnTo>
                <a:lnTo>
                  <a:pt x="50620" y="84370"/>
                </a:lnTo>
                <a:lnTo>
                  <a:pt x="50610" y="84370"/>
                </a:lnTo>
                <a:lnTo>
                  <a:pt x="50600" y="84380"/>
                </a:lnTo>
                <a:lnTo>
                  <a:pt x="50590" y="84380"/>
                </a:lnTo>
                <a:lnTo>
                  <a:pt x="50580" y="84380"/>
                </a:lnTo>
                <a:lnTo>
                  <a:pt x="50570" y="84380"/>
                </a:lnTo>
                <a:lnTo>
                  <a:pt x="50560" y="84370"/>
                </a:lnTo>
                <a:lnTo>
                  <a:pt x="50550" y="84370"/>
                </a:lnTo>
                <a:lnTo>
                  <a:pt x="50540" y="84360"/>
                </a:lnTo>
                <a:lnTo>
                  <a:pt x="50530" y="84360"/>
                </a:lnTo>
                <a:lnTo>
                  <a:pt x="50520" y="84360"/>
                </a:lnTo>
                <a:lnTo>
                  <a:pt x="50510" y="84360"/>
                </a:lnTo>
                <a:lnTo>
                  <a:pt x="50500" y="84360"/>
                </a:lnTo>
                <a:lnTo>
                  <a:pt x="50500" y="84350"/>
                </a:lnTo>
                <a:lnTo>
                  <a:pt x="50490" y="84350"/>
                </a:lnTo>
                <a:lnTo>
                  <a:pt x="50490" y="84340"/>
                </a:lnTo>
                <a:lnTo>
                  <a:pt x="50480" y="84340"/>
                </a:lnTo>
                <a:lnTo>
                  <a:pt x="50470" y="84330"/>
                </a:lnTo>
                <a:lnTo>
                  <a:pt x="50470" y="84320"/>
                </a:lnTo>
                <a:lnTo>
                  <a:pt x="50460" y="84310"/>
                </a:lnTo>
                <a:lnTo>
                  <a:pt x="50450" y="84310"/>
                </a:lnTo>
                <a:lnTo>
                  <a:pt x="50450" y="84300"/>
                </a:lnTo>
                <a:lnTo>
                  <a:pt x="50440" y="84300"/>
                </a:lnTo>
                <a:lnTo>
                  <a:pt x="50430" y="84290"/>
                </a:lnTo>
                <a:lnTo>
                  <a:pt x="50420" y="84280"/>
                </a:lnTo>
                <a:lnTo>
                  <a:pt x="50400" y="84280"/>
                </a:lnTo>
                <a:lnTo>
                  <a:pt x="50400" y="84270"/>
                </a:lnTo>
                <a:lnTo>
                  <a:pt x="50390" y="84270"/>
                </a:lnTo>
                <a:lnTo>
                  <a:pt x="50380" y="84270"/>
                </a:lnTo>
                <a:lnTo>
                  <a:pt x="50370" y="84270"/>
                </a:lnTo>
                <a:lnTo>
                  <a:pt x="50360" y="84270"/>
                </a:lnTo>
                <a:lnTo>
                  <a:pt x="50350" y="84270"/>
                </a:lnTo>
                <a:lnTo>
                  <a:pt x="50340" y="84280"/>
                </a:lnTo>
                <a:lnTo>
                  <a:pt x="50330" y="84280"/>
                </a:lnTo>
                <a:lnTo>
                  <a:pt x="50320" y="84280"/>
                </a:lnTo>
                <a:lnTo>
                  <a:pt x="50310" y="84280"/>
                </a:lnTo>
                <a:lnTo>
                  <a:pt x="50300" y="84280"/>
                </a:lnTo>
                <a:lnTo>
                  <a:pt x="50290" y="84280"/>
                </a:lnTo>
                <a:lnTo>
                  <a:pt x="50280" y="84280"/>
                </a:lnTo>
                <a:lnTo>
                  <a:pt x="50270" y="84280"/>
                </a:lnTo>
                <a:lnTo>
                  <a:pt x="50260" y="84280"/>
                </a:lnTo>
                <a:lnTo>
                  <a:pt x="50250" y="84280"/>
                </a:lnTo>
                <a:lnTo>
                  <a:pt x="50240" y="84280"/>
                </a:lnTo>
                <a:lnTo>
                  <a:pt x="50230" y="84290"/>
                </a:lnTo>
                <a:lnTo>
                  <a:pt x="50220" y="84290"/>
                </a:lnTo>
                <a:lnTo>
                  <a:pt x="50210" y="84290"/>
                </a:lnTo>
                <a:lnTo>
                  <a:pt x="50210" y="84300"/>
                </a:lnTo>
                <a:lnTo>
                  <a:pt x="50200" y="84300"/>
                </a:lnTo>
                <a:lnTo>
                  <a:pt x="50190" y="84310"/>
                </a:lnTo>
                <a:lnTo>
                  <a:pt x="50180" y="84320"/>
                </a:lnTo>
                <a:lnTo>
                  <a:pt x="50170" y="84320"/>
                </a:lnTo>
                <a:lnTo>
                  <a:pt x="50150" y="84320"/>
                </a:lnTo>
                <a:lnTo>
                  <a:pt x="50140" y="84330"/>
                </a:lnTo>
                <a:lnTo>
                  <a:pt x="50130" y="84330"/>
                </a:lnTo>
                <a:lnTo>
                  <a:pt x="50120" y="84340"/>
                </a:lnTo>
                <a:lnTo>
                  <a:pt x="50110" y="84340"/>
                </a:lnTo>
                <a:lnTo>
                  <a:pt x="50100" y="84340"/>
                </a:lnTo>
                <a:lnTo>
                  <a:pt x="50090" y="84340"/>
                </a:lnTo>
                <a:lnTo>
                  <a:pt x="50080" y="84350"/>
                </a:lnTo>
                <a:lnTo>
                  <a:pt x="50070" y="84350"/>
                </a:lnTo>
                <a:lnTo>
                  <a:pt x="50060" y="84360"/>
                </a:lnTo>
                <a:lnTo>
                  <a:pt x="50060" y="84370"/>
                </a:lnTo>
                <a:lnTo>
                  <a:pt x="50050" y="84370"/>
                </a:lnTo>
                <a:lnTo>
                  <a:pt x="50050" y="84380"/>
                </a:lnTo>
                <a:lnTo>
                  <a:pt x="50050" y="84390"/>
                </a:lnTo>
                <a:lnTo>
                  <a:pt x="50050" y="84400"/>
                </a:lnTo>
                <a:lnTo>
                  <a:pt x="50040" y="84410"/>
                </a:lnTo>
                <a:lnTo>
                  <a:pt x="50040" y="84420"/>
                </a:lnTo>
                <a:lnTo>
                  <a:pt x="50030" y="84420"/>
                </a:lnTo>
                <a:lnTo>
                  <a:pt x="50030" y="84430"/>
                </a:lnTo>
                <a:lnTo>
                  <a:pt x="50020" y="84430"/>
                </a:lnTo>
                <a:lnTo>
                  <a:pt x="50010" y="84430"/>
                </a:lnTo>
                <a:lnTo>
                  <a:pt x="50010" y="84440"/>
                </a:lnTo>
                <a:lnTo>
                  <a:pt x="50000" y="84440"/>
                </a:lnTo>
                <a:lnTo>
                  <a:pt x="49940" y="84450"/>
                </a:lnTo>
                <a:lnTo>
                  <a:pt x="49940" y="84440"/>
                </a:lnTo>
                <a:lnTo>
                  <a:pt x="49930" y="84440"/>
                </a:lnTo>
                <a:lnTo>
                  <a:pt x="49930" y="84430"/>
                </a:lnTo>
                <a:lnTo>
                  <a:pt x="49920" y="84420"/>
                </a:lnTo>
                <a:lnTo>
                  <a:pt x="49910" y="84420"/>
                </a:lnTo>
                <a:lnTo>
                  <a:pt x="49890" y="84410"/>
                </a:lnTo>
                <a:lnTo>
                  <a:pt x="49880" y="84410"/>
                </a:lnTo>
                <a:lnTo>
                  <a:pt x="49870" y="84410"/>
                </a:lnTo>
                <a:lnTo>
                  <a:pt x="49860" y="84410"/>
                </a:lnTo>
                <a:lnTo>
                  <a:pt x="49850" y="84410"/>
                </a:lnTo>
                <a:lnTo>
                  <a:pt x="49840" y="84410"/>
                </a:lnTo>
                <a:lnTo>
                  <a:pt x="49840" y="84420"/>
                </a:lnTo>
                <a:lnTo>
                  <a:pt x="49830" y="84420"/>
                </a:lnTo>
                <a:lnTo>
                  <a:pt x="49820" y="84420"/>
                </a:lnTo>
                <a:lnTo>
                  <a:pt x="49810" y="84420"/>
                </a:lnTo>
                <a:lnTo>
                  <a:pt x="49800" y="84420"/>
                </a:lnTo>
                <a:lnTo>
                  <a:pt x="49790" y="84420"/>
                </a:lnTo>
                <a:lnTo>
                  <a:pt x="49780" y="84410"/>
                </a:lnTo>
                <a:lnTo>
                  <a:pt x="49770" y="84400"/>
                </a:lnTo>
                <a:lnTo>
                  <a:pt x="49760" y="84400"/>
                </a:lnTo>
                <a:lnTo>
                  <a:pt x="49750" y="84390"/>
                </a:lnTo>
                <a:lnTo>
                  <a:pt x="49740" y="84380"/>
                </a:lnTo>
                <a:lnTo>
                  <a:pt x="49730" y="84380"/>
                </a:lnTo>
                <a:lnTo>
                  <a:pt x="49720" y="84380"/>
                </a:lnTo>
                <a:lnTo>
                  <a:pt x="49710" y="84380"/>
                </a:lnTo>
                <a:lnTo>
                  <a:pt x="49700" y="84380"/>
                </a:lnTo>
                <a:lnTo>
                  <a:pt x="49700" y="84370"/>
                </a:lnTo>
                <a:lnTo>
                  <a:pt x="49690" y="84370"/>
                </a:lnTo>
                <a:lnTo>
                  <a:pt x="49680" y="84370"/>
                </a:lnTo>
                <a:lnTo>
                  <a:pt x="49670" y="84360"/>
                </a:lnTo>
                <a:lnTo>
                  <a:pt x="49660" y="84350"/>
                </a:lnTo>
                <a:lnTo>
                  <a:pt x="49650" y="84350"/>
                </a:lnTo>
                <a:lnTo>
                  <a:pt x="49640" y="84350"/>
                </a:lnTo>
                <a:lnTo>
                  <a:pt x="49630" y="84340"/>
                </a:lnTo>
                <a:lnTo>
                  <a:pt x="49620" y="84340"/>
                </a:lnTo>
                <a:lnTo>
                  <a:pt x="49610" y="84340"/>
                </a:lnTo>
                <a:lnTo>
                  <a:pt x="49600" y="84330"/>
                </a:lnTo>
                <a:lnTo>
                  <a:pt x="49590" y="84320"/>
                </a:lnTo>
                <a:lnTo>
                  <a:pt x="49580" y="84320"/>
                </a:lnTo>
                <a:lnTo>
                  <a:pt x="49580" y="84310"/>
                </a:lnTo>
                <a:lnTo>
                  <a:pt x="49570" y="84310"/>
                </a:lnTo>
                <a:lnTo>
                  <a:pt x="49560" y="84310"/>
                </a:lnTo>
                <a:lnTo>
                  <a:pt x="49550" y="84300"/>
                </a:lnTo>
                <a:lnTo>
                  <a:pt x="49540" y="84300"/>
                </a:lnTo>
                <a:lnTo>
                  <a:pt x="49530" y="84300"/>
                </a:lnTo>
                <a:lnTo>
                  <a:pt x="49520" y="84300"/>
                </a:lnTo>
                <a:lnTo>
                  <a:pt x="49510" y="84300"/>
                </a:lnTo>
                <a:lnTo>
                  <a:pt x="49500" y="84290"/>
                </a:lnTo>
                <a:lnTo>
                  <a:pt x="49490" y="84290"/>
                </a:lnTo>
                <a:lnTo>
                  <a:pt x="49480" y="84290"/>
                </a:lnTo>
                <a:lnTo>
                  <a:pt x="49470" y="84290"/>
                </a:lnTo>
                <a:lnTo>
                  <a:pt x="49460" y="84280"/>
                </a:lnTo>
                <a:lnTo>
                  <a:pt x="49450" y="84280"/>
                </a:lnTo>
                <a:lnTo>
                  <a:pt x="49440" y="84280"/>
                </a:lnTo>
                <a:lnTo>
                  <a:pt x="49430" y="84270"/>
                </a:lnTo>
                <a:lnTo>
                  <a:pt x="49420" y="84270"/>
                </a:lnTo>
                <a:lnTo>
                  <a:pt x="49400" y="84260"/>
                </a:lnTo>
                <a:lnTo>
                  <a:pt x="49390" y="84260"/>
                </a:lnTo>
                <a:lnTo>
                  <a:pt x="49380" y="84260"/>
                </a:lnTo>
                <a:lnTo>
                  <a:pt x="49370" y="84250"/>
                </a:lnTo>
                <a:lnTo>
                  <a:pt x="49360" y="84250"/>
                </a:lnTo>
                <a:lnTo>
                  <a:pt x="49350" y="84250"/>
                </a:lnTo>
                <a:lnTo>
                  <a:pt x="49340" y="84250"/>
                </a:lnTo>
                <a:lnTo>
                  <a:pt x="49330" y="84250"/>
                </a:lnTo>
                <a:lnTo>
                  <a:pt x="49320" y="84250"/>
                </a:lnTo>
                <a:lnTo>
                  <a:pt x="49320" y="84240"/>
                </a:lnTo>
                <a:lnTo>
                  <a:pt x="49310" y="84240"/>
                </a:lnTo>
                <a:lnTo>
                  <a:pt x="49300" y="84240"/>
                </a:lnTo>
                <a:lnTo>
                  <a:pt x="49290" y="84240"/>
                </a:lnTo>
                <a:lnTo>
                  <a:pt x="49290" y="84230"/>
                </a:lnTo>
                <a:lnTo>
                  <a:pt x="49280" y="84230"/>
                </a:lnTo>
                <a:lnTo>
                  <a:pt x="49270" y="84230"/>
                </a:lnTo>
                <a:lnTo>
                  <a:pt x="49260" y="84230"/>
                </a:lnTo>
                <a:lnTo>
                  <a:pt x="49260" y="84220"/>
                </a:lnTo>
                <a:lnTo>
                  <a:pt x="49250" y="84220"/>
                </a:lnTo>
                <a:lnTo>
                  <a:pt x="49250" y="84210"/>
                </a:lnTo>
                <a:lnTo>
                  <a:pt x="49240" y="84210"/>
                </a:lnTo>
                <a:lnTo>
                  <a:pt x="49240" y="84200"/>
                </a:lnTo>
                <a:lnTo>
                  <a:pt x="49230" y="84200"/>
                </a:lnTo>
                <a:lnTo>
                  <a:pt x="49230" y="84190"/>
                </a:lnTo>
                <a:lnTo>
                  <a:pt x="49220" y="84190"/>
                </a:lnTo>
                <a:lnTo>
                  <a:pt x="49220" y="84180"/>
                </a:lnTo>
                <a:lnTo>
                  <a:pt x="49210" y="84180"/>
                </a:lnTo>
                <a:lnTo>
                  <a:pt x="49200" y="84180"/>
                </a:lnTo>
                <a:lnTo>
                  <a:pt x="49190" y="84170"/>
                </a:lnTo>
                <a:lnTo>
                  <a:pt x="49190" y="84160"/>
                </a:lnTo>
                <a:lnTo>
                  <a:pt x="49180" y="84160"/>
                </a:lnTo>
                <a:lnTo>
                  <a:pt x="49170" y="84160"/>
                </a:lnTo>
                <a:lnTo>
                  <a:pt x="49170" y="84150"/>
                </a:lnTo>
                <a:lnTo>
                  <a:pt x="49170" y="84160"/>
                </a:lnTo>
                <a:lnTo>
                  <a:pt x="49160" y="84160"/>
                </a:lnTo>
                <a:lnTo>
                  <a:pt x="49160" y="84150"/>
                </a:lnTo>
                <a:lnTo>
                  <a:pt x="49150" y="84150"/>
                </a:lnTo>
                <a:lnTo>
                  <a:pt x="49150" y="84140"/>
                </a:lnTo>
                <a:lnTo>
                  <a:pt x="49140" y="84140"/>
                </a:lnTo>
                <a:lnTo>
                  <a:pt x="49130" y="84140"/>
                </a:lnTo>
                <a:lnTo>
                  <a:pt x="49120" y="84130"/>
                </a:lnTo>
                <a:lnTo>
                  <a:pt x="49110" y="84130"/>
                </a:lnTo>
                <a:lnTo>
                  <a:pt x="49110" y="84120"/>
                </a:lnTo>
                <a:lnTo>
                  <a:pt x="49100" y="84120"/>
                </a:lnTo>
                <a:lnTo>
                  <a:pt x="49090" y="84110"/>
                </a:lnTo>
                <a:lnTo>
                  <a:pt x="49080" y="84110"/>
                </a:lnTo>
                <a:lnTo>
                  <a:pt x="49080" y="84100"/>
                </a:lnTo>
                <a:lnTo>
                  <a:pt x="49070" y="84100"/>
                </a:lnTo>
                <a:lnTo>
                  <a:pt x="49070" y="84090"/>
                </a:lnTo>
                <a:lnTo>
                  <a:pt x="49060" y="84080"/>
                </a:lnTo>
                <a:lnTo>
                  <a:pt x="49060" y="84070"/>
                </a:lnTo>
                <a:lnTo>
                  <a:pt x="49050" y="84070"/>
                </a:lnTo>
                <a:lnTo>
                  <a:pt x="49050" y="84060"/>
                </a:lnTo>
                <a:lnTo>
                  <a:pt x="49040" y="84060"/>
                </a:lnTo>
                <a:lnTo>
                  <a:pt x="49040" y="84050"/>
                </a:lnTo>
                <a:lnTo>
                  <a:pt x="49030" y="84050"/>
                </a:lnTo>
                <a:lnTo>
                  <a:pt x="49020" y="84040"/>
                </a:lnTo>
                <a:lnTo>
                  <a:pt x="49020" y="84030"/>
                </a:lnTo>
                <a:lnTo>
                  <a:pt x="49010" y="84020"/>
                </a:lnTo>
                <a:lnTo>
                  <a:pt x="49010" y="84010"/>
                </a:lnTo>
                <a:lnTo>
                  <a:pt x="49000" y="84010"/>
                </a:lnTo>
                <a:lnTo>
                  <a:pt x="49000" y="84000"/>
                </a:lnTo>
                <a:lnTo>
                  <a:pt x="48990" y="83990"/>
                </a:lnTo>
                <a:lnTo>
                  <a:pt x="48980" y="83990"/>
                </a:lnTo>
                <a:lnTo>
                  <a:pt x="48980" y="83980"/>
                </a:lnTo>
                <a:lnTo>
                  <a:pt x="48970" y="83980"/>
                </a:lnTo>
                <a:lnTo>
                  <a:pt x="48960" y="83970"/>
                </a:lnTo>
                <a:lnTo>
                  <a:pt x="48950" y="83970"/>
                </a:lnTo>
                <a:lnTo>
                  <a:pt x="48940" y="83960"/>
                </a:lnTo>
                <a:lnTo>
                  <a:pt x="48930" y="83960"/>
                </a:lnTo>
                <a:lnTo>
                  <a:pt x="48920" y="83950"/>
                </a:lnTo>
                <a:lnTo>
                  <a:pt x="48910" y="83950"/>
                </a:lnTo>
                <a:lnTo>
                  <a:pt x="48890" y="83940"/>
                </a:lnTo>
                <a:lnTo>
                  <a:pt x="48880" y="83940"/>
                </a:lnTo>
                <a:lnTo>
                  <a:pt x="48880" y="83930"/>
                </a:lnTo>
                <a:lnTo>
                  <a:pt x="48870" y="83930"/>
                </a:lnTo>
                <a:lnTo>
                  <a:pt x="48860" y="83930"/>
                </a:lnTo>
                <a:lnTo>
                  <a:pt x="48850" y="83930"/>
                </a:lnTo>
                <a:lnTo>
                  <a:pt x="48840" y="83930"/>
                </a:lnTo>
                <a:lnTo>
                  <a:pt x="48830" y="83930"/>
                </a:lnTo>
                <a:lnTo>
                  <a:pt x="48820" y="83930"/>
                </a:lnTo>
                <a:lnTo>
                  <a:pt x="48810" y="83930"/>
                </a:lnTo>
                <a:lnTo>
                  <a:pt x="48800" y="83940"/>
                </a:lnTo>
                <a:lnTo>
                  <a:pt x="48790" y="83940"/>
                </a:lnTo>
                <a:lnTo>
                  <a:pt x="48780" y="83940"/>
                </a:lnTo>
                <a:lnTo>
                  <a:pt x="48770" y="83940"/>
                </a:lnTo>
                <a:lnTo>
                  <a:pt x="48770" y="83950"/>
                </a:lnTo>
                <a:lnTo>
                  <a:pt x="48760" y="83950"/>
                </a:lnTo>
                <a:lnTo>
                  <a:pt x="48750" y="83950"/>
                </a:lnTo>
                <a:lnTo>
                  <a:pt x="48740" y="83950"/>
                </a:lnTo>
                <a:lnTo>
                  <a:pt x="48730" y="83950"/>
                </a:lnTo>
                <a:lnTo>
                  <a:pt x="48720" y="83950"/>
                </a:lnTo>
                <a:lnTo>
                  <a:pt x="48710" y="83950"/>
                </a:lnTo>
                <a:lnTo>
                  <a:pt x="48690" y="83940"/>
                </a:lnTo>
                <a:lnTo>
                  <a:pt x="48680" y="83940"/>
                </a:lnTo>
                <a:lnTo>
                  <a:pt x="48670" y="83940"/>
                </a:lnTo>
                <a:lnTo>
                  <a:pt x="48660" y="83930"/>
                </a:lnTo>
                <a:lnTo>
                  <a:pt x="48650" y="83930"/>
                </a:lnTo>
                <a:lnTo>
                  <a:pt x="48640" y="83920"/>
                </a:lnTo>
                <a:lnTo>
                  <a:pt x="48630" y="83920"/>
                </a:lnTo>
                <a:lnTo>
                  <a:pt x="48620" y="83920"/>
                </a:lnTo>
                <a:lnTo>
                  <a:pt x="48610" y="83910"/>
                </a:lnTo>
                <a:lnTo>
                  <a:pt x="48600" y="83900"/>
                </a:lnTo>
                <a:lnTo>
                  <a:pt x="48590" y="83900"/>
                </a:lnTo>
                <a:lnTo>
                  <a:pt x="48580" y="83900"/>
                </a:lnTo>
                <a:lnTo>
                  <a:pt x="48570" y="83890"/>
                </a:lnTo>
                <a:lnTo>
                  <a:pt x="48560" y="83890"/>
                </a:lnTo>
                <a:lnTo>
                  <a:pt x="48550" y="83890"/>
                </a:lnTo>
                <a:lnTo>
                  <a:pt x="48550" y="83880"/>
                </a:lnTo>
                <a:lnTo>
                  <a:pt x="48540" y="83880"/>
                </a:lnTo>
                <a:lnTo>
                  <a:pt x="48530" y="83880"/>
                </a:lnTo>
                <a:lnTo>
                  <a:pt x="48520" y="83880"/>
                </a:lnTo>
                <a:lnTo>
                  <a:pt x="48520" y="83870"/>
                </a:lnTo>
                <a:lnTo>
                  <a:pt x="48510" y="83870"/>
                </a:lnTo>
                <a:lnTo>
                  <a:pt x="48510" y="83860"/>
                </a:lnTo>
                <a:lnTo>
                  <a:pt x="48500" y="83860"/>
                </a:lnTo>
                <a:lnTo>
                  <a:pt x="48490" y="83860"/>
                </a:lnTo>
                <a:lnTo>
                  <a:pt x="48480" y="83860"/>
                </a:lnTo>
                <a:lnTo>
                  <a:pt x="48470" y="83850"/>
                </a:lnTo>
                <a:lnTo>
                  <a:pt x="48460" y="83850"/>
                </a:lnTo>
                <a:lnTo>
                  <a:pt x="48460" y="83840"/>
                </a:lnTo>
                <a:lnTo>
                  <a:pt x="48450" y="83850"/>
                </a:lnTo>
                <a:lnTo>
                  <a:pt x="48440" y="83840"/>
                </a:lnTo>
                <a:lnTo>
                  <a:pt x="48430" y="83840"/>
                </a:lnTo>
                <a:lnTo>
                  <a:pt x="48430" y="83830"/>
                </a:lnTo>
                <a:lnTo>
                  <a:pt x="48420" y="83830"/>
                </a:lnTo>
                <a:lnTo>
                  <a:pt x="48410" y="83820"/>
                </a:lnTo>
                <a:lnTo>
                  <a:pt x="48400" y="83820"/>
                </a:lnTo>
                <a:lnTo>
                  <a:pt x="48390" y="83820"/>
                </a:lnTo>
                <a:lnTo>
                  <a:pt x="48390" y="83810"/>
                </a:lnTo>
                <a:lnTo>
                  <a:pt x="48380" y="83810"/>
                </a:lnTo>
                <a:lnTo>
                  <a:pt x="48370" y="83810"/>
                </a:lnTo>
                <a:lnTo>
                  <a:pt x="48360" y="83800"/>
                </a:lnTo>
                <a:lnTo>
                  <a:pt x="48350" y="83800"/>
                </a:lnTo>
                <a:lnTo>
                  <a:pt x="48340" y="83800"/>
                </a:lnTo>
                <a:lnTo>
                  <a:pt x="48340" y="83790"/>
                </a:lnTo>
                <a:lnTo>
                  <a:pt x="48330" y="83790"/>
                </a:lnTo>
                <a:lnTo>
                  <a:pt x="48320" y="83780"/>
                </a:lnTo>
                <a:close/>
                <a:moveTo>
                  <a:pt x="50790" y="71670"/>
                </a:moveTo>
                <a:lnTo>
                  <a:pt x="50510" y="71670"/>
                </a:lnTo>
                <a:lnTo>
                  <a:pt x="50500" y="72170"/>
                </a:lnTo>
                <a:lnTo>
                  <a:pt x="50660" y="72150"/>
                </a:lnTo>
                <a:lnTo>
                  <a:pt x="50710" y="72080"/>
                </a:lnTo>
                <a:lnTo>
                  <a:pt x="50780" y="72080"/>
                </a:lnTo>
                <a:lnTo>
                  <a:pt x="50790" y="71960"/>
                </a:lnTo>
                <a:lnTo>
                  <a:pt x="50870" y="71960"/>
                </a:lnTo>
                <a:lnTo>
                  <a:pt x="50870" y="71870"/>
                </a:lnTo>
                <a:lnTo>
                  <a:pt x="50790" y="71870"/>
                </a:lnTo>
                <a:lnTo>
                  <a:pt x="50790" y="7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