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SELIBE PHIKWE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Botswana • State Map | Fully Editable Vector Shape</a:t>
            </a:r>
          </a:p>
        </p:txBody>
      </p:sp>
      <p:sp>
        <p:nvSpPr>
          <p:cNvPr id="101" name="SELIBE PHIKW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730" y="45110"/>
                </a:moveTo>
                <a:lnTo>
                  <a:pt x="79460" y="45120"/>
                </a:lnTo>
                <a:lnTo>
                  <a:pt x="79480" y="45610"/>
                </a:lnTo>
                <a:lnTo>
                  <a:pt x="79480" y="45760"/>
                </a:lnTo>
                <a:lnTo>
                  <a:pt x="79480" y="45910"/>
                </a:lnTo>
                <a:lnTo>
                  <a:pt x="78550" y="45890"/>
                </a:lnTo>
                <a:lnTo>
                  <a:pt x="78560" y="45660"/>
                </a:lnTo>
                <a:lnTo>
                  <a:pt x="78580" y="45380"/>
                </a:lnTo>
                <a:lnTo>
                  <a:pt x="78600" y="45100"/>
                </a:lnTo>
                <a:lnTo>
                  <a:pt x="78730" y="45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