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NORTH WEST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Botswana • State Map | Fully Editable Vector Shape</a:t>
            </a:r>
          </a:p>
        </p:txBody>
      </p:sp>
      <p:sp>
        <p:nvSpPr>
          <p:cNvPr id="101" name="NORTH WES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190" y="16420"/>
                </a:moveTo>
                <a:lnTo>
                  <a:pt x="53190" y="16590"/>
                </a:lnTo>
                <a:lnTo>
                  <a:pt x="53210" y="23560"/>
                </a:lnTo>
                <a:lnTo>
                  <a:pt x="53210" y="23580"/>
                </a:lnTo>
                <a:lnTo>
                  <a:pt x="53210" y="26070"/>
                </a:lnTo>
                <a:lnTo>
                  <a:pt x="54820" y="26830"/>
                </a:lnTo>
                <a:lnTo>
                  <a:pt x="54840" y="29520"/>
                </a:lnTo>
                <a:lnTo>
                  <a:pt x="53920" y="29580"/>
                </a:lnTo>
                <a:lnTo>
                  <a:pt x="52540" y="29660"/>
                </a:lnTo>
                <a:lnTo>
                  <a:pt x="49480" y="29850"/>
                </a:lnTo>
                <a:lnTo>
                  <a:pt x="48330" y="29940"/>
                </a:lnTo>
                <a:lnTo>
                  <a:pt x="48310" y="29980"/>
                </a:lnTo>
                <a:lnTo>
                  <a:pt x="48290" y="29990"/>
                </a:lnTo>
                <a:lnTo>
                  <a:pt x="48230" y="30030"/>
                </a:lnTo>
                <a:lnTo>
                  <a:pt x="48180" y="30050"/>
                </a:lnTo>
                <a:lnTo>
                  <a:pt x="48130" y="30040"/>
                </a:lnTo>
                <a:lnTo>
                  <a:pt x="48100" y="30020"/>
                </a:lnTo>
                <a:lnTo>
                  <a:pt x="48080" y="29990"/>
                </a:lnTo>
                <a:lnTo>
                  <a:pt x="48050" y="29960"/>
                </a:lnTo>
                <a:lnTo>
                  <a:pt x="48020" y="29960"/>
                </a:lnTo>
                <a:lnTo>
                  <a:pt x="47960" y="29980"/>
                </a:lnTo>
                <a:lnTo>
                  <a:pt x="47890" y="29990"/>
                </a:lnTo>
                <a:lnTo>
                  <a:pt x="47850" y="30020"/>
                </a:lnTo>
                <a:lnTo>
                  <a:pt x="47820" y="30060"/>
                </a:lnTo>
                <a:lnTo>
                  <a:pt x="47790" y="30080"/>
                </a:lnTo>
                <a:lnTo>
                  <a:pt x="47740" y="30090"/>
                </a:lnTo>
                <a:lnTo>
                  <a:pt x="47700" y="30090"/>
                </a:lnTo>
                <a:lnTo>
                  <a:pt x="47670" y="30080"/>
                </a:lnTo>
                <a:lnTo>
                  <a:pt x="47620" y="30090"/>
                </a:lnTo>
                <a:lnTo>
                  <a:pt x="47560" y="30100"/>
                </a:lnTo>
                <a:lnTo>
                  <a:pt x="47520" y="30100"/>
                </a:lnTo>
                <a:lnTo>
                  <a:pt x="47480" y="30130"/>
                </a:lnTo>
                <a:lnTo>
                  <a:pt x="47440" y="30140"/>
                </a:lnTo>
                <a:lnTo>
                  <a:pt x="47410" y="30130"/>
                </a:lnTo>
                <a:lnTo>
                  <a:pt x="47380" y="30110"/>
                </a:lnTo>
                <a:lnTo>
                  <a:pt x="47330" y="30070"/>
                </a:lnTo>
                <a:lnTo>
                  <a:pt x="47290" y="30050"/>
                </a:lnTo>
                <a:lnTo>
                  <a:pt x="47260" y="30030"/>
                </a:lnTo>
                <a:lnTo>
                  <a:pt x="47250" y="30020"/>
                </a:lnTo>
                <a:lnTo>
                  <a:pt x="47220" y="30020"/>
                </a:lnTo>
                <a:lnTo>
                  <a:pt x="47200" y="30030"/>
                </a:lnTo>
                <a:lnTo>
                  <a:pt x="47190" y="30020"/>
                </a:lnTo>
                <a:lnTo>
                  <a:pt x="47190" y="29980"/>
                </a:lnTo>
                <a:lnTo>
                  <a:pt x="47150" y="29960"/>
                </a:lnTo>
                <a:lnTo>
                  <a:pt x="47130" y="29950"/>
                </a:lnTo>
                <a:lnTo>
                  <a:pt x="47110" y="29940"/>
                </a:lnTo>
                <a:lnTo>
                  <a:pt x="47090" y="29920"/>
                </a:lnTo>
                <a:lnTo>
                  <a:pt x="47070" y="29900"/>
                </a:lnTo>
                <a:lnTo>
                  <a:pt x="47050" y="29890"/>
                </a:lnTo>
                <a:lnTo>
                  <a:pt x="47010" y="29880"/>
                </a:lnTo>
                <a:lnTo>
                  <a:pt x="46970" y="29870"/>
                </a:lnTo>
                <a:lnTo>
                  <a:pt x="46950" y="29820"/>
                </a:lnTo>
                <a:lnTo>
                  <a:pt x="46940" y="29780"/>
                </a:lnTo>
                <a:lnTo>
                  <a:pt x="46910" y="29730"/>
                </a:lnTo>
                <a:lnTo>
                  <a:pt x="46880" y="29720"/>
                </a:lnTo>
                <a:lnTo>
                  <a:pt x="46850" y="29700"/>
                </a:lnTo>
                <a:lnTo>
                  <a:pt x="46820" y="29680"/>
                </a:lnTo>
                <a:lnTo>
                  <a:pt x="46780" y="29650"/>
                </a:lnTo>
                <a:lnTo>
                  <a:pt x="46760" y="29640"/>
                </a:lnTo>
                <a:lnTo>
                  <a:pt x="46750" y="29620"/>
                </a:lnTo>
                <a:lnTo>
                  <a:pt x="46760" y="29600"/>
                </a:lnTo>
                <a:lnTo>
                  <a:pt x="46770" y="29590"/>
                </a:lnTo>
                <a:lnTo>
                  <a:pt x="46780" y="29580"/>
                </a:lnTo>
                <a:lnTo>
                  <a:pt x="46800" y="29560"/>
                </a:lnTo>
                <a:lnTo>
                  <a:pt x="46800" y="29550"/>
                </a:lnTo>
                <a:lnTo>
                  <a:pt x="46790" y="29540"/>
                </a:lnTo>
                <a:lnTo>
                  <a:pt x="46770" y="29530"/>
                </a:lnTo>
                <a:lnTo>
                  <a:pt x="46760" y="29510"/>
                </a:lnTo>
                <a:lnTo>
                  <a:pt x="46760" y="29500"/>
                </a:lnTo>
                <a:lnTo>
                  <a:pt x="46750" y="29490"/>
                </a:lnTo>
                <a:lnTo>
                  <a:pt x="46760" y="29460"/>
                </a:lnTo>
                <a:lnTo>
                  <a:pt x="46760" y="29440"/>
                </a:lnTo>
                <a:lnTo>
                  <a:pt x="46760" y="29430"/>
                </a:lnTo>
                <a:lnTo>
                  <a:pt x="46750" y="29410"/>
                </a:lnTo>
                <a:lnTo>
                  <a:pt x="46730" y="29400"/>
                </a:lnTo>
                <a:lnTo>
                  <a:pt x="46720" y="29390"/>
                </a:lnTo>
                <a:lnTo>
                  <a:pt x="46710" y="29380"/>
                </a:lnTo>
                <a:lnTo>
                  <a:pt x="46690" y="29360"/>
                </a:lnTo>
                <a:lnTo>
                  <a:pt x="46680" y="29340"/>
                </a:lnTo>
                <a:lnTo>
                  <a:pt x="46660" y="29330"/>
                </a:lnTo>
                <a:lnTo>
                  <a:pt x="46640" y="29330"/>
                </a:lnTo>
                <a:lnTo>
                  <a:pt x="46620" y="29330"/>
                </a:lnTo>
                <a:lnTo>
                  <a:pt x="46620" y="29340"/>
                </a:lnTo>
                <a:lnTo>
                  <a:pt x="46610" y="29350"/>
                </a:lnTo>
                <a:lnTo>
                  <a:pt x="46590" y="29350"/>
                </a:lnTo>
                <a:lnTo>
                  <a:pt x="46580" y="29350"/>
                </a:lnTo>
                <a:lnTo>
                  <a:pt x="46570" y="29330"/>
                </a:lnTo>
                <a:lnTo>
                  <a:pt x="46550" y="29320"/>
                </a:lnTo>
                <a:lnTo>
                  <a:pt x="46540" y="29310"/>
                </a:lnTo>
                <a:lnTo>
                  <a:pt x="46520" y="29310"/>
                </a:lnTo>
                <a:lnTo>
                  <a:pt x="46500" y="29310"/>
                </a:lnTo>
                <a:lnTo>
                  <a:pt x="46480" y="29300"/>
                </a:lnTo>
                <a:lnTo>
                  <a:pt x="46450" y="29300"/>
                </a:lnTo>
                <a:lnTo>
                  <a:pt x="46440" y="29300"/>
                </a:lnTo>
                <a:lnTo>
                  <a:pt x="46410" y="29310"/>
                </a:lnTo>
                <a:lnTo>
                  <a:pt x="46370" y="29320"/>
                </a:lnTo>
                <a:lnTo>
                  <a:pt x="46330" y="29320"/>
                </a:lnTo>
                <a:lnTo>
                  <a:pt x="46320" y="29310"/>
                </a:lnTo>
                <a:lnTo>
                  <a:pt x="46290" y="29300"/>
                </a:lnTo>
                <a:lnTo>
                  <a:pt x="46270" y="29280"/>
                </a:lnTo>
                <a:lnTo>
                  <a:pt x="46250" y="29240"/>
                </a:lnTo>
                <a:lnTo>
                  <a:pt x="46250" y="29210"/>
                </a:lnTo>
                <a:lnTo>
                  <a:pt x="46250" y="29180"/>
                </a:lnTo>
                <a:lnTo>
                  <a:pt x="46240" y="29130"/>
                </a:lnTo>
                <a:lnTo>
                  <a:pt x="46230" y="29100"/>
                </a:lnTo>
                <a:lnTo>
                  <a:pt x="46190" y="29060"/>
                </a:lnTo>
                <a:lnTo>
                  <a:pt x="46160" y="29020"/>
                </a:lnTo>
                <a:lnTo>
                  <a:pt x="46140" y="28980"/>
                </a:lnTo>
                <a:lnTo>
                  <a:pt x="46140" y="28960"/>
                </a:lnTo>
                <a:lnTo>
                  <a:pt x="46160" y="28920"/>
                </a:lnTo>
                <a:lnTo>
                  <a:pt x="46190" y="28900"/>
                </a:lnTo>
                <a:lnTo>
                  <a:pt x="46240" y="28900"/>
                </a:lnTo>
                <a:lnTo>
                  <a:pt x="46260" y="28880"/>
                </a:lnTo>
                <a:lnTo>
                  <a:pt x="46270" y="28850"/>
                </a:lnTo>
                <a:lnTo>
                  <a:pt x="46270" y="28810"/>
                </a:lnTo>
                <a:lnTo>
                  <a:pt x="46270" y="28750"/>
                </a:lnTo>
                <a:lnTo>
                  <a:pt x="46270" y="28690"/>
                </a:lnTo>
                <a:lnTo>
                  <a:pt x="46260" y="28670"/>
                </a:lnTo>
                <a:lnTo>
                  <a:pt x="46230" y="28670"/>
                </a:lnTo>
                <a:lnTo>
                  <a:pt x="46160" y="28650"/>
                </a:lnTo>
                <a:lnTo>
                  <a:pt x="46140" y="28630"/>
                </a:lnTo>
                <a:lnTo>
                  <a:pt x="46130" y="28610"/>
                </a:lnTo>
                <a:lnTo>
                  <a:pt x="46100" y="28590"/>
                </a:lnTo>
                <a:lnTo>
                  <a:pt x="46100" y="28580"/>
                </a:lnTo>
                <a:lnTo>
                  <a:pt x="46080" y="28550"/>
                </a:lnTo>
                <a:lnTo>
                  <a:pt x="46070" y="28520"/>
                </a:lnTo>
                <a:lnTo>
                  <a:pt x="46090" y="28490"/>
                </a:lnTo>
                <a:lnTo>
                  <a:pt x="46100" y="28450"/>
                </a:lnTo>
                <a:lnTo>
                  <a:pt x="46110" y="28420"/>
                </a:lnTo>
                <a:lnTo>
                  <a:pt x="46100" y="28400"/>
                </a:lnTo>
                <a:lnTo>
                  <a:pt x="46080" y="28380"/>
                </a:lnTo>
                <a:lnTo>
                  <a:pt x="46060" y="28350"/>
                </a:lnTo>
                <a:lnTo>
                  <a:pt x="46030" y="28350"/>
                </a:lnTo>
                <a:lnTo>
                  <a:pt x="46010" y="28360"/>
                </a:lnTo>
                <a:lnTo>
                  <a:pt x="45980" y="28400"/>
                </a:lnTo>
                <a:lnTo>
                  <a:pt x="45970" y="28430"/>
                </a:lnTo>
                <a:lnTo>
                  <a:pt x="45960" y="28460"/>
                </a:lnTo>
                <a:lnTo>
                  <a:pt x="45960" y="28530"/>
                </a:lnTo>
                <a:lnTo>
                  <a:pt x="45950" y="28580"/>
                </a:lnTo>
                <a:lnTo>
                  <a:pt x="45930" y="28610"/>
                </a:lnTo>
                <a:lnTo>
                  <a:pt x="45900" y="28630"/>
                </a:lnTo>
                <a:lnTo>
                  <a:pt x="45870" y="28640"/>
                </a:lnTo>
                <a:lnTo>
                  <a:pt x="45850" y="28660"/>
                </a:lnTo>
                <a:lnTo>
                  <a:pt x="45820" y="28670"/>
                </a:lnTo>
                <a:lnTo>
                  <a:pt x="45810" y="28690"/>
                </a:lnTo>
                <a:lnTo>
                  <a:pt x="45780" y="28690"/>
                </a:lnTo>
                <a:lnTo>
                  <a:pt x="45740" y="28660"/>
                </a:lnTo>
                <a:lnTo>
                  <a:pt x="45710" y="28650"/>
                </a:lnTo>
                <a:lnTo>
                  <a:pt x="45640" y="28620"/>
                </a:lnTo>
                <a:lnTo>
                  <a:pt x="45600" y="28590"/>
                </a:lnTo>
                <a:lnTo>
                  <a:pt x="45550" y="28550"/>
                </a:lnTo>
                <a:lnTo>
                  <a:pt x="45540" y="28530"/>
                </a:lnTo>
                <a:lnTo>
                  <a:pt x="45530" y="28510"/>
                </a:lnTo>
                <a:lnTo>
                  <a:pt x="45510" y="28470"/>
                </a:lnTo>
                <a:lnTo>
                  <a:pt x="45510" y="28440"/>
                </a:lnTo>
                <a:lnTo>
                  <a:pt x="45500" y="28420"/>
                </a:lnTo>
                <a:lnTo>
                  <a:pt x="45490" y="28410"/>
                </a:lnTo>
                <a:lnTo>
                  <a:pt x="45480" y="28390"/>
                </a:lnTo>
                <a:lnTo>
                  <a:pt x="45490" y="28380"/>
                </a:lnTo>
                <a:lnTo>
                  <a:pt x="45500" y="28370"/>
                </a:lnTo>
                <a:lnTo>
                  <a:pt x="45500" y="28350"/>
                </a:lnTo>
                <a:lnTo>
                  <a:pt x="45480" y="28330"/>
                </a:lnTo>
                <a:lnTo>
                  <a:pt x="45460" y="28320"/>
                </a:lnTo>
                <a:lnTo>
                  <a:pt x="45440" y="28300"/>
                </a:lnTo>
                <a:lnTo>
                  <a:pt x="45420" y="28290"/>
                </a:lnTo>
                <a:lnTo>
                  <a:pt x="45380" y="28290"/>
                </a:lnTo>
                <a:lnTo>
                  <a:pt x="45370" y="28290"/>
                </a:lnTo>
                <a:lnTo>
                  <a:pt x="45350" y="28280"/>
                </a:lnTo>
                <a:lnTo>
                  <a:pt x="45330" y="28270"/>
                </a:lnTo>
                <a:lnTo>
                  <a:pt x="45310" y="28270"/>
                </a:lnTo>
                <a:lnTo>
                  <a:pt x="45280" y="28250"/>
                </a:lnTo>
                <a:lnTo>
                  <a:pt x="45250" y="28230"/>
                </a:lnTo>
                <a:lnTo>
                  <a:pt x="45220" y="28230"/>
                </a:lnTo>
                <a:lnTo>
                  <a:pt x="45200" y="28220"/>
                </a:lnTo>
                <a:lnTo>
                  <a:pt x="45170" y="28230"/>
                </a:lnTo>
                <a:lnTo>
                  <a:pt x="45120" y="28200"/>
                </a:lnTo>
                <a:lnTo>
                  <a:pt x="45110" y="28190"/>
                </a:lnTo>
                <a:lnTo>
                  <a:pt x="45110" y="28150"/>
                </a:lnTo>
                <a:lnTo>
                  <a:pt x="45090" y="28130"/>
                </a:lnTo>
                <a:lnTo>
                  <a:pt x="45070" y="28130"/>
                </a:lnTo>
                <a:lnTo>
                  <a:pt x="45040" y="28150"/>
                </a:lnTo>
                <a:lnTo>
                  <a:pt x="45020" y="28150"/>
                </a:lnTo>
                <a:lnTo>
                  <a:pt x="45000" y="28150"/>
                </a:lnTo>
                <a:lnTo>
                  <a:pt x="44970" y="28140"/>
                </a:lnTo>
                <a:lnTo>
                  <a:pt x="44950" y="28160"/>
                </a:lnTo>
                <a:lnTo>
                  <a:pt x="44930" y="28180"/>
                </a:lnTo>
                <a:lnTo>
                  <a:pt x="44920" y="28200"/>
                </a:lnTo>
                <a:lnTo>
                  <a:pt x="44890" y="28220"/>
                </a:lnTo>
                <a:lnTo>
                  <a:pt x="44850" y="28260"/>
                </a:lnTo>
                <a:lnTo>
                  <a:pt x="44840" y="28280"/>
                </a:lnTo>
                <a:lnTo>
                  <a:pt x="44840" y="28300"/>
                </a:lnTo>
                <a:lnTo>
                  <a:pt x="44810" y="28320"/>
                </a:lnTo>
                <a:lnTo>
                  <a:pt x="44770" y="28330"/>
                </a:lnTo>
                <a:lnTo>
                  <a:pt x="44740" y="28330"/>
                </a:lnTo>
                <a:lnTo>
                  <a:pt x="44700" y="28330"/>
                </a:lnTo>
                <a:lnTo>
                  <a:pt x="44650" y="28310"/>
                </a:lnTo>
                <a:lnTo>
                  <a:pt x="44610" y="28290"/>
                </a:lnTo>
                <a:lnTo>
                  <a:pt x="44570" y="28300"/>
                </a:lnTo>
                <a:lnTo>
                  <a:pt x="44530" y="28330"/>
                </a:lnTo>
                <a:lnTo>
                  <a:pt x="44480" y="28400"/>
                </a:lnTo>
                <a:lnTo>
                  <a:pt x="44440" y="28420"/>
                </a:lnTo>
                <a:lnTo>
                  <a:pt x="44410" y="28450"/>
                </a:lnTo>
                <a:lnTo>
                  <a:pt x="44380" y="28470"/>
                </a:lnTo>
                <a:lnTo>
                  <a:pt x="44350" y="28480"/>
                </a:lnTo>
                <a:lnTo>
                  <a:pt x="44320" y="28490"/>
                </a:lnTo>
                <a:lnTo>
                  <a:pt x="44300" y="28520"/>
                </a:lnTo>
                <a:lnTo>
                  <a:pt x="44270" y="28550"/>
                </a:lnTo>
                <a:lnTo>
                  <a:pt x="44220" y="28570"/>
                </a:lnTo>
                <a:lnTo>
                  <a:pt x="44210" y="28580"/>
                </a:lnTo>
                <a:lnTo>
                  <a:pt x="44180" y="28640"/>
                </a:lnTo>
                <a:lnTo>
                  <a:pt x="44190" y="28660"/>
                </a:lnTo>
                <a:lnTo>
                  <a:pt x="44190" y="28680"/>
                </a:lnTo>
                <a:lnTo>
                  <a:pt x="44180" y="28690"/>
                </a:lnTo>
                <a:lnTo>
                  <a:pt x="44150" y="28700"/>
                </a:lnTo>
                <a:lnTo>
                  <a:pt x="44120" y="28690"/>
                </a:lnTo>
                <a:lnTo>
                  <a:pt x="44080" y="28680"/>
                </a:lnTo>
                <a:lnTo>
                  <a:pt x="44060" y="28680"/>
                </a:lnTo>
                <a:lnTo>
                  <a:pt x="44030" y="28660"/>
                </a:lnTo>
                <a:lnTo>
                  <a:pt x="43990" y="28650"/>
                </a:lnTo>
                <a:lnTo>
                  <a:pt x="43970" y="28650"/>
                </a:lnTo>
                <a:lnTo>
                  <a:pt x="43960" y="28650"/>
                </a:lnTo>
                <a:lnTo>
                  <a:pt x="43940" y="28660"/>
                </a:lnTo>
                <a:lnTo>
                  <a:pt x="43930" y="28680"/>
                </a:lnTo>
                <a:lnTo>
                  <a:pt x="43920" y="28720"/>
                </a:lnTo>
                <a:lnTo>
                  <a:pt x="43910" y="28720"/>
                </a:lnTo>
                <a:lnTo>
                  <a:pt x="43910" y="28730"/>
                </a:lnTo>
                <a:lnTo>
                  <a:pt x="43890" y="28750"/>
                </a:lnTo>
                <a:lnTo>
                  <a:pt x="43880" y="28760"/>
                </a:lnTo>
                <a:lnTo>
                  <a:pt x="43860" y="28750"/>
                </a:lnTo>
                <a:lnTo>
                  <a:pt x="43860" y="28760"/>
                </a:lnTo>
                <a:lnTo>
                  <a:pt x="43850" y="28770"/>
                </a:lnTo>
                <a:lnTo>
                  <a:pt x="43850" y="28780"/>
                </a:lnTo>
                <a:lnTo>
                  <a:pt x="43870" y="28810"/>
                </a:lnTo>
                <a:lnTo>
                  <a:pt x="43880" y="28820"/>
                </a:lnTo>
                <a:lnTo>
                  <a:pt x="43880" y="28840"/>
                </a:lnTo>
                <a:lnTo>
                  <a:pt x="43860" y="28850"/>
                </a:lnTo>
                <a:lnTo>
                  <a:pt x="43840" y="28860"/>
                </a:lnTo>
                <a:lnTo>
                  <a:pt x="43820" y="28870"/>
                </a:lnTo>
                <a:lnTo>
                  <a:pt x="43810" y="28880"/>
                </a:lnTo>
                <a:lnTo>
                  <a:pt x="43780" y="28890"/>
                </a:lnTo>
                <a:lnTo>
                  <a:pt x="43760" y="28900"/>
                </a:lnTo>
                <a:lnTo>
                  <a:pt x="43750" y="28930"/>
                </a:lnTo>
                <a:lnTo>
                  <a:pt x="43730" y="28950"/>
                </a:lnTo>
                <a:lnTo>
                  <a:pt x="43700" y="28970"/>
                </a:lnTo>
                <a:lnTo>
                  <a:pt x="43680" y="28970"/>
                </a:lnTo>
                <a:lnTo>
                  <a:pt x="43660" y="28990"/>
                </a:lnTo>
                <a:lnTo>
                  <a:pt x="43620" y="29050"/>
                </a:lnTo>
                <a:lnTo>
                  <a:pt x="43610" y="29110"/>
                </a:lnTo>
                <a:lnTo>
                  <a:pt x="43620" y="29160"/>
                </a:lnTo>
                <a:lnTo>
                  <a:pt x="43650" y="29180"/>
                </a:lnTo>
                <a:lnTo>
                  <a:pt x="43670" y="29200"/>
                </a:lnTo>
                <a:lnTo>
                  <a:pt x="43650" y="29230"/>
                </a:lnTo>
                <a:lnTo>
                  <a:pt x="43610" y="29240"/>
                </a:lnTo>
                <a:lnTo>
                  <a:pt x="43570" y="29240"/>
                </a:lnTo>
                <a:lnTo>
                  <a:pt x="43530" y="29230"/>
                </a:lnTo>
                <a:lnTo>
                  <a:pt x="43450" y="29190"/>
                </a:lnTo>
                <a:lnTo>
                  <a:pt x="43400" y="29190"/>
                </a:lnTo>
                <a:lnTo>
                  <a:pt x="43370" y="29210"/>
                </a:lnTo>
                <a:lnTo>
                  <a:pt x="43370" y="29220"/>
                </a:lnTo>
                <a:lnTo>
                  <a:pt x="43350" y="29270"/>
                </a:lnTo>
                <a:lnTo>
                  <a:pt x="43300" y="29310"/>
                </a:lnTo>
                <a:lnTo>
                  <a:pt x="43270" y="29330"/>
                </a:lnTo>
                <a:lnTo>
                  <a:pt x="43270" y="29350"/>
                </a:lnTo>
                <a:lnTo>
                  <a:pt x="43250" y="29370"/>
                </a:lnTo>
                <a:lnTo>
                  <a:pt x="43200" y="29370"/>
                </a:lnTo>
                <a:lnTo>
                  <a:pt x="43170" y="29370"/>
                </a:lnTo>
                <a:lnTo>
                  <a:pt x="43130" y="29390"/>
                </a:lnTo>
                <a:lnTo>
                  <a:pt x="43090" y="29380"/>
                </a:lnTo>
                <a:lnTo>
                  <a:pt x="43020" y="29370"/>
                </a:lnTo>
                <a:lnTo>
                  <a:pt x="42970" y="29350"/>
                </a:lnTo>
                <a:lnTo>
                  <a:pt x="42920" y="29340"/>
                </a:lnTo>
                <a:lnTo>
                  <a:pt x="42860" y="29320"/>
                </a:lnTo>
                <a:lnTo>
                  <a:pt x="42810" y="29310"/>
                </a:lnTo>
                <a:lnTo>
                  <a:pt x="42790" y="29300"/>
                </a:lnTo>
                <a:lnTo>
                  <a:pt x="42760" y="29250"/>
                </a:lnTo>
                <a:lnTo>
                  <a:pt x="42740" y="29200"/>
                </a:lnTo>
                <a:lnTo>
                  <a:pt x="42730" y="29170"/>
                </a:lnTo>
                <a:lnTo>
                  <a:pt x="42660" y="29150"/>
                </a:lnTo>
                <a:lnTo>
                  <a:pt x="42640" y="29170"/>
                </a:lnTo>
                <a:lnTo>
                  <a:pt x="42620" y="29230"/>
                </a:lnTo>
                <a:lnTo>
                  <a:pt x="42620" y="29270"/>
                </a:lnTo>
                <a:lnTo>
                  <a:pt x="42620" y="29320"/>
                </a:lnTo>
                <a:lnTo>
                  <a:pt x="42600" y="29320"/>
                </a:lnTo>
                <a:lnTo>
                  <a:pt x="42600" y="29930"/>
                </a:lnTo>
                <a:lnTo>
                  <a:pt x="42600" y="30100"/>
                </a:lnTo>
                <a:lnTo>
                  <a:pt x="42600" y="35650"/>
                </a:lnTo>
                <a:lnTo>
                  <a:pt x="42600" y="36030"/>
                </a:lnTo>
                <a:lnTo>
                  <a:pt x="33120" y="36030"/>
                </a:lnTo>
                <a:lnTo>
                  <a:pt x="32890" y="36030"/>
                </a:lnTo>
                <a:lnTo>
                  <a:pt x="32590" y="36030"/>
                </a:lnTo>
                <a:lnTo>
                  <a:pt x="32330" y="36030"/>
                </a:lnTo>
                <a:lnTo>
                  <a:pt x="31440" y="36020"/>
                </a:lnTo>
                <a:lnTo>
                  <a:pt x="25460" y="36010"/>
                </a:lnTo>
                <a:lnTo>
                  <a:pt x="25270" y="36010"/>
                </a:lnTo>
                <a:lnTo>
                  <a:pt x="23310" y="36010"/>
                </a:lnTo>
                <a:lnTo>
                  <a:pt x="22140" y="36010"/>
                </a:lnTo>
                <a:lnTo>
                  <a:pt x="20120" y="35990"/>
                </a:lnTo>
                <a:lnTo>
                  <a:pt x="20100" y="35990"/>
                </a:lnTo>
                <a:lnTo>
                  <a:pt x="16030" y="35970"/>
                </a:lnTo>
                <a:lnTo>
                  <a:pt x="16020" y="35970"/>
                </a:lnTo>
                <a:lnTo>
                  <a:pt x="16020" y="33900"/>
                </a:lnTo>
                <a:lnTo>
                  <a:pt x="16020" y="31050"/>
                </a:lnTo>
                <a:lnTo>
                  <a:pt x="16020" y="30620"/>
                </a:lnTo>
                <a:lnTo>
                  <a:pt x="16020" y="29630"/>
                </a:lnTo>
                <a:lnTo>
                  <a:pt x="16020" y="27870"/>
                </a:lnTo>
                <a:lnTo>
                  <a:pt x="16020" y="26150"/>
                </a:lnTo>
                <a:lnTo>
                  <a:pt x="16020" y="24730"/>
                </a:lnTo>
                <a:lnTo>
                  <a:pt x="16020" y="21250"/>
                </a:lnTo>
                <a:lnTo>
                  <a:pt x="16020" y="21110"/>
                </a:lnTo>
                <a:lnTo>
                  <a:pt x="16020" y="20860"/>
                </a:lnTo>
                <a:lnTo>
                  <a:pt x="16020" y="18540"/>
                </a:lnTo>
                <a:lnTo>
                  <a:pt x="16020" y="18030"/>
                </a:lnTo>
                <a:lnTo>
                  <a:pt x="16020" y="17990"/>
                </a:lnTo>
                <a:lnTo>
                  <a:pt x="16020" y="16370"/>
                </a:lnTo>
                <a:lnTo>
                  <a:pt x="16020" y="15140"/>
                </a:lnTo>
                <a:lnTo>
                  <a:pt x="16020" y="13920"/>
                </a:lnTo>
                <a:lnTo>
                  <a:pt x="16020" y="12170"/>
                </a:lnTo>
                <a:lnTo>
                  <a:pt x="16020" y="11590"/>
                </a:lnTo>
                <a:lnTo>
                  <a:pt x="16020" y="11030"/>
                </a:lnTo>
                <a:lnTo>
                  <a:pt x="16020" y="9770"/>
                </a:lnTo>
                <a:lnTo>
                  <a:pt x="16780" y="9770"/>
                </a:lnTo>
                <a:lnTo>
                  <a:pt x="17550" y="9770"/>
                </a:lnTo>
                <a:lnTo>
                  <a:pt x="18320" y="9770"/>
                </a:lnTo>
                <a:lnTo>
                  <a:pt x="18330" y="9770"/>
                </a:lnTo>
                <a:lnTo>
                  <a:pt x="19090" y="9770"/>
                </a:lnTo>
                <a:lnTo>
                  <a:pt x="19850" y="9770"/>
                </a:lnTo>
                <a:lnTo>
                  <a:pt x="20200" y="9770"/>
                </a:lnTo>
                <a:lnTo>
                  <a:pt x="20670" y="9680"/>
                </a:lnTo>
                <a:lnTo>
                  <a:pt x="20920" y="9630"/>
                </a:lnTo>
                <a:lnTo>
                  <a:pt x="21080" y="9600"/>
                </a:lnTo>
                <a:lnTo>
                  <a:pt x="23260" y="9160"/>
                </a:lnTo>
                <a:lnTo>
                  <a:pt x="23840" y="9040"/>
                </a:lnTo>
                <a:lnTo>
                  <a:pt x="29850" y="7830"/>
                </a:lnTo>
                <a:lnTo>
                  <a:pt x="31160" y="7560"/>
                </a:lnTo>
                <a:lnTo>
                  <a:pt x="34390" y="6900"/>
                </a:lnTo>
                <a:lnTo>
                  <a:pt x="35360" y="6700"/>
                </a:lnTo>
                <a:lnTo>
                  <a:pt x="36250" y="6700"/>
                </a:lnTo>
                <a:lnTo>
                  <a:pt x="36690" y="6700"/>
                </a:lnTo>
                <a:lnTo>
                  <a:pt x="37070" y="6700"/>
                </a:lnTo>
                <a:lnTo>
                  <a:pt x="37190" y="6700"/>
                </a:lnTo>
                <a:lnTo>
                  <a:pt x="37190" y="6710"/>
                </a:lnTo>
                <a:lnTo>
                  <a:pt x="37190" y="6720"/>
                </a:lnTo>
                <a:lnTo>
                  <a:pt x="37180" y="6720"/>
                </a:lnTo>
                <a:lnTo>
                  <a:pt x="37180" y="6730"/>
                </a:lnTo>
                <a:lnTo>
                  <a:pt x="37170" y="6740"/>
                </a:lnTo>
                <a:lnTo>
                  <a:pt x="37180" y="6740"/>
                </a:lnTo>
                <a:lnTo>
                  <a:pt x="37180" y="6750"/>
                </a:lnTo>
                <a:lnTo>
                  <a:pt x="37190" y="6750"/>
                </a:lnTo>
                <a:lnTo>
                  <a:pt x="37200" y="6740"/>
                </a:lnTo>
                <a:lnTo>
                  <a:pt x="37200" y="6730"/>
                </a:lnTo>
                <a:lnTo>
                  <a:pt x="37220" y="6720"/>
                </a:lnTo>
                <a:lnTo>
                  <a:pt x="37240" y="6710"/>
                </a:lnTo>
                <a:lnTo>
                  <a:pt x="37250" y="6710"/>
                </a:lnTo>
                <a:lnTo>
                  <a:pt x="37260" y="6720"/>
                </a:lnTo>
                <a:lnTo>
                  <a:pt x="37260" y="6730"/>
                </a:lnTo>
                <a:lnTo>
                  <a:pt x="37270" y="6730"/>
                </a:lnTo>
                <a:lnTo>
                  <a:pt x="37290" y="6710"/>
                </a:lnTo>
                <a:lnTo>
                  <a:pt x="37300" y="6710"/>
                </a:lnTo>
                <a:lnTo>
                  <a:pt x="37300" y="6720"/>
                </a:lnTo>
                <a:lnTo>
                  <a:pt x="37310" y="6720"/>
                </a:lnTo>
                <a:lnTo>
                  <a:pt x="37310" y="6730"/>
                </a:lnTo>
                <a:lnTo>
                  <a:pt x="37300" y="6730"/>
                </a:lnTo>
                <a:lnTo>
                  <a:pt x="37290" y="6740"/>
                </a:lnTo>
                <a:lnTo>
                  <a:pt x="37290" y="6750"/>
                </a:lnTo>
                <a:lnTo>
                  <a:pt x="37300" y="6750"/>
                </a:lnTo>
                <a:lnTo>
                  <a:pt x="37300" y="6760"/>
                </a:lnTo>
                <a:lnTo>
                  <a:pt x="37300" y="6770"/>
                </a:lnTo>
                <a:lnTo>
                  <a:pt x="37290" y="6770"/>
                </a:lnTo>
                <a:lnTo>
                  <a:pt x="37280" y="6770"/>
                </a:lnTo>
                <a:lnTo>
                  <a:pt x="37270" y="6770"/>
                </a:lnTo>
                <a:lnTo>
                  <a:pt x="37270" y="6780"/>
                </a:lnTo>
                <a:lnTo>
                  <a:pt x="37280" y="6780"/>
                </a:lnTo>
                <a:lnTo>
                  <a:pt x="37280" y="6790"/>
                </a:lnTo>
                <a:lnTo>
                  <a:pt x="37270" y="6790"/>
                </a:lnTo>
                <a:lnTo>
                  <a:pt x="37270" y="6800"/>
                </a:lnTo>
                <a:lnTo>
                  <a:pt x="37260" y="6800"/>
                </a:lnTo>
                <a:lnTo>
                  <a:pt x="37270" y="6810"/>
                </a:lnTo>
                <a:lnTo>
                  <a:pt x="37290" y="6810"/>
                </a:lnTo>
                <a:lnTo>
                  <a:pt x="37320" y="6840"/>
                </a:lnTo>
                <a:lnTo>
                  <a:pt x="37330" y="6840"/>
                </a:lnTo>
                <a:lnTo>
                  <a:pt x="37330" y="6850"/>
                </a:lnTo>
                <a:lnTo>
                  <a:pt x="37340" y="6860"/>
                </a:lnTo>
                <a:lnTo>
                  <a:pt x="37340" y="6870"/>
                </a:lnTo>
                <a:lnTo>
                  <a:pt x="37340" y="6890"/>
                </a:lnTo>
                <a:lnTo>
                  <a:pt x="37350" y="6900"/>
                </a:lnTo>
                <a:lnTo>
                  <a:pt x="37360" y="6900"/>
                </a:lnTo>
                <a:lnTo>
                  <a:pt x="37370" y="6890"/>
                </a:lnTo>
                <a:lnTo>
                  <a:pt x="37370" y="6900"/>
                </a:lnTo>
                <a:lnTo>
                  <a:pt x="37370" y="6910"/>
                </a:lnTo>
                <a:lnTo>
                  <a:pt x="37370" y="6920"/>
                </a:lnTo>
                <a:lnTo>
                  <a:pt x="37380" y="6920"/>
                </a:lnTo>
                <a:lnTo>
                  <a:pt x="37370" y="6930"/>
                </a:lnTo>
                <a:lnTo>
                  <a:pt x="37360" y="6930"/>
                </a:lnTo>
                <a:lnTo>
                  <a:pt x="37360" y="6940"/>
                </a:lnTo>
                <a:lnTo>
                  <a:pt x="37350" y="6940"/>
                </a:lnTo>
                <a:lnTo>
                  <a:pt x="37350" y="6950"/>
                </a:lnTo>
                <a:lnTo>
                  <a:pt x="37340" y="6950"/>
                </a:lnTo>
                <a:lnTo>
                  <a:pt x="37340" y="6960"/>
                </a:lnTo>
                <a:lnTo>
                  <a:pt x="37330" y="6960"/>
                </a:lnTo>
                <a:lnTo>
                  <a:pt x="37330" y="6970"/>
                </a:lnTo>
                <a:lnTo>
                  <a:pt x="37330" y="6980"/>
                </a:lnTo>
                <a:lnTo>
                  <a:pt x="37330" y="6990"/>
                </a:lnTo>
                <a:lnTo>
                  <a:pt x="37320" y="7000"/>
                </a:lnTo>
                <a:lnTo>
                  <a:pt x="37310" y="7000"/>
                </a:lnTo>
                <a:lnTo>
                  <a:pt x="37310" y="7010"/>
                </a:lnTo>
                <a:lnTo>
                  <a:pt x="37300" y="7010"/>
                </a:lnTo>
                <a:lnTo>
                  <a:pt x="37290" y="7010"/>
                </a:lnTo>
                <a:lnTo>
                  <a:pt x="37290" y="7020"/>
                </a:lnTo>
                <a:lnTo>
                  <a:pt x="37290" y="7040"/>
                </a:lnTo>
                <a:lnTo>
                  <a:pt x="37290" y="7050"/>
                </a:lnTo>
                <a:lnTo>
                  <a:pt x="37300" y="7060"/>
                </a:lnTo>
                <a:lnTo>
                  <a:pt x="37310" y="7070"/>
                </a:lnTo>
                <a:lnTo>
                  <a:pt x="37320" y="7080"/>
                </a:lnTo>
                <a:lnTo>
                  <a:pt x="37330" y="7080"/>
                </a:lnTo>
                <a:lnTo>
                  <a:pt x="37350" y="7080"/>
                </a:lnTo>
                <a:lnTo>
                  <a:pt x="37350" y="7070"/>
                </a:lnTo>
                <a:lnTo>
                  <a:pt x="37350" y="7060"/>
                </a:lnTo>
                <a:lnTo>
                  <a:pt x="37360" y="7060"/>
                </a:lnTo>
                <a:lnTo>
                  <a:pt x="37360" y="7050"/>
                </a:lnTo>
                <a:lnTo>
                  <a:pt x="37370" y="7050"/>
                </a:lnTo>
                <a:lnTo>
                  <a:pt x="37380" y="7050"/>
                </a:lnTo>
                <a:lnTo>
                  <a:pt x="37380" y="7060"/>
                </a:lnTo>
                <a:lnTo>
                  <a:pt x="37390" y="7060"/>
                </a:lnTo>
                <a:lnTo>
                  <a:pt x="37400" y="7060"/>
                </a:lnTo>
                <a:lnTo>
                  <a:pt x="37410" y="7060"/>
                </a:lnTo>
                <a:lnTo>
                  <a:pt x="37420" y="7070"/>
                </a:lnTo>
                <a:lnTo>
                  <a:pt x="37420" y="7080"/>
                </a:lnTo>
                <a:lnTo>
                  <a:pt x="37420" y="7090"/>
                </a:lnTo>
                <a:lnTo>
                  <a:pt x="37420" y="7100"/>
                </a:lnTo>
                <a:lnTo>
                  <a:pt x="37410" y="7100"/>
                </a:lnTo>
                <a:lnTo>
                  <a:pt x="37410" y="7110"/>
                </a:lnTo>
                <a:lnTo>
                  <a:pt x="37410" y="7120"/>
                </a:lnTo>
                <a:lnTo>
                  <a:pt x="37410" y="7130"/>
                </a:lnTo>
                <a:lnTo>
                  <a:pt x="37400" y="7130"/>
                </a:lnTo>
                <a:lnTo>
                  <a:pt x="37400" y="7140"/>
                </a:lnTo>
                <a:lnTo>
                  <a:pt x="37400" y="7150"/>
                </a:lnTo>
                <a:lnTo>
                  <a:pt x="37410" y="7160"/>
                </a:lnTo>
                <a:lnTo>
                  <a:pt x="37420" y="7170"/>
                </a:lnTo>
                <a:lnTo>
                  <a:pt x="37430" y="7180"/>
                </a:lnTo>
                <a:lnTo>
                  <a:pt x="37440" y="7180"/>
                </a:lnTo>
                <a:lnTo>
                  <a:pt x="37460" y="7170"/>
                </a:lnTo>
                <a:lnTo>
                  <a:pt x="37460" y="7160"/>
                </a:lnTo>
                <a:lnTo>
                  <a:pt x="37480" y="7160"/>
                </a:lnTo>
                <a:lnTo>
                  <a:pt x="37500" y="7170"/>
                </a:lnTo>
                <a:lnTo>
                  <a:pt x="37520" y="7170"/>
                </a:lnTo>
                <a:lnTo>
                  <a:pt x="37530" y="7180"/>
                </a:lnTo>
                <a:lnTo>
                  <a:pt x="37530" y="7190"/>
                </a:lnTo>
                <a:lnTo>
                  <a:pt x="37540" y="7190"/>
                </a:lnTo>
                <a:lnTo>
                  <a:pt x="37540" y="7200"/>
                </a:lnTo>
                <a:lnTo>
                  <a:pt x="37540" y="7210"/>
                </a:lnTo>
                <a:lnTo>
                  <a:pt x="37530" y="7220"/>
                </a:lnTo>
                <a:lnTo>
                  <a:pt x="37520" y="7220"/>
                </a:lnTo>
                <a:lnTo>
                  <a:pt x="37510" y="7220"/>
                </a:lnTo>
                <a:lnTo>
                  <a:pt x="37500" y="7230"/>
                </a:lnTo>
                <a:lnTo>
                  <a:pt x="37500" y="7240"/>
                </a:lnTo>
                <a:lnTo>
                  <a:pt x="37490" y="7240"/>
                </a:lnTo>
                <a:lnTo>
                  <a:pt x="37480" y="7240"/>
                </a:lnTo>
                <a:lnTo>
                  <a:pt x="37470" y="7240"/>
                </a:lnTo>
                <a:lnTo>
                  <a:pt x="37470" y="7230"/>
                </a:lnTo>
                <a:lnTo>
                  <a:pt x="37470" y="7220"/>
                </a:lnTo>
                <a:lnTo>
                  <a:pt x="37470" y="7210"/>
                </a:lnTo>
                <a:lnTo>
                  <a:pt x="37460" y="7210"/>
                </a:lnTo>
                <a:lnTo>
                  <a:pt x="37450" y="7210"/>
                </a:lnTo>
                <a:lnTo>
                  <a:pt x="37440" y="7220"/>
                </a:lnTo>
                <a:lnTo>
                  <a:pt x="37440" y="7230"/>
                </a:lnTo>
                <a:lnTo>
                  <a:pt x="37430" y="7230"/>
                </a:lnTo>
                <a:lnTo>
                  <a:pt x="37430" y="7240"/>
                </a:lnTo>
                <a:lnTo>
                  <a:pt x="37420" y="7250"/>
                </a:lnTo>
                <a:lnTo>
                  <a:pt x="37410" y="7250"/>
                </a:lnTo>
                <a:lnTo>
                  <a:pt x="37410" y="7260"/>
                </a:lnTo>
                <a:lnTo>
                  <a:pt x="37410" y="7270"/>
                </a:lnTo>
                <a:lnTo>
                  <a:pt x="37420" y="7280"/>
                </a:lnTo>
                <a:lnTo>
                  <a:pt x="37430" y="7290"/>
                </a:lnTo>
                <a:lnTo>
                  <a:pt x="37430" y="7300"/>
                </a:lnTo>
                <a:lnTo>
                  <a:pt x="37440" y="7300"/>
                </a:lnTo>
                <a:lnTo>
                  <a:pt x="37440" y="7310"/>
                </a:lnTo>
                <a:lnTo>
                  <a:pt x="37440" y="7320"/>
                </a:lnTo>
                <a:lnTo>
                  <a:pt x="37430" y="7320"/>
                </a:lnTo>
                <a:lnTo>
                  <a:pt x="37420" y="7320"/>
                </a:lnTo>
                <a:lnTo>
                  <a:pt x="37420" y="7330"/>
                </a:lnTo>
                <a:lnTo>
                  <a:pt x="37420" y="7340"/>
                </a:lnTo>
                <a:lnTo>
                  <a:pt x="37410" y="7350"/>
                </a:lnTo>
                <a:lnTo>
                  <a:pt x="37410" y="7360"/>
                </a:lnTo>
                <a:lnTo>
                  <a:pt x="37420" y="7370"/>
                </a:lnTo>
                <a:lnTo>
                  <a:pt x="37430" y="7380"/>
                </a:lnTo>
                <a:lnTo>
                  <a:pt x="37440" y="7380"/>
                </a:lnTo>
                <a:lnTo>
                  <a:pt x="37450" y="7380"/>
                </a:lnTo>
                <a:lnTo>
                  <a:pt x="37450" y="7390"/>
                </a:lnTo>
                <a:lnTo>
                  <a:pt x="37440" y="7390"/>
                </a:lnTo>
                <a:lnTo>
                  <a:pt x="37440" y="7400"/>
                </a:lnTo>
                <a:lnTo>
                  <a:pt x="37430" y="7410"/>
                </a:lnTo>
                <a:lnTo>
                  <a:pt x="37430" y="7420"/>
                </a:lnTo>
                <a:lnTo>
                  <a:pt x="37420" y="7420"/>
                </a:lnTo>
                <a:lnTo>
                  <a:pt x="37420" y="7430"/>
                </a:lnTo>
                <a:lnTo>
                  <a:pt x="37420" y="7440"/>
                </a:lnTo>
                <a:lnTo>
                  <a:pt x="37430" y="7440"/>
                </a:lnTo>
                <a:lnTo>
                  <a:pt x="37430" y="7450"/>
                </a:lnTo>
                <a:lnTo>
                  <a:pt x="37440" y="7450"/>
                </a:lnTo>
                <a:lnTo>
                  <a:pt x="37450" y="7450"/>
                </a:lnTo>
                <a:lnTo>
                  <a:pt x="37460" y="7450"/>
                </a:lnTo>
                <a:lnTo>
                  <a:pt x="37460" y="7460"/>
                </a:lnTo>
                <a:lnTo>
                  <a:pt x="37460" y="7470"/>
                </a:lnTo>
                <a:lnTo>
                  <a:pt x="37450" y="7470"/>
                </a:lnTo>
                <a:lnTo>
                  <a:pt x="37450" y="7480"/>
                </a:lnTo>
                <a:lnTo>
                  <a:pt x="37440" y="7480"/>
                </a:lnTo>
                <a:lnTo>
                  <a:pt x="37440" y="7490"/>
                </a:lnTo>
                <a:lnTo>
                  <a:pt x="37440" y="7500"/>
                </a:lnTo>
                <a:lnTo>
                  <a:pt x="37450" y="7500"/>
                </a:lnTo>
                <a:lnTo>
                  <a:pt x="37450" y="7490"/>
                </a:lnTo>
                <a:lnTo>
                  <a:pt x="37460" y="7490"/>
                </a:lnTo>
                <a:lnTo>
                  <a:pt x="37470" y="7490"/>
                </a:lnTo>
                <a:lnTo>
                  <a:pt x="37470" y="7500"/>
                </a:lnTo>
                <a:lnTo>
                  <a:pt x="37480" y="7500"/>
                </a:lnTo>
                <a:lnTo>
                  <a:pt x="37490" y="7500"/>
                </a:lnTo>
                <a:lnTo>
                  <a:pt x="37490" y="7510"/>
                </a:lnTo>
                <a:lnTo>
                  <a:pt x="37500" y="7510"/>
                </a:lnTo>
                <a:lnTo>
                  <a:pt x="37510" y="7510"/>
                </a:lnTo>
                <a:lnTo>
                  <a:pt x="37510" y="7520"/>
                </a:lnTo>
                <a:lnTo>
                  <a:pt x="37520" y="7520"/>
                </a:lnTo>
                <a:lnTo>
                  <a:pt x="37520" y="7530"/>
                </a:lnTo>
                <a:lnTo>
                  <a:pt x="37520" y="7540"/>
                </a:lnTo>
                <a:lnTo>
                  <a:pt x="37520" y="7550"/>
                </a:lnTo>
                <a:lnTo>
                  <a:pt x="37530" y="7550"/>
                </a:lnTo>
                <a:lnTo>
                  <a:pt x="37540" y="7550"/>
                </a:lnTo>
                <a:lnTo>
                  <a:pt x="37550" y="7550"/>
                </a:lnTo>
                <a:lnTo>
                  <a:pt x="37550" y="7540"/>
                </a:lnTo>
                <a:lnTo>
                  <a:pt x="37550" y="7530"/>
                </a:lnTo>
                <a:lnTo>
                  <a:pt x="37560" y="7530"/>
                </a:lnTo>
                <a:lnTo>
                  <a:pt x="37560" y="7520"/>
                </a:lnTo>
                <a:lnTo>
                  <a:pt x="37570" y="7520"/>
                </a:lnTo>
                <a:lnTo>
                  <a:pt x="37580" y="7520"/>
                </a:lnTo>
                <a:lnTo>
                  <a:pt x="37580" y="7530"/>
                </a:lnTo>
                <a:lnTo>
                  <a:pt x="37590" y="7530"/>
                </a:lnTo>
                <a:lnTo>
                  <a:pt x="37590" y="7540"/>
                </a:lnTo>
                <a:lnTo>
                  <a:pt x="37590" y="7550"/>
                </a:lnTo>
                <a:lnTo>
                  <a:pt x="37590" y="7560"/>
                </a:lnTo>
                <a:lnTo>
                  <a:pt x="37600" y="7570"/>
                </a:lnTo>
                <a:lnTo>
                  <a:pt x="37610" y="7560"/>
                </a:lnTo>
                <a:lnTo>
                  <a:pt x="37610" y="7550"/>
                </a:lnTo>
                <a:lnTo>
                  <a:pt x="37620" y="7550"/>
                </a:lnTo>
                <a:lnTo>
                  <a:pt x="37620" y="7560"/>
                </a:lnTo>
                <a:lnTo>
                  <a:pt x="37620" y="7570"/>
                </a:lnTo>
                <a:lnTo>
                  <a:pt x="37620" y="7580"/>
                </a:lnTo>
                <a:lnTo>
                  <a:pt x="37630" y="7580"/>
                </a:lnTo>
                <a:lnTo>
                  <a:pt x="37630" y="7590"/>
                </a:lnTo>
                <a:lnTo>
                  <a:pt x="37630" y="7580"/>
                </a:lnTo>
                <a:lnTo>
                  <a:pt x="37630" y="7590"/>
                </a:lnTo>
                <a:lnTo>
                  <a:pt x="37630" y="7600"/>
                </a:lnTo>
                <a:lnTo>
                  <a:pt x="37630" y="7610"/>
                </a:lnTo>
                <a:lnTo>
                  <a:pt x="37640" y="7610"/>
                </a:lnTo>
                <a:lnTo>
                  <a:pt x="37640" y="7620"/>
                </a:lnTo>
                <a:lnTo>
                  <a:pt x="37630" y="7620"/>
                </a:lnTo>
                <a:lnTo>
                  <a:pt x="37630" y="7630"/>
                </a:lnTo>
                <a:lnTo>
                  <a:pt x="37640" y="7630"/>
                </a:lnTo>
                <a:lnTo>
                  <a:pt x="37650" y="7620"/>
                </a:lnTo>
                <a:lnTo>
                  <a:pt x="37660" y="7620"/>
                </a:lnTo>
                <a:lnTo>
                  <a:pt x="37670" y="7630"/>
                </a:lnTo>
                <a:lnTo>
                  <a:pt x="37670" y="7640"/>
                </a:lnTo>
                <a:lnTo>
                  <a:pt x="37670" y="7650"/>
                </a:lnTo>
                <a:lnTo>
                  <a:pt x="37670" y="7660"/>
                </a:lnTo>
                <a:lnTo>
                  <a:pt x="37660" y="7660"/>
                </a:lnTo>
                <a:lnTo>
                  <a:pt x="37660" y="7670"/>
                </a:lnTo>
                <a:lnTo>
                  <a:pt x="37650" y="7670"/>
                </a:lnTo>
                <a:lnTo>
                  <a:pt x="37660" y="7680"/>
                </a:lnTo>
                <a:lnTo>
                  <a:pt x="37660" y="7690"/>
                </a:lnTo>
                <a:lnTo>
                  <a:pt x="37670" y="7700"/>
                </a:lnTo>
                <a:lnTo>
                  <a:pt x="37680" y="7690"/>
                </a:lnTo>
                <a:lnTo>
                  <a:pt x="37690" y="7690"/>
                </a:lnTo>
                <a:lnTo>
                  <a:pt x="37700" y="7690"/>
                </a:lnTo>
                <a:lnTo>
                  <a:pt x="37700" y="7700"/>
                </a:lnTo>
                <a:lnTo>
                  <a:pt x="37700" y="7710"/>
                </a:lnTo>
                <a:lnTo>
                  <a:pt x="37690" y="7720"/>
                </a:lnTo>
                <a:lnTo>
                  <a:pt x="37690" y="7730"/>
                </a:lnTo>
                <a:lnTo>
                  <a:pt x="37680" y="7730"/>
                </a:lnTo>
                <a:lnTo>
                  <a:pt x="37680" y="7740"/>
                </a:lnTo>
                <a:lnTo>
                  <a:pt x="37680" y="7750"/>
                </a:lnTo>
                <a:lnTo>
                  <a:pt x="37690" y="7760"/>
                </a:lnTo>
                <a:lnTo>
                  <a:pt x="37700" y="7760"/>
                </a:lnTo>
                <a:lnTo>
                  <a:pt x="37710" y="7760"/>
                </a:lnTo>
                <a:lnTo>
                  <a:pt x="37720" y="7770"/>
                </a:lnTo>
                <a:lnTo>
                  <a:pt x="37740" y="7770"/>
                </a:lnTo>
                <a:lnTo>
                  <a:pt x="37750" y="7780"/>
                </a:lnTo>
                <a:lnTo>
                  <a:pt x="37760" y="7790"/>
                </a:lnTo>
                <a:lnTo>
                  <a:pt x="37760" y="7800"/>
                </a:lnTo>
                <a:lnTo>
                  <a:pt x="37750" y="7810"/>
                </a:lnTo>
                <a:lnTo>
                  <a:pt x="37750" y="7820"/>
                </a:lnTo>
                <a:lnTo>
                  <a:pt x="37750" y="7830"/>
                </a:lnTo>
                <a:lnTo>
                  <a:pt x="37770" y="7830"/>
                </a:lnTo>
                <a:lnTo>
                  <a:pt x="37790" y="7840"/>
                </a:lnTo>
                <a:lnTo>
                  <a:pt x="37800" y="7820"/>
                </a:lnTo>
                <a:lnTo>
                  <a:pt x="37820" y="7810"/>
                </a:lnTo>
                <a:lnTo>
                  <a:pt x="37830" y="7810"/>
                </a:lnTo>
                <a:lnTo>
                  <a:pt x="37840" y="7820"/>
                </a:lnTo>
                <a:lnTo>
                  <a:pt x="37840" y="7830"/>
                </a:lnTo>
                <a:lnTo>
                  <a:pt x="37830" y="7830"/>
                </a:lnTo>
                <a:lnTo>
                  <a:pt x="37830" y="7850"/>
                </a:lnTo>
                <a:lnTo>
                  <a:pt x="37820" y="7850"/>
                </a:lnTo>
                <a:lnTo>
                  <a:pt x="37810" y="7860"/>
                </a:lnTo>
                <a:lnTo>
                  <a:pt x="37800" y="7860"/>
                </a:lnTo>
                <a:lnTo>
                  <a:pt x="37810" y="7870"/>
                </a:lnTo>
                <a:lnTo>
                  <a:pt x="37820" y="7880"/>
                </a:lnTo>
                <a:lnTo>
                  <a:pt x="37830" y="7880"/>
                </a:lnTo>
                <a:lnTo>
                  <a:pt x="37830" y="7890"/>
                </a:lnTo>
                <a:lnTo>
                  <a:pt x="37830" y="7900"/>
                </a:lnTo>
                <a:lnTo>
                  <a:pt x="37820" y="7900"/>
                </a:lnTo>
                <a:lnTo>
                  <a:pt x="37820" y="7910"/>
                </a:lnTo>
                <a:lnTo>
                  <a:pt x="37810" y="7910"/>
                </a:lnTo>
                <a:lnTo>
                  <a:pt x="37810" y="7920"/>
                </a:lnTo>
                <a:lnTo>
                  <a:pt x="37810" y="7930"/>
                </a:lnTo>
                <a:lnTo>
                  <a:pt x="37820" y="7940"/>
                </a:lnTo>
                <a:lnTo>
                  <a:pt x="37820" y="7950"/>
                </a:lnTo>
                <a:lnTo>
                  <a:pt x="37830" y="7950"/>
                </a:lnTo>
                <a:lnTo>
                  <a:pt x="37830" y="7960"/>
                </a:lnTo>
                <a:lnTo>
                  <a:pt x="37840" y="7960"/>
                </a:lnTo>
                <a:lnTo>
                  <a:pt x="37850" y="7970"/>
                </a:lnTo>
                <a:lnTo>
                  <a:pt x="37860" y="7980"/>
                </a:lnTo>
                <a:lnTo>
                  <a:pt x="37870" y="7990"/>
                </a:lnTo>
                <a:lnTo>
                  <a:pt x="37880" y="8000"/>
                </a:lnTo>
                <a:lnTo>
                  <a:pt x="37890" y="8000"/>
                </a:lnTo>
                <a:lnTo>
                  <a:pt x="37900" y="8000"/>
                </a:lnTo>
                <a:lnTo>
                  <a:pt x="37910" y="8000"/>
                </a:lnTo>
                <a:lnTo>
                  <a:pt x="37920" y="8000"/>
                </a:lnTo>
                <a:lnTo>
                  <a:pt x="37930" y="8000"/>
                </a:lnTo>
                <a:lnTo>
                  <a:pt x="37940" y="8000"/>
                </a:lnTo>
                <a:lnTo>
                  <a:pt x="37950" y="8000"/>
                </a:lnTo>
                <a:lnTo>
                  <a:pt x="37960" y="8010"/>
                </a:lnTo>
                <a:lnTo>
                  <a:pt x="37960" y="8020"/>
                </a:lnTo>
                <a:lnTo>
                  <a:pt x="37960" y="8030"/>
                </a:lnTo>
                <a:lnTo>
                  <a:pt x="37960" y="8040"/>
                </a:lnTo>
                <a:lnTo>
                  <a:pt x="37950" y="8060"/>
                </a:lnTo>
                <a:lnTo>
                  <a:pt x="37950" y="8080"/>
                </a:lnTo>
                <a:lnTo>
                  <a:pt x="37950" y="8100"/>
                </a:lnTo>
                <a:lnTo>
                  <a:pt x="37960" y="8110"/>
                </a:lnTo>
                <a:lnTo>
                  <a:pt x="37970" y="8120"/>
                </a:lnTo>
                <a:lnTo>
                  <a:pt x="37980" y="8120"/>
                </a:lnTo>
                <a:lnTo>
                  <a:pt x="37980" y="8130"/>
                </a:lnTo>
                <a:lnTo>
                  <a:pt x="37980" y="8140"/>
                </a:lnTo>
                <a:lnTo>
                  <a:pt x="37970" y="8140"/>
                </a:lnTo>
                <a:lnTo>
                  <a:pt x="37970" y="8160"/>
                </a:lnTo>
                <a:lnTo>
                  <a:pt x="37970" y="8170"/>
                </a:lnTo>
                <a:lnTo>
                  <a:pt x="37970" y="8180"/>
                </a:lnTo>
                <a:lnTo>
                  <a:pt x="37980" y="8190"/>
                </a:lnTo>
                <a:lnTo>
                  <a:pt x="37990" y="8200"/>
                </a:lnTo>
                <a:lnTo>
                  <a:pt x="38000" y="8210"/>
                </a:lnTo>
                <a:lnTo>
                  <a:pt x="38000" y="8230"/>
                </a:lnTo>
                <a:lnTo>
                  <a:pt x="38000" y="8240"/>
                </a:lnTo>
                <a:lnTo>
                  <a:pt x="38000" y="8250"/>
                </a:lnTo>
                <a:lnTo>
                  <a:pt x="37990" y="8250"/>
                </a:lnTo>
                <a:lnTo>
                  <a:pt x="37990" y="8270"/>
                </a:lnTo>
                <a:lnTo>
                  <a:pt x="38000" y="8280"/>
                </a:lnTo>
                <a:lnTo>
                  <a:pt x="38010" y="8290"/>
                </a:lnTo>
                <a:lnTo>
                  <a:pt x="38020" y="8290"/>
                </a:lnTo>
                <a:lnTo>
                  <a:pt x="38030" y="8280"/>
                </a:lnTo>
                <a:lnTo>
                  <a:pt x="38040" y="8270"/>
                </a:lnTo>
                <a:lnTo>
                  <a:pt x="38040" y="8260"/>
                </a:lnTo>
                <a:lnTo>
                  <a:pt x="38050" y="8260"/>
                </a:lnTo>
                <a:lnTo>
                  <a:pt x="38050" y="8270"/>
                </a:lnTo>
                <a:lnTo>
                  <a:pt x="38050" y="8280"/>
                </a:lnTo>
                <a:lnTo>
                  <a:pt x="38050" y="8300"/>
                </a:lnTo>
                <a:lnTo>
                  <a:pt x="38060" y="8310"/>
                </a:lnTo>
                <a:lnTo>
                  <a:pt x="38070" y="8310"/>
                </a:lnTo>
                <a:lnTo>
                  <a:pt x="38080" y="8310"/>
                </a:lnTo>
                <a:lnTo>
                  <a:pt x="38080" y="8320"/>
                </a:lnTo>
                <a:lnTo>
                  <a:pt x="38090" y="8330"/>
                </a:lnTo>
                <a:lnTo>
                  <a:pt x="38100" y="8330"/>
                </a:lnTo>
                <a:lnTo>
                  <a:pt x="38100" y="8340"/>
                </a:lnTo>
                <a:lnTo>
                  <a:pt x="38110" y="8340"/>
                </a:lnTo>
                <a:lnTo>
                  <a:pt x="38120" y="8340"/>
                </a:lnTo>
                <a:lnTo>
                  <a:pt x="38130" y="8340"/>
                </a:lnTo>
                <a:lnTo>
                  <a:pt x="38130" y="8350"/>
                </a:lnTo>
                <a:lnTo>
                  <a:pt x="38140" y="8350"/>
                </a:lnTo>
                <a:lnTo>
                  <a:pt x="38150" y="8360"/>
                </a:lnTo>
                <a:lnTo>
                  <a:pt x="38150" y="8370"/>
                </a:lnTo>
                <a:lnTo>
                  <a:pt x="38160" y="8370"/>
                </a:lnTo>
                <a:lnTo>
                  <a:pt x="38160" y="8380"/>
                </a:lnTo>
                <a:lnTo>
                  <a:pt x="38170" y="8380"/>
                </a:lnTo>
                <a:lnTo>
                  <a:pt x="38170" y="8390"/>
                </a:lnTo>
                <a:lnTo>
                  <a:pt x="38170" y="8400"/>
                </a:lnTo>
                <a:lnTo>
                  <a:pt x="38170" y="8410"/>
                </a:lnTo>
                <a:lnTo>
                  <a:pt x="38170" y="8420"/>
                </a:lnTo>
                <a:lnTo>
                  <a:pt x="38170" y="8430"/>
                </a:lnTo>
                <a:lnTo>
                  <a:pt x="38170" y="8440"/>
                </a:lnTo>
                <a:lnTo>
                  <a:pt x="38170" y="8450"/>
                </a:lnTo>
                <a:lnTo>
                  <a:pt x="38170" y="8460"/>
                </a:lnTo>
                <a:lnTo>
                  <a:pt x="38170" y="8470"/>
                </a:lnTo>
                <a:lnTo>
                  <a:pt x="38180" y="8480"/>
                </a:lnTo>
                <a:lnTo>
                  <a:pt x="38180" y="8490"/>
                </a:lnTo>
                <a:lnTo>
                  <a:pt x="38180" y="8500"/>
                </a:lnTo>
                <a:lnTo>
                  <a:pt x="38180" y="8510"/>
                </a:lnTo>
                <a:lnTo>
                  <a:pt x="38180" y="8520"/>
                </a:lnTo>
                <a:lnTo>
                  <a:pt x="38180" y="8530"/>
                </a:lnTo>
                <a:lnTo>
                  <a:pt x="38180" y="8540"/>
                </a:lnTo>
                <a:lnTo>
                  <a:pt x="38170" y="8540"/>
                </a:lnTo>
                <a:lnTo>
                  <a:pt x="38160" y="8540"/>
                </a:lnTo>
                <a:lnTo>
                  <a:pt x="38150" y="8530"/>
                </a:lnTo>
                <a:lnTo>
                  <a:pt x="38140" y="8540"/>
                </a:lnTo>
                <a:lnTo>
                  <a:pt x="38130" y="8550"/>
                </a:lnTo>
                <a:lnTo>
                  <a:pt x="38130" y="8560"/>
                </a:lnTo>
                <a:lnTo>
                  <a:pt x="38130" y="8570"/>
                </a:lnTo>
                <a:lnTo>
                  <a:pt x="38140" y="8570"/>
                </a:lnTo>
                <a:lnTo>
                  <a:pt x="38150" y="8570"/>
                </a:lnTo>
                <a:lnTo>
                  <a:pt x="38160" y="8570"/>
                </a:lnTo>
                <a:lnTo>
                  <a:pt x="38160" y="8580"/>
                </a:lnTo>
                <a:lnTo>
                  <a:pt x="38160" y="8600"/>
                </a:lnTo>
                <a:lnTo>
                  <a:pt x="38160" y="8610"/>
                </a:lnTo>
                <a:lnTo>
                  <a:pt x="38160" y="8620"/>
                </a:lnTo>
                <a:lnTo>
                  <a:pt x="38160" y="8630"/>
                </a:lnTo>
                <a:lnTo>
                  <a:pt x="38150" y="8640"/>
                </a:lnTo>
                <a:lnTo>
                  <a:pt x="38140" y="8650"/>
                </a:lnTo>
                <a:lnTo>
                  <a:pt x="38130" y="8660"/>
                </a:lnTo>
                <a:lnTo>
                  <a:pt x="38130" y="8670"/>
                </a:lnTo>
                <a:lnTo>
                  <a:pt x="38120" y="8670"/>
                </a:lnTo>
                <a:lnTo>
                  <a:pt x="38120" y="8680"/>
                </a:lnTo>
                <a:lnTo>
                  <a:pt x="38120" y="8690"/>
                </a:lnTo>
                <a:lnTo>
                  <a:pt x="38120" y="8710"/>
                </a:lnTo>
                <a:lnTo>
                  <a:pt x="38130" y="8710"/>
                </a:lnTo>
                <a:lnTo>
                  <a:pt x="38140" y="8720"/>
                </a:lnTo>
                <a:lnTo>
                  <a:pt x="38160" y="8710"/>
                </a:lnTo>
                <a:lnTo>
                  <a:pt x="38160" y="8700"/>
                </a:lnTo>
                <a:lnTo>
                  <a:pt x="38160" y="8690"/>
                </a:lnTo>
                <a:lnTo>
                  <a:pt x="38160" y="8680"/>
                </a:lnTo>
                <a:lnTo>
                  <a:pt x="38160" y="8670"/>
                </a:lnTo>
                <a:lnTo>
                  <a:pt x="38170" y="8670"/>
                </a:lnTo>
                <a:lnTo>
                  <a:pt x="38170" y="8680"/>
                </a:lnTo>
                <a:lnTo>
                  <a:pt x="38180" y="8680"/>
                </a:lnTo>
                <a:lnTo>
                  <a:pt x="38190" y="8680"/>
                </a:lnTo>
                <a:lnTo>
                  <a:pt x="38200" y="8690"/>
                </a:lnTo>
                <a:lnTo>
                  <a:pt x="38210" y="8690"/>
                </a:lnTo>
                <a:lnTo>
                  <a:pt x="38210" y="8680"/>
                </a:lnTo>
                <a:lnTo>
                  <a:pt x="38220" y="8680"/>
                </a:lnTo>
                <a:lnTo>
                  <a:pt x="38220" y="8670"/>
                </a:lnTo>
                <a:lnTo>
                  <a:pt x="38230" y="8670"/>
                </a:lnTo>
                <a:lnTo>
                  <a:pt x="38240" y="8670"/>
                </a:lnTo>
                <a:lnTo>
                  <a:pt x="38250" y="8680"/>
                </a:lnTo>
                <a:lnTo>
                  <a:pt x="38250" y="8690"/>
                </a:lnTo>
                <a:lnTo>
                  <a:pt x="38260" y="8690"/>
                </a:lnTo>
                <a:lnTo>
                  <a:pt x="38270" y="8680"/>
                </a:lnTo>
                <a:lnTo>
                  <a:pt x="38280" y="8680"/>
                </a:lnTo>
                <a:lnTo>
                  <a:pt x="38280" y="8690"/>
                </a:lnTo>
                <a:lnTo>
                  <a:pt x="38290" y="8700"/>
                </a:lnTo>
                <a:lnTo>
                  <a:pt x="38290" y="8710"/>
                </a:lnTo>
                <a:lnTo>
                  <a:pt x="38290" y="8720"/>
                </a:lnTo>
                <a:lnTo>
                  <a:pt x="38280" y="8720"/>
                </a:lnTo>
                <a:lnTo>
                  <a:pt x="38280" y="8730"/>
                </a:lnTo>
                <a:lnTo>
                  <a:pt x="38290" y="8740"/>
                </a:lnTo>
                <a:lnTo>
                  <a:pt x="38300" y="8750"/>
                </a:lnTo>
                <a:lnTo>
                  <a:pt x="38320" y="8760"/>
                </a:lnTo>
                <a:lnTo>
                  <a:pt x="38330" y="8760"/>
                </a:lnTo>
                <a:lnTo>
                  <a:pt x="38340" y="8760"/>
                </a:lnTo>
                <a:lnTo>
                  <a:pt x="38330" y="8750"/>
                </a:lnTo>
                <a:lnTo>
                  <a:pt x="38330" y="8740"/>
                </a:lnTo>
                <a:lnTo>
                  <a:pt x="38340" y="8740"/>
                </a:lnTo>
                <a:lnTo>
                  <a:pt x="38340" y="8730"/>
                </a:lnTo>
                <a:lnTo>
                  <a:pt x="38340" y="8720"/>
                </a:lnTo>
                <a:lnTo>
                  <a:pt x="38350" y="8720"/>
                </a:lnTo>
                <a:lnTo>
                  <a:pt x="38340" y="8710"/>
                </a:lnTo>
                <a:lnTo>
                  <a:pt x="38340" y="8700"/>
                </a:lnTo>
                <a:lnTo>
                  <a:pt x="38330" y="8690"/>
                </a:lnTo>
                <a:lnTo>
                  <a:pt x="38330" y="8680"/>
                </a:lnTo>
                <a:lnTo>
                  <a:pt x="38340" y="8680"/>
                </a:lnTo>
                <a:lnTo>
                  <a:pt x="38350" y="8680"/>
                </a:lnTo>
                <a:lnTo>
                  <a:pt x="38350" y="8670"/>
                </a:lnTo>
                <a:lnTo>
                  <a:pt x="38360" y="8670"/>
                </a:lnTo>
                <a:lnTo>
                  <a:pt x="38370" y="8670"/>
                </a:lnTo>
                <a:lnTo>
                  <a:pt x="38370" y="8680"/>
                </a:lnTo>
                <a:lnTo>
                  <a:pt x="38380" y="8680"/>
                </a:lnTo>
                <a:lnTo>
                  <a:pt x="38390" y="8690"/>
                </a:lnTo>
                <a:lnTo>
                  <a:pt x="38390" y="8720"/>
                </a:lnTo>
                <a:lnTo>
                  <a:pt x="38390" y="8730"/>
                </a:lnTo>
                <a:lnTo>
                  <a:pt x="38400" y="8730"/>
                </a:lnTo>
                <a:lnTo>
                  <a:pt x="38420" y="8730"/>
                </a:lnTo>
                <a:lnTo>
                  <a:pt x="38430" y="8730"/>
                </a:lnTo>
                <a:lnTo>
                  <a:pt x="38440" y="8720"/>
                </a:lnTo>
                <a:lnTo>
                  <a:pt x="38450" y="8720"/>
                </a:lnTo>
                <a:lnTo>
                  <a:pt x="38460" y="8720"/>
                </a:lnTo>
                <a:lnTo>
                  <a:pt x="38460" y="8730"/>
                </a:lnTo>
                <a:lnTo>
                  <a:pt x="38460" y="8740"/>
                </a:lnTo>
                <a:lnTo>
                  <a:pt x="38460" y="8750"/>
                </a:lnTo>
                <a:lnTo>
                  <a:pt x="38450" y="8750"/>
                </a:lnTo>
                <a:lnTo>
                  <a:pt x="38450" y="8760"/>
                </a:lnTo>
                <a:lnTo>
                  <a:pt x="38460" y="8760"/>
                </a:lnTo>
                <a:lnTo>
                  <a:pt x="38470" y="8760"/>
                </a:lnTo>
                <a:lnTo>
                  <a:pt x="38490" y="8770"/>
                </a:lnTo>
                <a:lnTo>
                  <a:pt x="38500" y="8770"/>
                </a:lnTo>
                <a:lnTo>
                  <a:pt x="38510" y="8760"/>
                </a:lnTo>
                <a:lnTo>
                  <a:pt x="38510" y="8750"/>
                </a:lnTo>
                <a:lnTo>
                  <a:pt x="38520" y="8750"/>
                </a:lnTo>
                <a:lnTo>
                  <a:pt x="38520" y="8740"/>
                </a:lnTo>
                <a:lnTo>
                  <a:pt x="38530" y="8740"/>
                </a:lnTo>
                <a:lnTo>
                  <a:pt x="38530" y="8750"/>
                </a:lnTo>
                <a:lnTo>
                  <a:pt x="38540" y="8750"/>
                </a:lnTo>
                <a:lnTo>
                  <a:pt x="38540" y="8760"/>
                </a:lnTo>
                <a:lnTo>
                  <a:pt x="38550" y="8760"/>
                </a:lnTo>
                <a:lnTo>
                  <a:pt x="38560" y="8760"/>
                </a:lnTo>
                <a:lnTo>
                  <a:pt x="38570" y="8770"/>
                </a:lnTo>
                <a:lnTo>
                  <a:pt x="38570" y="8780"/>
                </a:lnTo>
                <a:lnTo>
                  <a:pt x="38580" y="8780"/>
                </a:lnTo>
                <a:lnTo>
                  <a:pt x="38590" y="8780"/>
                </a:lnTo>
                <a:lnTo>
                  <a:pt x="38590" y="8790"/>
                </a:lnTo>
                <a:lnTo>
                  <a:pt x="38590" y="8800"/>
                </a:lnTo>
                <a:lnTo>
                  <a:pt x="38590" y="8810"/>
                </a:lnTo>
                <a:lnTo>
                  <a:pt x="38600" y="8820"/>
                </a:lnTo>
                <a:lnTo>
                  <a:pt x="38610" y="8830"/>
                </a:lnTo>
                <a:lnTo>
                  <a:pt x="38610" y="8840"/>
                </a:lnTo>
                <a:lnTo>
                  <a:pt x="38610" y="8850"/>
                </a:lnTo>
                <a:lnTo>
                  <a:pt x="38600" y="8850"/>
                </a:lnTo>
                <a:lnTo>
                  <a:pt x="38590" y="8850"/>
                </a:lnTo>
                <a:lnTo>
                  <a:pt x="38580" y="8860"/>
                </a:lnTo>
                <a:lnTo>
                  <a:pt x="38570" y="8860"/>
                </a:lnTo>
                <a:lnTo>
                  <a:pt x="38580" y="8870"/>
                </a:lnTo>
                <a:lnTo>
                  <a:pt x="38580" y="8880"/>
                </a:lnTo>
                <a:lnTo>
                  <a:pt x="38590" y="8890"/>
                </a:lnTo>
                <a:lnTo>
                  <a:pt x="38600" y="8890"/>
                </a:lnTo>
                <a:lnTo>
                  <a:pt x="38610" y="8890"/>
                </a:lnTo>
                <a:lnTo>
                  <a:pt x="38610" y="8900"/>
                </a:lnTo>
                <a:lnTo>
                  <a:pt x="38610" y="8910"/>
                </a:lnTo>
                <a:lnTo>
                  <a:pt x="38600" y="8910"/>
                </a:lnTo>
                <a:lnTo>
                  <a:pt x="38600" y="8920"/>
                </a:lnTo>
                <a:lnTo>
                  <a:pt x="38600" y="8930"/>
                </a:lnTo>
                <a:lnTo>
                  <a:pt x="38610" y="8930"/>
                </a:lnTo>
                <a:lnTo>
                  <a:pt x="38620" y="8930"/>
                </a:lnTo>
                <a:lnTo>
                  <a:pt x="38620" y="8940"/>
                </a:lnTo>
                <a:lnTo>
                  <a:pt x="38620" y="8960"/>
                </a:lnTo>
                <a:lnTo>
                  <a:pt x="38630" y="8970"/>
                </a:lnTo>
                <a:lnTo>
                  <a:pt x="38630" y="8980"/>
                </a:lnTo>
                <a:lnTo>
                  <a:pt x="38640" y="8980"/>
                </a:lnTo>
                <a:lnTo>
                  <a:pt x="38640" y="8970"/>
                </a:lnTo>
                <a:lnTo>
                  <a:pt x="38650" y="8970"/>
                </a:lnTo>
                <a:lnTo>
                  <a:pt x="38660" y="8970"/>
                </a:lnTo>
                <a:lnTo>
                  <a:pt x="38670" y="8970"/>
                </a:lnTo>
                <a:lnTo>
                  <a:pt x="38670" y="8960"/>
                </a:lnTo>
                <a:lnTo>
                  <a:pt x="38680" y="8960"/>
                </a:lnTo>
                <a:lnTo>
                  <a:pt x="38670" y="8980"/>
                </a:lnTo>
                <a:lnTo>
                  <a:pt x="38680" y="8980"/>
                </a:lnTo>
                <a:lnTo>
                  <a:pt x="38690" y="8980"/>
                </a:lnTo>
                <a:lnTo>
                  <a:pt x="38700" y="8980"/>
                </a:lnTo>
                <a:lnTo>
                  <a:pt x="38700" y="8990"/>
                </a:lnTo>
                <a:lnTo>
                  <a:pt x="38710" y="9000"/>
                </a:lnTo>
                <a:lnTo>
                  <a:pt x="38710" y="8990"/>
                </a:lnTo>
                <a:lnTo>
                  <a:pt x="38720" y="8990"/>
                </a:lnTo>
                <a:lnTo>
                  <a:pt x="38730" y="9000"/>
                </a:lnTo>
                <a:lnTo>
                  <a:pt x="38720" y="9000"/>
                </a:lnTo>
                <a:lnTo>
                  <a:pt x="38720" y="9010"/>
                </a:lnTo>
                <a:lnTo>
                  <a:pt x="38730" y="9020"/>
                </a:lnTo>
                <a:lnTo>
                  <a:pt x="38740" y="9030"/>
                </a:lnTo>
                <a:lnTo>
                  <a:pt x="38750" y="9040"/>
                </a:lnTo>
                <a:lnTo>
                  <a:pt x="38760" y="9030"/>
                </a:lnTo>
                <a:lnTo>
                  <a:pt x="38770" y="9030"/>
                </a:lnTo>
                <a:lnTo>
                  <a:pt x="38770" y="9040"/>
                </a:lnTo>
                <a:lnTo>
                  <a:pt x="38770" y="9050"/>
                </a:lnTo>
                <a:lnTo>
                  <a:pt x="38760" y="9070"/>
                </a:lnTo>
                <a:lnTo>
                  <a:pt x="38760" y="9080"/>
                </a:lnTo>
                <a:lnTo>
                  <a:pt x="38770" y="9080"/>
                </a:lnTo>
                <a:lnTo>
                  <a:pt x="38780" y="9090"/>
                </a:lnTo>
                <a:lnTo>
                  <a:pt x="38800" y="9080"/>
                </a:lnTo>
                <a:lnTo>
                  <a:pt x="38810" y="9080"/>
                </a:lnTo>
                <a:lnTo>
                  <a:pt x="38810" y="9070"/>
                </a:lnTo>
                <a:lnTo>
                  <a:pt x="38810" y="9060"/>
                </a:lnTo>
                <a:lnTo>
                  <a:pt x="38820" y="9050"/>
                </a:lnTo>
                <a:lnTo>
                  <a:pt x="38830" y="9050"/>
                </a:lnTo>
                <a:lnTo>
                  <a:pt x="38830" y="9040"/>
                </a:lnTo>
                <a:lnTo>
                  <a:pt x="38840" y="9040"/>
                </a:lnTo>
                <a:lnTo>
                  <a:pt x="38850" y="9040"/>
                </a:lnTo>
                <a:lnTo>
                  <a:pt x="38850" y="9030"/>
                </a:lnTo>
                <a:lnTo>
                  <a:pt x="38850" y="9040"/>
                </a:lnTo>
                <a:lnTo>
                  <a:pt x="38860" y="9040"/>
                </a:lnTo>
                <a:lnTo>
                  <a:pt x="38880" y="9040"/>
                </a:lnTo>
                <a:lnTo>
                  <a:pt x="38880" y="9050"/>
                </a:lnTo>
                <a:lnTo>
                  <a:pt x="38890" y="9050"/>
                </a:lnTo>
                <a:lnTo>
                  <a:pt x="38900" y="9060"/>
                </a:lnTo>
                <a:lnTo>
                  <a:pt x="38910" y="9060"/>
                </a:lnTo>
                <a:lnTo>
                  <a:pt x="38910" y="9050"/>
                </a:lnTo>
                <a:lnTo>
                  <a:pt x="38920" y="9050"/>
                </a:lnTo>
                <a:lnTo>
                  <a:pt x="38930" y="9050"/>
                </a:lnTo>
                <a:lnTo>
                  <a:pt x="38940" y="9050"/>
                </a:lnTo>
                <a:lnTo>
                  <a:pt x="38950" y="9040"/>
                </a:lnTo>
                <a:lnTo>
                  <a:pt x="38950" y="9030"/>
                </a:lnTo>
                <a:lnTo>
                  <a:pt x="38960" y="9030"/>
                </a:lnTo>
                <a:lnTo>
                  <a:pt x="38970" y="9050"/>
                </a:lnTo>
                <a:lnTo>
                  <a:pt x="38980" y="9060"/>
                </a:lnTo>
                <a:lnTo>
                  <a:pt x="38990" y="9060"/>
                </a:lnTo>
                <a:lnTo>
                  <a:pt x="39000" y="9060"/>
                </a:lnTo>
                <a:lnTo>
                  <a:pt x="39010" y="9060"/>
                </a:lnTo>
                <a:lnTo>
                  <a:pt x="39030" y="9060"/>
                </a:lnTo>
                <a:lnTo>
                  <a:pt x="39030" y="9050"/>
                </a:lnTo>
                <a:lnTo>
                  <a:pt x="39040" y="9050"/>
                </a:lnTo>
                <a:lnTo>
                  <a:pt x="39040" y="9040"/>
                </a:lnTo>
                <a:lnTo>
                  <a:pt x="39050" y="9040"/>
                </a:lnTo>
                <a:lnTo>
                  <a:pt x="39060" y="9040"/>
                </a:lnTo>
                <a:lnTo>
                  <a:pt x="39070" y="9040"/>
                </a:lnTo>
                <a:lnTo>
                  <a:pt x="39070" y="9050"/>
                </a:lnTo>
                <a:lnTo>
                  <a:pt x="39070" y="9060"/>
                </a:lnTo>
                <a:lnTo>
                  <a:pt x="39070" y="9070"/>
                </a:lnTo>
                <a:lnTo>
                  <a:pt x="39070" y="9080"/>
                </a:lnTo>
                <a:lnTo>
                  <a:pt x="39060" y="9080"/>
                </a:lnTo>
                <a:lnTo>
                  <a:pt x="39060" y="9090"/>
                </a:lnTo>
                <a:lnTo>
                  <a:pt x="39060" y="9100"/>
                </a:lnTo>
                <a:lnTo>
                  <a:pt x="39070" y="9110"/>
                </a:lnTo>
                <a:lnTo>
                  <a:pt x="39060" y="9120"/>
                </a:lnTo>
                <a:lnTo>
                  <a:pt x="39060" y="9110"/>
                </a:lnTo>
                <a:lnTo>
                  <a:pt x="39050" y="9110"/>
                </a:lnTo>
                <a:lnTo>
                  <a:pt x="39050" y="9120"/>
                </a:lnTo>
                <a:lnTo>
                  <a:pt x="39050" y="9130"/>
                </a:lnTo>
                <a:lnTo>
                  <a:pt x="39050" y="9140"/>
                </a:lnTo>
                <a:lnTo>
                  <a:pt x="39050" y="9150"/>
                </a:lnTo>
                <a:lnTo>
                  <a:pt x="39050" y="9160"/>
                </a:lnTo>
                <a:lnTo>
                  <a:pt x="39050" y="9170"/>
                </a:lnTo>
                <a:lnTo>
                  <a:pt x="39060" y="9170"/>
                </a:lnTo>
                <a:lnTo>
                  <a:pt x="39070" y="9160"/>
                </a:lnTo>
                <a:lnTo>
                  <a:pt x="39070" y="9150"/>
                </a:lnTo>
                <a:lnTo>
                  <a:pt x="39080" y="9150"/>
                </a:lnTo>
                <a:lnTo>
                  <a:pt x="39090" y="9150"/>
                </a:lnTo>
                <a:lnTo>
                  <a:pt x="39100" y="9150"/>
                </a:lnTo>
                <a:lnTo>
                  <a:pt x="39110" y="9150"/>
                </a:lnTo>
                <a:lnTo>
                  <a:pt x="39100" y="9160"/>
                </a:lnTo>
                <a:lnTo>
                  <a:pt x="39100" y="9170"/>
                </a:lnTo>
                <a:lnTo>
                  <a:pt x="39090" y="9170"/>
                </a:lnTo>
                <a:lnTo>
                  <a:pt x="39080" y="9180"/>
                </a:lnTo>
                <a:lnTo>
                  <a:pt x="39080" y="9190"/>
                </a:lnTo>
                <a:lnTo>
                  <a:pt x="39070" y="9200"/>
                </a:lnTo>
                <a:lnTo>
                  <a:pt x="39080" y="9210"/>
                </a:lnTo>
                <a:lnTo>
                  <a:pt x="39090" y="9220"/>
                </a:lnTo>
                <a:lnTo>
                  <a:pt x="39100" y="9220"/>
                </a:lnTo>
                <a:lnTo>
                  <a:pt x="39110" y="9220"/>
                </a:lnTo>
                <a:lnTo>
                  <a:pt x="39120" y="9220"/>
                </a:lnTo>
                <a:lnTo>
                  <a:pt x="39120" y="9230"/>
                </a:lnTo>
                <a:lnTo>
                  <a:pt x="39120" y="9240"/>
                </a:lnTo>
                <a:lnTo>
                  <a:pt x="39110" y="9240"/>
                </a:lnTo>
                <a:lnTo>
                  <a:pt x="39110" y="9250"/>
                </a:lnTo>
                <a:lnTo>
                  <a:pt x="39100" y="9260"/>
                </a:lnTo>
                <a:lnTo>
                  <a:pt x="39090" y="9260"/>
                </a:lnTo>
                <a:lnTo>
                  <a:pt x="39090" y="9270"/>
                </a:lnTo>
                <a:lnTo>
                  <a:pt x="39100" y="9280"/>
                </a:lnTo>
                <a:lnTo>
                  <a:pt x="39110" y="9280"/>
                </a:lnTo>
                <a:lnTo>
                  <a:pt x="39130" y="9270"/>
                </a:lnTo>
                <a:lnTo>
                  <a:pt x="39140" y="9270"/>
                </a:lnTo>
                <a:lnTo>
                  <a:pt x="39150" y="9270"/>
                </a:lnTo>
                <a:lnTo>
                  <a:pt x="39170" y="9270"/>
                </a:lnTo>
                <a:lnTo>
                  <a:pt x="39190" y="9290"/>
                </a:lnTo>
                <a:lnTo>
                  <a:pt x="39200" y="9290"/>
                </a:lnTo>
                <a:lnTo>
                  <a:pt x="39210" y="9290"/>
                </a:lnTo>
                <a:lnTo>
                  <a:pt x="39220" y="9290"/>
                </a:lnTo>
                <a:lnTo>
                  <a:pt x="39230" y="9290"/>
                </a:lnTo>
                <a:lnTo>
                  <a:pt x="39240" y="9290"/>
                </a:lnTo>
                <a:lnTo>
                  <a:pt x="39250" y="9290"/>
                </a:lnTo>
                <a:lnTo>
                  <a:pt x="39250" y="9300"/>
                </a:lnTo>
                <a:lnTo>
                  <a:pt x="39250" y="9310"/>
                </a:lnTo>
                <a:lnTo>
                  <a:pt x="39240" y="9310"/>
                </a:lnTo>
                <a:lnTo>
                  <a:pt x="39240" y="9320"/>
                </a:lnTo>
                <a:lnTo>
                  <a:pt x="39240" y="9330"/>
                </a:lnTo>
                <a:lnTo>
                  <a:pt x="39250" y="9320"/>
                </a:lnTo>
                <a:lnTo>
                  <a:pt x="39260" y="9320"/>
                </a:lnTo>
                <a:lnTo>
                  <a:pt x="39260" y="9330"/>
                </a:lnTo>
                <a:lnTo>
                  <a:pt x="39270" y="9330"/>
                </a:lnTo>
                <a:lnTo>
                  <a:pt x="39270" y="9340"/>
                </a:lnTo>
                <a:lnTo>
                  <a:pt x="39270" y="9350"/>
                </a:lnTo>
                <a:lnTo>
                  <a:pt x="39260" y="9350"/>
                </a:lnTo>
                <a:lnTo>
                  <a:pt x="39260" y="9360"/>
                </a:lnTo>
                <a:lnTo>
                  <a:pt x="39250" y="9360"/>
                </a:lnTo>
                <a:lnTo>
                  <a:pt x="39260" y="9360"/>
                </a:lnTo>
                <a:lnTo>
                  <a:pt x="39270" y="9360"/>
                </a:lnTo>
                <a:lnTo>
                  <a:pt x="39270" y="9350"/>
                </a:lnTo>
                <a:lnTo>
                  <a:pt x="39280" y="9340"/>
                </a:lnTo>
                <a:lnTo>
                  <a:pt x="39280" y="9330"/>
                </a:lnTo>
                <a:lnTo>
                  <a:pt x="39290" y="9330"/>
                </a:lnTo>
                <a:lnTo>
                  <a:pt x="39300" y="9340"/>
                </a:lnTo>
                <a:lnTo>
                  <a:pt x="39300" y="9350"/>
                </a:lnTo>
                <a:lnTo>
                  <a:pt x="39290" y="9350"/>
                </a:lnTo>
                <a:lnTo>
                  <a:pt x="39290" y="9340"/>
                </a:lnTo>
                <a:lnTo>
                  <a:pt x="39280" y="9340"/>
                </a:lnTo>
                <a:lnTo>
                  <a:pt x="39280" y="9350"/>
                </a:lnTo>
                <a:lnTo>
                  <a:pt x="39290" y="9350"/>
                </a:lnTo>
                <a:lnTo>
                  <a:pt x="39290" y="9360"/>
                </a:lnTo>
                <a:lnTo>
                  <a:pt x="39290" y="9370"/>
                </a:lnTo>
                <a:lnTo>
                  <a:pt x="39280" y="9370"/>
                </a:lnTo>
                <a:lnTo>
                  <a:pt x="39290" y="9380"/>
                </a:lnTo>
                <a:lnTo>
                  <a:pt x="39300" y="9380"/>
                </a:lnTo>
                <a:lnTo>
                  <a:pt x="39310" y="9390"/>
                </a:lnTo>
                <a:lnTo>
                  <a:pt x="39310" y="9400"/>
                </a:lnTo>
                <a:lnTo>
                  <a:pt x="39300" y="9400"/>
                </a:lnTo>
                <a:lnTo>
                  <a:pt x="39300" y="9410"/>
                </a:lnTo>
                <a:lnTo>
                  <a:pt x="39290" y="9410"/>
                </a:lnTo>
                <a:lnTo>
                  <a:pt x="39280" y="9410"/>
                </a:lnTo>
                <a:lnTo>
                  <a:pt x="39280" y="9420"/>
                </a:lnTo>
                <a:lnTo>
                  <a:pt x="39270" y="9420"/>
                </a:lnTo>
                <a:lnTo>
                  <a:pt x="39270" y="9430"/>
                </a:lnTo>
                <a:lnTo>
                  <a:pt x="39280" y="9430"/>
                </a:lnTo>
                <a:lnTo>
                  <a:pt x="39270" y="9430"/>
                </a:lnTo>
                <a:lnTo>
                  <a:pt x="39270" y="9440"/>
                </a:lnTo>
                <a:lnTo>
                  <a:pt x="39260" y="9440"/>
                </a:lnTo>
                <a:lnTo>
                  <a:pt x="39260" y="9450"/>
                </a:lnTo>
                <a:lnTo>
                  <a:pt x="39260" y="9460"/>
                </a:lnTo>
                <a:lnTo>
                  <a:pt x="39270" y="9460"/>
                </a:lnTo>
                <a:lnTo>
                  <a:pt x="39280" y="9450"/>
                </a:lnTo>
                <a:lnTo>
                  <a:pt x="39290" y="9450"/>
                </a:lnTo>
                <a:lnTo>
                  <a:pt x="39300" y="9450"/>
                </a:lnTo>
                <a:lnTo>
                  <a:pt x="39310" y="9450"/>
                </a:lnTo>
                <a:lnTo>
                  <a:pt x="39310" y="9460"/>
                </a:lnTo>
                <a:lnTo>
                  <a:pt x="39310" y="9470"/>
                </a:lnTo>
                <a:lnTo>
                  <a:pt x="39330" y="9460"/>
                </a:lnTo>
                <a:lnTo>
                  <a:pt x="39340" y="9460"/>
                </a:lnTo>
                <a:lnTo>
                  <a:pt x="39350" y="9460"/>
                </a:lnTo>
                <a:lnTo>
                  <a:pt x="39350" y="9470"/>
                </a:lnTo>
                <a:lnTo>
                  <a:pt x="39340" y="9470"/>
                </a:lnTo>
                <a:lnTo>
                  <a:pt x="39340" y="9480"/>
                </a:lnTo>
                <a:lnTo>
                  <a:pt x="39340" y="9470"/>
                </a:lnTo>
                <a:lnTo>
                  <a:pt x="39330" y="9470"/>
                </a:lnTo>
                <a:lnTo>
                  <a:pt x="39320" y="9480"/>
                </a:lnTo>
                <a:lnTo>
                  <a:pt x="39320" y="9490"/>
                </a:lnTo>
                <a:lnTo>
                  <a:pt x="39330" y="9490"/>
                </a:lnTo>
                <a:lnTo>
                  <a:pt x="39330" y="9500"/>
                </a:lnTo>
                <a:lnTo>
                  <a:pt x="39320" y="9500"/>
                </a:lnTo>
                <a:lnTo>
                  <a:pt x="39310" y="9500"/>
                </a:lnTo>
                <a:lnTo>
                  <a:pt x="39300" y="9500"/>
                </a:lnTo>
                <a:lnTo>
                  <a:pt x="39300" y="9510"/>
                </a:lnTo>
                <a:lnTo>
                  <a:pt x="39320" y="9530"/>
                </a:lnTo>
                <a:lnTo>
                  <a:pt x="39330" y="9530"/>
                </a:lnTo>
                <a:lnTo>
                  <a:pt x="39350" y="9540"/>
                </a:lnTo>
                <a:lnTo>
                  <a:pt x="39360" y="9540"/>
                </a:lnTo>
                <a:lnTo>
                  <a:pt x="39370" y="9550"/>
                </a:lnTo>
                <a:lnTo>
                  <a:pt x="39370" y="9560"/>
                </a:lnTo>
                <a:lnTo>
                  <a:pt x="39380" y="9560"/>
                </a:lnTo>
                <a:lnTo>
                  <a:pt x="39380" y="9570"/>
                </a:lnTo>
                <a:lnTo>
                  <a:pt x="39380" y="9580"/>
                </a:lnTo>
                <a:lnTo>
                  <a:pt x="39370" y="9580"/>
                </a:lnTo>
                <a:lnTo>
                  <a:pt x="39370" y="9590"/>
                </a:lnTo>
                <a:lnTo>
                  <a:pt x="39360" y="9590"/>
                </a:lnTo>
                <a:lnTo>
                  <a:pt x="39360" y="9600"/>
                </a:lnTo>
                <a:lnTo>
                  <a:pt x="39350" y="9600"/>
                </a:lnTo>
                <a:lnTo>
                  <a:pt x="39350" y="9610"/>
                </a:lnTo>
                <a:lnTo>
                  <a:pt x="39360" y="9610"/>
                </a:lnTo>
                <a:lnTo>
                  <a:pt x="39360" y="9620"/>
                </a:lnTo>
                <a:lnTo>
                  <a:pt x="39360" y="9630"/>
                </a:lnTo>
                <a:lnTo>
                  <a:pt x="39360" y="9640"/>
                </a:lnTo>
                <a:lnTo>
                  <a:pt x="39350" y="9640"/>
                </a:lnTo>
                <a:lnTo>
                  <a:pt x="39340" y="9640"/>
                </a:lnTo>
                <a:lnTo>
                  <a:pt x="39340" y="9630"/>
                </a:lnTo>
                <a:lnTo>
                  <a:pt x="39340" y="9640"/>
                </a:lnTo>
                <a:lnTo>
                  <a:pt x="39340" y="9650"/>
                </a:lnTo>
                <a:lnTo>
                  <a:pt x="39340" y="9660"/>
                </a:lnTo>
                <a:lnTo>
                  <a:pt x="39340" y="9670"/>
                </a:lnTo>
                <a:lnTo>
                  <a:pt x="39340" y="9680"/>
                </a:lnTo>
                <a:lnTo>
                  <a:pt x="39340" y="9690"/>
                </a:lnTo>
                <a:lnTo>
                  <a:pt x="39340" y="9700"/>
                </a:lnTo>
                <a:lnTo>
                  <a:pt x="39330" y="9700"/>
                </a:lnTo>
                <a:lnTo>
                  <a:pt x="39330" y="9710"/>
                </a:lnTo>
                <a:lnTo>
                  <a:pt x="39330" y="9720"/>
                </a:lnTo>
                <a:lnTo>
                  <a:pt x="39330" y="9730"/>
                </a:lnTo>
                <a:lnTo>
                  <a:pt x="39320" y="9720"/>
                </a:lnTo>
                <a:lnTo>
                  <a:pt x="39310" y="9720"/>
                </a:lnTo>
                <a:lnTo>
                  <a:pt x="39320" y="9720"/>
                </a:lnTo>
                <a:lnTo>
                  <a:pt x="39320" y="9730"/>
                </a:lnTo>
                <a:lnTo>
                  <a:pt x="39320" y="9740"/>
                </a:lnTo>
                <a:lnTo>
                  <a:pt x="39330" y="9730"/>
                </a:lnTo>
                <a:lnTo>
                  <a:pt x="39340" y="9730"/>
                </a:lnTo>
                <a:lnTo>
                  <a:pt x="39340" y="9740"/>
                </a:lnTo>
                <a:lnTo>
                  <a:pt x="39340" y="9750"/>
                </a:lnTo>
                <a:lnTo>
                  <a:pt x="39350" y="9750"/>
                </a:lnTo>
                <a:lnTo>
                  <a:pt x="39360" y="9750"/>
                </a:lnTo>
                <a:lnTo>
                  <a:pt x="39360" y="9760"/>
                </a:lnTo>
                <a:lnTo>
                  <a:pt x="39360" y="9770"/>
                </a:lnTo>
                <a:lnTo>
                  <a:pt x="39350" y="9770"/>
                </a:lnTo>
                <a:lnTo>
                  <a:pt x="39340" y="9770"/>
                </a:lnTo>
                <a:lnTo>
                  <a:pt x="39340" y="9780"/>
                </a:lnTo>
                <a:lnTo>
                  <a:pt x="39340" y="9790"/>
                </a:lnTo>
                <a:lnTo>
                  <a:pt x="39330" y="9790"/>
                </a:lnTo>
                <a:lnTo>
                  <a:pt x="39330" y="9780"/>
                </a:lnTo>
                <a:lnTo>
                  <a:pt x="39320" y="9790"/>
                </a:lnTo>
                <a:lnTo>
                  <a:pt x="39320" y="9800"/>
                </a:lnTo>
                <a:lnTo>
                  <a:pt x="39330" y="9810"/>
                </a:lnTo>
                <a:lnTo>
                  <a:pt x="39340" y="9810"/>
                </a:lnTo>
                <a:lnTo>
                  <a:pt x="39340" y="9800"/>
                </a:lnTo>
                <a:lnTo>
                  <a:pt x="39340" y="9790"/>
                </a:lnTo>
                <a:lnTo>
                  <a:pt x="39350" y="9790"/>
                </a:lnTo>
                <a:lnTo>
                  <a:pt x="39360" y="9790"/>
                </a:lnTo>
                <a:lnTo>
                  <a:pt x="39370" y="9790"/>
                </a:lnTo>
                <a:lnTo>
                  <a:pt x="39370" y="9800"/>
                </a:lnTo>
                <a:lnTo>
                  <a:pt x="39380" y="9790"/>
                </a:lnTo>
                <a:lnTo>
                  <a:pt x="39400" y="9780"/>
                </a:lnTo>
                <a:lnTo>
                  <a:pt x="39400" y="9790"/>
                </a:lnTo>
                <a:lnTo>
                  <a:pt x="39400" y="9800"/>
                </a:lnTo>
                <a:lnTo>
                  <a:pt x="39400" y="9810"/>
                </a:lnTo>
                <a:lnTo>
                  <a:pt x="39410" y="9810"/>
                </a:lnTo>
                <a:lnTo>
                  <a:pt x="39410" y="9820"/>
                </a:lnTo>
                <a:lnTo>
                  <a:pt x="39400" y="9820"/>
                </a:lnTo>
                <a:lnTo>
                  <a:pt x="39400" y="9830"/>
                </a:lnTo>
                <a:lnTo>
                  <a:pt x="39410" y="9840"/>
                </a:lnTo>
                <a:lnTo>
                  <a:pt x="39410" y="9850"/>
                </a:lnTo>
                <a:lnTo>
                  <a:pt x="39400" y="9850"/>
                </a:lnTo>
                <a:lnTo>
                  <a:pt x="39400" y="9860"/>
                </a:lnTo>
                <a:lnTo>
                  <a:pt x="39410" y="9870"/>
                </a:lnTo>
                <a:lnTo>
                  <a:pt x="39420" y="9880"/>
                </a:lnTo>
                <a:lnTo>
                  <a:pt x="39430" y="9870"/>
                </a:lnTo>
                <a:lnTo>
                  <a:pt x="39450" y="9880"/>
                </a:lnTo>
                <a:lnTo>
                  <a:pt x="39460" y="9880"/>
                </a:lnTo>
                <a:lnTo>
                  <a:pt x="39460" y="9890"/>
                </a:lnTo>
                <a:lnTo>
                  <a:pt x="39460" y="9900"/>
                </a:lnTo>
                <a:lnTo>
                  <a:pt x="39470" y="9900"/>
                </a:lnTo>
                <a:lnTo>
                  <a:pt x="39470" y="9890"/>
                </a:lnTo>
                <a:lnTo>
                  <a:pt x="39480" y="9900"/>
                </a:lnTo>
                <a:lnTo>
                  <a:pt x="39470" y="9900"/>
                </a:lnTo>
                <a:lnTo>
                  <a:pt x="39480" y="9900"/>
                </a:lnTo>
                <a:lnTo>
                  <a:pt x="39490" y="9900"/>
                </a:lnTo>
                <a:lnTo>
                  <a:pt x="39490" y="9910"/>
                </a:lnTo>
                <a:lnTo>
                  <a:pt x="39500" y="9920"/>
                </a:lnTo>
                <a:lnTo>
                  <a:pt x="39510" y="9920"/>
                </a:lnTo>
                <a:lnTo>
                  <a:pt x="39510" y="9930"/>
                </a:lnTo>
                <a:lnTo>
                  <a:pt x="39510" y="9940"/>
                </a:lnTo>
                <a:lnTo>
                  <a:pt x="39520" y="9940"/>
                </a:lnTo>
                <a:lnTo>
                  <a:pt x="39530" y="9940"/>
                </a:lnTo>
                <a:lnTo>
                  <a:pt x="39530" y="9950"/>
                </a:lnTo>
                <a:lnTo>
                  <a:pt x="39530" y="9960"/>
                </a:lnTo>
                <a:lnTo>
                  <a:pt x="39540" y="9960"/>
                </a:lnTo>
                <a:lnTo>
                  <a:pt x="39550" y="9970"/>
                </a:lnTo>
                <a:lnTo>
                  <a:pt x="39560" y="9970"/>
                </a:lnTo>
                <a:lnTo>
                  <a:pt x="39560" y="9960"/>
                </a:lnTo>
                <a:lnTo>
                  <a:pt x="39560" y="9950"/>
                </a:lnTo>
                <a:lnTo>
                  <a:pt x="39550" y="9950"/>
                </a:lnTo>
                <a:lnTo>
                  <a:pt x="39550" y="9940"/>
                </a:lnTo>
                <a:lnTo>
                  <a:pt x="39560" y="9940"/>
                </a:lnTo>
                <a:lnTo>
                  <a:pt x="39560" y="9930"/>
                </a:lnTo>
                <a:lnTo>
                  <a:pt x="39560" y="9940"/>
                </a:lnTo>
                <a:lnTo>
                  <a:pt x="39570" y="9940"/>
                </a:lnTo>
                <a:lnTo>
                  <a:pt x="39580" y="9950"/>
                </a:lnTo>
                <a:lnTo>
                  <a:pt x="39590" y="9950"/>
                </a:lnTo>
                <a:lnTo>
                  <a:pt x="39600" y="9950"/>
                </a:lnTo>
                <a:lnTo>
                  <a:pt x="39600" y="9960"/>
                </a:lnTo>
                <a:lnTo>
                  <a:pt x="39600" y="9970"/>
                </a:lnTo>
                <a:lnTo>
                  <a:pt x="39600" y="9960"/>
                </a:lnTo>
                <a:lnTo>
                  <a:pt x="39590" y="9960"/>
                </a:lnTo>
                <a:lnTo>
                  <a:pt x="39590" y="9970"/>
                </a:lnTo>
                <a:lnTo>
                  <a:pt x="39590" y="9980"/>
                </a:lnTo>
                <a:lnTo>
                  <a:pt x="39580" y="9980"/>
                </a:lnTo>
                <a:lnTo>
                  <a:pt x="39590" y="9980"/>
                </a:lnTo>
                <a:lnTo>
                  <a:pt x="39580" y="9980"/>
                </a:lnTo>
                <a:lnTo>
                  <a:pt x="39580" y="9990"/>
                </a:lnTo>
                <a:lnTo>
                  <a:pt x="39590" y="9990"/>
                </a:lnTo>
                <a:lnTo>
                  <a:pt x="39590" y="10000"/>
                </a:lnTo>
                <a:lnTo>
                  <a:pt x="39580" y="10000"/>
                </a:lnTo>
                <a:lnTo>
                  <a:pt x="39580" y="10010"/>
                </a:lnTo>
                <a:lnTo>
                  <a:pt x="39570" y="10010"/>
                </a:lnTo>
                <a:lnTo>
                  <a:pt x="39570" y="10020"/>
                </a:lnTo>
                <a:lnTo>
                  <a:pt x="39560" y="10020"/>
                </a:lnTo>
                <a:lnTo>
                  <a:pt x="39570" y="10020"/>
                </a:lnTo>
                <a:lnTo>
                  <a:pt x="39570" y="10030"/>
                </a:lnTo>
                <a:lnTo>
                  <a:pt x="39570" y="10040"/>
                </a:lnTo>
                <a:lnTo>
                  <a:pt x="39560" y="10040"/>
                </a:lnTo>
                <a:lnTo>
                  <a:pt x="39550" y="10040"/>
                </a:lnTo>
                <a:lnTo>
                  <a:pt x="39550" y="10050"/>
                </a:lnTo>
                <a:lnTo>
                  <a:pt x="39550" y="10060"/>
                </a:lnTo>
                <a:lnTo>
                  <a:pt x="39540" y="10060"/>
                </a:lnTo>
                <a:lnTo>
                  <a:pt x="39550" y="10060"/>
                </a:lnTo>
                <a:lnTo>
                  <a:pt x="39550" y="10070"/>
                </a:lnTo>
                <a:lnTo>
                  <a:pt x="39550" y="10080"/>
                </a:lnTo>
                <a:lnTo>
                  <a:pt x="39560" y="10080"/>
                </a:lnTo>
                <a:lnTo>
                  <a:pt x="39550" y="10080"/>
                </a:lnTo>
                <a:lnTo>
                  <a:pt x="39560" y="10090"/>
                </a:lnTo>
                <a:lnTo>
                  <a:pt x="39570" y="10080"/>
                </a:lnTo>
                <a:lnTo>
                  <a:pt x="39570" y="10090"/>
                </a:lnTo>
                <a:lnTo>
                  <a:pt x="39560" y="10090"/>
                </a:lnTo>
                <a:lnTo>
                  <a:pt x="39560" y="10100"/>
                </a:lnTo>
                <a:lnTo>
                  <a:pt x="39570" y="10100"/>
                </a:lnTo>
                <a:lnTo>
                  <a:pt x="39570" y="10110"/>
                </a:lnTo>
                <a:lnTo>
                  <a:pt x="39560" y="10110"/>
                </a:lnTo>
                <a:lnTo>
                  <a:pt x="39560" y="10120"/>
                </a:lnTo>
                <a:lnTo>
                  <a:pt x="39550" y="10120"/>
                </a:lnTo>
                <a:lnTo>
                  <a:pt x="39560" y="10120"/>
                </a:lnTo>
                <a:lnTo>
                  <a:pt x="39560" y="10130"/>
                </a:lnTo>
                <a:lnTo>
                  <a:pt x="39560" y="10140"/>
                </a:lnTo>
                <a:lnTo>
                  <a:pt x="39560" y="10150"/>
                </a:lnTo>
                <a:lnTo>
                  <a:pt x="39560" y="10160"/>
                </a:lnTo>
                <a:lnTo>
                  <a:pt x="39550" y="10170"/>
                </a:lnTo>
                <a:lnTo>
                  <a:pt x="39570" y="10170"/>
                </a:lnTo>
                <a:lnTo>
                  <a:pt x="39570" y="10180"/>
                </a:lnTo>
                <a:lnTo>
                  <a:pt x="39570" y="10190"/>
                </a:lnTo>
                <a:lnTo>
                  <a:pt x="39580" y="10190"/>
                </a:lnTo>
                <a:lnTo>
                  <a:pt x="39590" y="10200"/>
                </a:lnTo>
                <a:lnTo>
                  <a:pt x="39600" y="10200"/>
                </a:lnTo>
                <a:lnTo>
                  <a:pt x="39600" y="10210"/>
                </a:lnTo>
                <a:lnTo>
                  <a:pt x="39610" y="10210"/>
                </a:lnTo>
                <a:lnTo>
                  <a:pt x="39610" y="10220"/>
                </a:lnTo>
                <a:lnTo>
                  <a:pt x="39620" y="10220"/>
                </a:lnTo>
                <a:lnTo>
                  <a:pt x="39630" y="10220"/>
                </a:lnTo>
                <a:lnTo>
                  <a:pt x="39630" y="10230"/>
                </a:lnTo>
                <a:lnTo>
                  <a:pt x="39640" y="10230"/>
                </a:lnTo>
                <a:lnTo>
                  <a:pt x="39640" y="10240"/>
                </a:lnTo>
                <a:lnTo>
                  <a:pt x="39650" y="10240"/>
                </a:lnTo>
                <a:lnTo>
                  <a:pt x="39650" y="10250"/>
                </a:lnTo>
                <a:lnTo>
                  <a:pt x="39640" y="10250"/>
                </a:lnTo>
                <a:lnTo>
                  <a:pt x="39630" y="10250"/>
                </a:lnTo>
                <a:lnTo>
                  <a:pt x="39620" y="10250"/>
                </a:lnTo>
                <a:lnTo>
                  <a:pt x="39620" y="10260"/>
                </a:lnTo>
                <a:lnTo>
                  <a:pt x="39630" y="10260"/>
                </a:lnTo>
                <a:lnTo>
                  <a:pt x="39630" y="10250"/>
                </a:lnTo>
                <a:lnTo>
                  <a:pt x="39630" y="10260"/>
                </a:lnTo>
                <a:lnTo>
                  <a:pt x="39640" y="10270"/>
                </a:lnTo>
                <a:lnTo>
                  <a:pt x="39650" y="10270"/>
                </a:lnTo>
                <a:lnTo>
                  <a:pt x="39650" y="10280"/>
                </a:lnTo>
                <a:lnTo>
                  <a:pt x="39660" y="10280"/>
                </a:lnTo>
                <a:lnTo>
                  <a:pt x="39650" y="10280"/>
                </a:lnTo>
                <a:lnTo>
                  <a:pt x="39640" y="10280"/>
                </a:lnTo>
                <a:lnTo>
                  <a:pt x="39640" y="10290"/>
                </a:lnTo>
                <a:lnTo>
                  <a:pt x="39640" y="10300"/>
                </a:lnTo>
                <a:lnTo>
                  <a:pt x="39630" y="10310"/>
                </a:lnTo>
                <a:lnTo>
                  <a:pt x="39640" y="10320"/>
                </a:lnTo>
                <a:lnTo>
                  <a:pt x="39630" y="10320"/>
                </a:lnTo>
                <a:lnTo>
                  <a:pt x="39620" y="10320"/>
                </a:lnTo>
                <a:lnTo>
                  <a:pt x="39620" y="10330"/>
                </a:lnTo>
                <a:lnTo>
                  <a:pt x="39620" y="10340"/>
                </a:lnTo>
                <a:lnTo>
                  <a:pt x="39610" y="10340"/>
                </a:lnTo>
                <a:lnTo>
                  <a:pt x="39610" y="10330"/>
                </a:lnTo>
                <a:lnTo>
                  <a:pt x="39610" y="10320"/>
                </a:lnTo>
                <a:lnTo>
                  <a:pt x="39600" y="10320"/>
                </a:lnTo>
                <a:lnTo>
                  <a:pt x="39590" y="10320"/>
                </a:lnTo>
                <a:lnTo>
                  <a:pt x="39580" y="10320"/>
                </a:lnTo>
                <a:lnTo>
                  <a:pt x="39570" y="10320"/>
                </a:lnTo>
                <a:lnTo>
                  <a:pt x="39560" y="10310"/>
                </a:lnTo>
                <a:lnTo>
                  <a:pt x="39550" y="10310"/>
                </a:lnTo>
                <a:lnTo>
                  <a:pt x="39550" y="10320"/>
                </a:lnTo>
                <a:lnTo>
                  <a:pt x="39540" y="10320"/>
                </a:lnTo>
                <a:lnTo>
                  <a:pt x="39540" y="10330"/>
                </a:lnTo>
                <a:lnTo>
                  <a:pt x="39550" y="10330"/>
                </a:lnTo>
                <a:lnTo>
                  <a:pt x="39550" y="10340"/>
                </a:lnTo>
                <a:lnTo>
                  <a:pt x="39540" y="10340"/>
                </a:lnTo>
                <a:lnTo>
                  <a:pt x="39540" y="10350"/>
                </a:lnTo>
                <a:lnTo>
                  <a:pt x="39540" y="10360"/>
                </a:lnTo>
                <a:lnTo>
                  <a:pt x="39540" y="10370"/>
                </a:lnTo>
                <a:lnTo>
                  <a:pt x="39540" y="10380"/>
                </a:lnTo>
                <a:lnTo>
                  <a:pt x="39550" y="10380"/>
                </a:lnTo>
                <a:lnTo>
                  <a:pt x="39550" y="10390"/>
                </a:lnTo>
                <a:lnTo>
                  <a:pt x="39540" y="10390"/>
                </a:lnTo>
                <a:lnTo>
                  <a:pt x="39540" y="10400"/>
                </a:lnTo>
                <a:lnTo>
                  <a:pt x="39530" y="10400"/>
                </a:lnTo>
                <a:lnTo>
                  <a:pt x="39530" y="10410"/>
                </a:lnTo>
                <a:lnTo>
                  <a:pt x="39530" y="10420"/>
                </a:lnTo>
                <a:lnTo>
                  <a:pt x="39530" y="10430"/>
                </a:lnTo>
                <a:lnTo>
                  <a:pt x="39530" y="10440"/>
                </a:lnTo>
                <a:lnTo>
                  <a:pt x="39520" y="10440"/>
                </a:lnTo>
                <a:lnTo>
                  <a:pt x="39520" y="10450"/>
                </a:lnTo>
                <a:lnTo>
                  <a:pt x="39530" y="10450"/>
                </a:lnTo>
                <a:lnTo>
                  <a:pt x="39530" y="10460"/>
                </a:lnTo>
                <a:lnTo>
                  <a:pt x="39530" y="10450"/>
                </a:lnTo>
                <a:lnTo>
                  <a:pt x="39540" y="10450"/>
                </a:lnTo>
                <a:lnTo>
                  <a:pt x="39540" y="10460"/>
                </a:lnTo>
                <a:lnTo>
                  <a:pt x="39530" y="10460"/>
                </a:lnTo>
                <a:lnTo>
                  <a:pt x="39520" y="10460"/>
                </a:lnTo>
                <a:lnTo>
                  <a:pt x="39520" y="10470"/>
                </a:lnTo>
                <a:lnTo>
                  <a:pt x="39530" y="10470"/>
                </a:lnTo>
                <a:lnTo>
                  <a:pt x="39530" y="10480"/>
                </a:lnTo>
                <a:lnTo>
                  <a:pt x="39540" y="10480"/>
                </a:lnTo>
                <a:lnTo>
                  <a:pt x="39550" y="10480"/>
                </a:lnTo>
                <a:lnTo>
                  <a:pt x="39560" y="10480"/>
                </a:lnTo>
                <a:lnTo>
                  <a:pt x="39570" y="10480"/>
                </a:lnTo>
                <a:lnTo>
                  <a:pt x="39580" y="10480"/>
                </a:lnTo>
                <a:lnTo>
                  <a:pt x="39590" y="10480"/>
                </a:lnTo>
                <a:lnTo>
                  <a:pt x="39590" y="10490"/>
                </a:lnTo>
                <a:lnTo>
                  <a:pt x="39600" y="10490"/>
                </a:lnTo>
                <a:lnTo>
                  <a:pt x="39600" y="10480"/>
                </a:lnTo>
                <a:lnTo>
                  <a:pt x="39610" y="10480"/>
                </a:lnTo>
                <a:lnTo>
                  <a:pt x="39610" y="10490"/>
                </a:lnTo>
                <a:lnTo>
                  <a:pt x="39620" y="10490"/>
                </a:lnTo>
                <a:lnTo>
                  <a:pt x="39620" y="10500"/>
                </a:lnTo>
                <a:lnTo>
                  <a:pt x="39620" y="10510"/>
                </a:lnTo>
                <a:lnTo>
                  <a:pt x="39620" y="10520"/>
                </a:lnTo>
                <a:lnTo>
                  <a:pt x="39620" y="10530"/>
                </a:lnTo>
                <a:lnTo>
                  <a:pt x="39610" y="10530"/>
                </a:lnTo>
                <a:lnTo>
                  <a:pt x="39620" y="10530"/>
                </a:lnTo>
                <a:lnTo>
                  <a:pt x="39620" y="10540"/>
                </a:lnTo>
                <a:lnTo>
                  <a:pt x="39610" y="10540"/>
                </a:lnTo>
                <a:lnTo>
                  <a:pt x="39620" y="10540"/>
                </a:lnTo>
                <a:lnTo>
                  <a:pt x="39620" y="10550"/>
                </a:lnTo>
                <a:lnTo>
                  <a:pt x="39620" y="10560"/>
                </a:lnTo>
                <a:lnTo>
                  <a:pt x="39620" y="10570"/>
                </a:lnTo>
                <a:lnTo>
                  <a:pt x="39620" y="10580"/>
                </a:lnTo>
                <a:lnTo>
                  <a:pt x="39620" y="10590"/>
                </a:lnTo>
                <a:lnTo>
                  <a:pt x="39620" y="10600"/>
                </a:lnTo>
                <a:lnTo>
                  <a:pt x="39620" y="10610"/>
                </a:lnTo>
                <a:lnTo>
                  <a:pt x="39630" y="10610"/>
                </a:lnTo>
                <a:lnTo>
                  <a:pt x="39630" y="10620"/>
                </a:lnTo>
                <a:lnTo>
                  <a:pt x="39630" y="10630"/>
                </a:lnTo>
                <a:lnTo>
                  <a:pt x="39630" y="10640"/>
                </a:lnTo>
                <a:lnTo>
                  <a:pt x="39640" y="10640"/>
                </a:lnTo>
                <a:lnTo>
                  <a:pt x="39630" y="10640"/>
                </a:lnTo>
                <a:lnTo>
                  <a:pt x="39640" y="10640"/>
                </a:lnTo>
                <a:lnTo>
                  <a:pt x="39640" y="10650"/>
                </a:lnTo>
                <a:lnTo>
                  <a:pt x="39640" y="10660"/>
                </a:lnTo>
                <a:lnTo>
                  <a:pt x="39650" y="10660"/>
                </a:lnTo>
                <a:lnTo>
                  <a:pt x="39650" y="10670"/>
                </a:lnTo>
                <a:lnTo>
                  <a:pt x="39650" y="10680"/>
                </a:lnTo>
                <a:lnTo>
                  <a:pt x="39650" y="10690"/>
                </a:lnTo>
                <a:lnTo>
                  <a:pt x="39650" y="10700"/>
                </a:lnTo>
                <a:lnTo>
                  <a:pt x="39650" y="10710"/>
                </a:lnTo>
                <a:lnTo>
                  <a:pt x="39640" y="10710"/>
                </a:lnTo>
                <a:lnTo>
                  <a:pt x="39640" y="10720"/>
                </a:lnTo>
                <a:lnTo>
                  <a:pt x="39630" y="10720"/>
                </a:lnTo>
                <a:lnTo>
                  <a:pt x="39630" y="10730"/>
                </a:lnTo>
                <a:lnTo>
                  <a:pt x="39620" y="10730"/>
                </a:lnTo>
                <a:lnTo>
                  <a:pt x="39620" y="10740"/>
                </a:lnTo>
                <a:lnTo>
                  <a:pt x="39610" y="10740"/>
                </a:lnTo>
                <a:lnTo>
                  <a:pt x="39610" y="10750"/>
                </a:lnTo>
                <a:lnTo>
                  <a:pt x="39610" y="10760"/>
                </a:lnTo>
                <a:lnTo>
                  <a:pt x="39610" y="10770"/>
                </a:lnTo>
                <a:lnTo>
                  <a:pt x="39600" y="10770"/>
                </a:lnTo>
                <a:lnTo>
                  <a:pt x="39600" y="10780"/>
                </a:lnTo>
                <a:lnTo>
                  <a:pt x="39590" y="10780"/>
                </a:lnTo>
                <a:lnTo>
                  <a:pt x="39590" y="10790"/>
                </a:lnTo>
                <a:lnTo>
                  <a:pt x="39590" y="10800"/>
                </a:lnTo>
                <a:lnTo>
                  <a:pt x="39600" y="10800"/>
                </a:lnTo>
                <a:lnTo>
                  <a:pt x="39600" y="10810"/>
                </a:lnTo>
                <a:lnTo>
                  <a:pt x="39600" y="10820"/>
                </a:lnTo>
                <a:lnTo>
                  <a:pt x="39600" y="10830"/>
                </a:lnTo>
                <a:lnTo>
                  <a:pt x="39590" y="10830"/>
                </a:lnTo>
                <a:lnTo>
                  <a:pt x="39580" y="10850"/>
                </a:lnTo>
                <a:lnTo>
                  <a:pt x="39570" y="10850"/>
                </a:lnTo>
                <a:lnTo>
                  <a:pt x="39570" y="10860"/>
                </a:lnTo>
                <a:lnTo>
                  <a:pt x="39580" y="10860"/>
                </a:lnTo>
                <a:lnTo>
                  <a:pt x="39570" y="10860"/>
                </a:lnTo>
                <a:lnTo>
                  <a:pt x="39570" y="10870"/>
                </a:lnTo>
                <a:lnTo>
                  <a:pt x="39570" y="10880"/>
                </a:lnTo>
                <a:lnTo>
                  <a:pt x="39570" y="10890"/>
                </a:lnTo>
                <a:lnTo>
                  <a:pt x="39560" y="10890"/>
                </a:lnTo>
                <a:lnTo>
                  <a:pt x="39560" y="10900"/>
                </a:lnTo>
                <a:lnTo>
                  <a:pt x="39560" y="10910"/>
                </a:lnTo>
                <a:lnTo>
                  <a:pt x="39570" y="10910"/>
                </a:lnTo>
                <a:lnTo>
                  <a:pt x="39570" y="10920"/>
                </a:lnTo>
                <a:lnTo>
                  <a:pt x="39570" y="10910"/>
                </a:lnTo>
                <a:lnTo>
                  <a:pt x="39580" y="10910"/>
                </a:lnTo>
                <a:lnTo>
                  <a:pt x="39580" y="10920"/>
                </a:lnTo>
                <a:lnTo>
                  <a:pt x="39570" y="10920"/>
                </a:lnTo>
                <a:lnTo>
                  <a:pt x="39570" y="10930"/>
                </a:lnTo>
                <a:lnTo>
                  <a:pt x="39580" y="10930"/>
                </a:lnTo>
                <a:lnTo>
                  <a:pt x="39580" y="10940"/>
                </a:lnTo>
                <a:lnTo>
                  <a:pt x="39570" y="10940"/>
                </a:lnTo>
                <a:lnTo>
                  <a:pt x="39580" y="10940"/>
                </a:lnTo>
                <a:lnTo>
                  <a:pt x="39580" y="10950"/>
                </a:lnTo>
                <a:lnTo>
                  <a:pt x="39570" y="10950"/>
                </a:lnTo>
                <a:lnTo>
                  <a:pt x="39580" y="10950"/>
                </a:lnTo>
                <a:lnTo>
                  <a:pt x="39570" y="10950"/>
                </a:lnTo>
                <a:lnTo>
                  <a:pt x="39570" y="10960"/>
                </a:lnTo>
                <a:lnTo>
                  <a:pt x="39570" y="10970"/>
                </a:lnTo>
                <a:lnTo>
                  <a:pt x="39580" y="10970"/>
                </a:lnTo>
                <a:lnTo>
                  <a:pt x="39580" y="10980"/>
                </a:lnTo>
                <a:lnTo>
                  <a:pt x="39590" y="10980"/>
                </a:lnTo>
                <a:lnTo>
                  <a:pt x="39590" y="10990"/>
                </a:lnTo>
                <a:lnTo>
                  <a:pt x="39600" y="10990"/>
                </a:lnTo>
                <a:lnTo>
                  <a:pt x="39600" y="11000"/>
                </a:lnTo>
                <a:lnTo>
                  <a:pt x="39610" y="11000"/>
                </a:lnTo>
                <a:lnTo>
                  <a:pt x="39620" y="11000"/>
                </a:lnTo>
                <a:lnTo>
                  <a:pt x="39620" y="11010"/>
                </a:lnTo>
                <a:lnTo>
                  <a:pt x="39620" y="11020"/>
                </a:lnTo>
                <a:lnTo>
                  <a:pt x="39620" y="11030"/>
                </a:lnTo>
                <a:lnTo>
                  <a:pt x="39630" y="11030"/>
                </a:lnTo>
                <a:lnTo>
                  <a:pt x="39630" y="11040"/>
                </a:lnTo>
                <a:lnTo>
                  <a:pt x="39630" y="11050"/>
                </a:lnTo>
                <a:lnTo>
                  <a:pt x="39640" y="11050"/>
                </a:lnTo>
                <a:lnTo>
                  <a:pt x="39630" y="11050"/>
                </a:lnTo>
                <a:lnTo>
                  <a:pt x="39630" y="11060"/>
                </a:lnTo>
                <a:lnTo>
                  <a:pt x="39640" y="11060"/>
                </a:lnTo>
                <a:lnTo>
                  <a:pt x="39650" y="11060"/>
                </a:lnTo>
                <a:lnTo>
                  <a:pt x="39650" y="11070"/>
                </a:lnTo>
                <a:lnTo>
                  <a:pt x="39650" y="11060"/>
                </a:lnTo>
                <a:lnTo>
                  <a:pt x="39660" y="11060"/>
                </a:lnTo>
                <a:lnTo>
                  <a:pt x="39660" y="11070"/>
                </a:lnTo>
                <a:lnTo>
                  <a:pt x="39670" y="11070"/>
                </a:lnTo>
                <a:lnTo>
                  <a:pt x="39670" y="11080"/>
                </a:lnTo>
                <a:lnTo>
                  <a:pt x="39680" y="11080"/>
                </a:lnTo>
                <a:lnTo>
                  <a:pt x="39680" y="11090"/>
                </a:lnTo>
                <a:lnTo>
                  <a:pt x="39690" y="11090"/>
                </a:lnTo>
                <a:lnTo>
                  <a:pt x="39690" y="11100"/>
                </a:lnTo>
                <a:lnTo>
                  <a:pt x="39690" y="11090"/>
                </a:lnTo>
                <a:lnTo>
                  <a:pt x="39700" y="11100"/>
                </a:lnTo>
                <a:lnTo>
                  <a:pt x="39710" y="11100"/>
                </a:lnTo>
                <a:lnTo>
                  <a:pt x="39720" y="11100"/>
                </a:lnTo>
                <a:lnTo>
                  <a:pt x="39720" y="11110"/>
                </a:lnTo>
                <a:lnTo>
                  <a:pt x="39720" y="11120"/>
                </a:lnTo>
                <a:lnTo>
                  <a:pt x="39720" y="11130"/>
                </a:lnTo>
                <a:lnTo>
                  <a:pt x="39730" y="11130"/>
                </a:lnTo>
                <a:lnTo>
                  <a:pt x="39730" y="11140"/>
                </a:lnTo>
                <a:lnTo>
                  <a:pt x="39720" y="11140"/>
                </a:lnTo>
                <a:lnTo>
                  <a:pt x="39720" y="11150"/>
                </a:lnTo>
                <a:lnTo>
                  <a:pt x="39720" y="11160"/>
                </a:lnTo>
                <a:lnTo>
                  <a:pt x="39710" y="11160"/>
                </a:lnTo>
                <a:lnTo>
                  <a:pt x="39700" y="11150"/>
                </a:lnTo>
                <a:lnTo>
                  <a:pt x="39700" y="11160"/>
                </a:lnTo>
                <a:lnTo>
                  <a:pt x="39700" y="11170"/>
                </a:lnTo>
                <a:lnTo>
                  <a:pt x="39710" y="11170"/>
                </a:lnTo>
                <a:lnTo>
                  <a:pt x="39710" y="11180"/>
                </a:lnTo>
                <a:lnTo>
                  <a:pt x="39700" y="11180"/>
                </a:lnTo>
                <a:lnTo>
                  <a:pt x="39710" y="11190"/>
                </a:lnTo>
                <a:lnTo>
                  <a:pt x="39710" y="11200"/>
                </a:lnTo>
                <a:lnTo>
                  <a:pt x="39720" y="11200"/>
                </a:lnTo>
                <a:lnTo>
                  <a:pt x="39720" y="11210"/>
                </a:lnTo>
                <a:lnTo>
                  <a:pt x="39730" y="11220"/>
                </a:lnTo>
                <a:lnTo>
                  <a:pt x="39730" y="11230"/>
                </a:lnTo>
                <a:lnTo>
                  <a:pt x="39740" y="11230"/>
                </a:lnTo>
                <a:lnTo>
                  <a:pt x="39730" y="11230"/>
                </a:lnTo>
                <a:lnTo>
                  <a:pt x="39730" y="11240"/>
                </a:lnTo>
                <a:lnTo>
                  <a:pt x="39730" y="11250"/>
                </a:lnTo>
                <a:lnTo>
                  <a:pt x="39720" y="11250"/>
                </a:lnTo>
                <a:lnTo>
                  <a:pt x="39720" y="11260"/>
                </a:lnTo>
                <a:lnTo>
                  <a:pt x="39710" y="11260"/>
                </a:lnTo>
                <a:lnTo>
                  <a:pt x="39710" y="11270"/>
                </a:lnTo>
                <a:lnTo>
                  <a:pt x="39710" y="11280"/>
                </a:lnTo>
                <a:lnTo>
                  <a:pt x="39700" y="11280"/>
                </a:lnTo>
                <a:lnTo>
                  <a:pt x="39700" y="11270"/>
                </a:lnTo>
                <a:lnTo>
                  <a:pt x="39690" y="11270"/>
                </a:lnTo>
                <a:lnTo>
                  <a:pt x="39690" y="11280"/>
                </a:lnTo>
                <a:lnTo>
                  <a:pt x="39680" y="11280"/>
                </a:lnTo>
                <a:lnTo>
                  <a:pt x="39680" y="11290"/>
                </a:lnTo>
                <a:lnTo>
                  <a:pt x="39690" y="11290"/>
                </a:lnTo>
                <a:lnTo>
                  <a:pt x="39690" y="11300"/>
                </a:lnTo>
                <a:lnTo>
                  <a:pt x="39690" y="11310"/>
                </a:lnTo>
                <a:lnTo>
                  <a:pt x="39700" y="11310"/>
                </a:lnTo>
                <a:lnTo>
                  <a:pt x="39700" y="11320"/>
                </a:lnTo>
                <a:lnTo>
                  <a:pt x="39710" y="11320"/>
                </a:lnTo>
                <a:lnTo>
                  <a:pt x="39710" y="11330"/>
                </a:lnTo>
                <a:lnTo>
                  <a:pt x="39700" y="11330"/>
                </a:lnTo>
                <a:lnTo>
                  <a:pt x="39700" y="11320"/>
                </a:lnTo>
                <a:lnTo>
                  <a:pt x="39700" y="11330"/>
                </a:lnTo>
                <a:lnTo>
                  <a:pt x="39690" y="11330"/>
                </a:lnTo>
                <a:lnTo>
                  <a:pt x="39680" y="11330"/>
                </a:lnTo>
                <a:lnTo>
                  <a:pt x="39680" y="11340"/>
                </a:lnTo>
                <a:lnTo>
                  <a:pt x="39690" y="11340"/>
                </a:lnTo>
                <a:lnTo>
                  <a:pt x="39690" y="11350"/>
                </a:lnTo>
                <a:lnTo>
                  <a:pt x="39680" y="11350"/>
                </a:lnTo>
                <a:lnTo>
                  <a:pt x="39680" y="11360"/>
                </a:lnTo>
                <a:lnTo>
                  <a:pt x="39690" y="11360"/>
                </a:lnTo>
                <a:lnTo>
                  <a:pt x="39700" y="11360"/>
                </a:lnTo>
                <a:lnTo>
                  <a:pt x="39710" y="11370"/>
                </a:lnTo>
                <a:lnTo>
                  <a:pt x="39720" y="11370"/>
                </a:lnTo>
                <a:lnTo>
                  <a:pt x="39730" y="11370"/>
                </a:lnTo>
                <a:lnTo>
                  <a:pt x="39740" y="11370"/>
                </a:lnTo>
                <a:lnTo>
                  <a:pt x="39750" y="11380"/>
                </a:lnTo>
                <a:lnTo>
                  <a:pt x="39760" y="11390"/>
                </a:lnTo>
                <a:lnTo>
                  <a:pt x="39770" y="11390"/>
                </a:lnTo>
                <a:lnTo>
                  <a:pt x="39780" y="11400"/>
                </a:lnTo>
                <a:lnTo>
                  <a:pt x="39780" y="11390"/>
                </a:lnTo>
                <a:lnTo>
                  <a:pt x="39790" y="11390"/>
                </a:lnTo>
                <a:lnTo>
                  <a:pt x="39790" y="11400"/>
                </a:lnTo>
                <a:lnTo>
                  <a:pt x="39780" y="11400"/>
                </a:lnTo>
                <a:lnTo>
                  <a:pt x="39780" y="11410"/>
                </a:lnTo>
                <a:lnTo>
                  <a:pt x="39790" y="11420"/>
                </a:lnTo>
                <a:lnTo>
                  <a:pt x="39800" y="11420"/>
                </a:lnTo>
                <a:lnTo>
                  <a:pt x="39810" y="11420"/>
                </a:lnTo>
                <a:lnTo>
                  <a:pt x="39820" y="11420"/>
                </a:lnTo>
                <a:lnTo>
                  <a:pt x="39820" y="11430"/>
                </a:lnTo>
                <a:lnTo>
                  <a:pt x="39820" y="11440"/>
                </a:lnTo>
                <a:lnTo>
                  <a:pt x="39820" y="11450"/>
                </a:lnTo>
                <a:lnTo>
                  <a:pt x="39830" y="11450"/>
                </a:lnTo>
                <a:lnTo>
                  <a:pt x="39830" y="11460"/>
                </a:lnTo>
                <a:lnTo>
                  <a:pt x="39830" y="11450"/>
                </a:lnTo>
                <a:lnTo>
                  <a:pt x="39840" y="11440"/>
                </a:lnTo>
                <a:lnTo>
                  <a:pt x="39850" y="11440"/>
                </a:lnTo>
                <a:lnTo>
                  <a:pt x="39860" y="11440"/>
                </a:lnTo>
                <a:lnTo>
                  <a:pt x="39860" y="11450"/>
                </a:lnTo>
                <a:lnTo>
                  <a:pt x="39870" y="11450"/>
                </a:lnTo>
                <a:lnTo>
                  <a:pt x="39870" y="11460"/>
                </a:lnTo>
                <a:lnTo>
                  <a:pt x="39870" y="11470"/>
                </a:lnTo>
                <a:lnTo>
                  <a:pt x="39880" y="11470"/>
                </a:lnTo>
                <a:lnTo>
                  <a:pt x="39880" y="11460"/>
                </a:lnTo>
                <a:lnTo>
                  <a:pt x="39890" y="11460"/>
                </a:lnTo>
                <a:lnTo>
                  <a:pt x="39900" y="11470"/>
                </a:lnTo>
                <a:lnTo>
                  <a:pt x="39900" y="11480"/>
                </a:lnTo>
                <a:lnTo>
                  <a:pt x="39890" y="11480"/>
                </a:lnTo>
                <a:lnTo>
                  <a:pt x="39900" y="11480"/>
                </a:lnTo>
                <a:lnTo>
                  <a:pt x="39910" y="11480"/>
                </a:lnTo>
                <a:lnTo>
                  <a:pt x="39910" y="11490"/>
                </a:lnTo>
                <a:lnTo>
                  <a:pt x="39900" y="11490"/>
                </a:lnTo>
                <a:lnTo>
                  <a:pt x="39910" y="11490"/>
                </a:lnTo>
                <a:lnTo>
                  <a:pt x="39910" y="11500"/>
                </a:lnTo>
                <a:lnTo>
                  <a:pt x="39920" y="11500"/>
                </a:lnTo>
                <a:lnTo>
                  <a:pt x="39920" y="11510"/>
                </a:lnTo>
                <a:lnTo>
                  <a:pt x="39920" y="11500"/>
                </a:lnTo>
                <a:lnTo>
                  <a:pt x="39930" y="11500"/>
                </a:lnTo>
                <a:lnTo>
                  <a:pt x="39940" y="11490"/>
                </a:lnTo>
                <a:lnTo>
                  <a:pt x="39950" y="11490"/>
                </a:lnTo>
                <a:lnTo>
                  <a:pt x="39950" y="11500"/>
                </a:lnTo>
                <a:lnTo>
                  <a:pt x="39960" y="11490"/>
                </a:lnTo>
                <a:lnTo>
                  <a:pt x="39960" y="11500"/>
                </a:lnTo>
                <a:lnTo>
                  <a:pt x="39970" y="11500"/>
                </a:lnTo>
                <a:lnTo>
                  <a:pt x="39970" y="11510"/>
                </a:lnTo>
                <a:lnTo>
                  <a:pt x="39980" y="11510"/>
                </a:lnTo>
                <a:lnTo>
                  <a:pt x="39980" y="11520"/>
                </a:lnTo>
                <a:lnTo>
                  <a:pt x="39990" y="11520"/>
                </a:lnTo>
                <a:lnTo>
                  <a:pt x="39990" y="11530"/>
                </a:lnTo>
                <a:lnTo>
                  <a:pt x="40000" y="11530"/>
                </a:lnTo>
                <a:lnTo>
                  <a:pt x="40010" y="11530"/>
                </a:lnTo>
                <a:lnTo>
                  <a:pt x="40020" y="11520"/>
                </a:lnTo>
                <a:lnTo>
                  <a:pt x="40020" y="11530"/>
                </a:lnTo>
                <a:lnTo>
                  <a:pt x="40030" y="11530"/>
                </a:lnTo>
                <a:lnTo>
                  <a:pt x="40030" y="11540"/>
                </a:lnTo>
                <a:lnTo>
                  <a:pt x="40040" y="11540"/>
                </a:lnTo>
                <a:lnTo>
                  <a:pt x="40050" y="11540"/>
                </a:lnTo>
                <a:lnTo>
                  <a:pt x="40060" y="11540"/>
                </a:lnTo>
                <a:lnTo>
                  <a:pt x="40070" y="11550"/>
                </a:lnTo>
                <a:lnTo>
                  <a:pt x="40080" y="11550"/>
                </a:lnTo>
                <a:lnTo>
                  <a:pt x="40090" y="11550"/>
                </a:lnTo>
                <a:lnTo>
                  <a:pt x="40140" y="11550"/>
                </a:lnTo>
                <a:lnTo>
                  <a:pt x="40150" y="11550"/>
                </a:lnTo>
                <a:lnTo>
                  <a:pt x="40160" y="11540"/>
                </a:lnTo>
                <a:lnTo>
                  <a:pt x="40170" y="11540"/>
                </a:lnTo>
                <a:lnTo>
                  <a:pt x="40170" y="11530"/>
                </a:lnTo>
                <a:lnTo>
                  <a:pt x="40180" y="11530"/>
                </a:lnTo>
                <a:lnTo>
                  <a:pt x="40180" y="11520"/>
                </a:lnTo>
                <a:lnTo>
                  <a:pt x="40180" y="11510"/>
                </a:lnTo>
                <a:lnTo>
                  <a:pt x="40190" y="11510"/>
                </a:lnTo>
                <a:lnTo>
                  <a:pt x="40190" y="11520"/>
                </a:lnTo>
                <a:lnTo>
                  <a:pt x="40210" y="11510"/>
                </a:lnTo>
                <a:lnTo>
                  <a:pt x="40220" y="11510"/>
                </a:lnTo>
                <a:lnTo>
                  <a:pt x="40220" y="11490"/>
                </a:lnTo>
                <a:lnTo>
                  <a:pt x="40220" y="11480"/>
                </a:lnTo>
                <a:lnTo>
                  <a:pt x="40230" y="11480"/>
                </a:lnTo>
                <a:lnTo>
                  <a:pt x="40230" y="11490"/>
                </a:lnTo>
                <a:lnTo>
                  <a:pt x="40240" y="11490"/>
                </a:lnTo>
                <a:lnTo>
                  <a:pt x="40250" y="11490"/>
                </a:lnTo>
                <a:lnTo>
                  <a:pt x="40260" y="11480"/>
                </a:lnTo>
                <a:lnTo>
                  <a:pt x="40260" y="11470"/>
                </a:lnTo>
                <a:lnTo>
                  <a:pt x="40270" y="11460"/>
                </a:lnTo>
                <a:lnTo>
                  <a:pt x="40270" y="11450"/>
                </a:lnTo>
                <a:lnTo>
                  <a:pt x="40260" y="11450"/>
                </a:lnTo>
                <a:lnTo>
                  <a:pt x="40260" y="11440"/>
                </a:lnTo>
                <a:lnTo>
                  <a:pt x="40270" y="11430"/>
                </a:lnTo>
                <a:lnTo>
                  <a:pt x="40290" y="11420"/>
                </a:lnTo>
                <a:lnTo>
                  <a:pt x="40300" y="11420"/>
                </a:lnTo>
                <a:lnTo>
                  <a:pt x="40310" y="11410"/>
                </a:lnTo>
                <a:lnTo>
                  <a:pt x="40320" y="11410"/>
                </a:lnTo>
                <a:lnTo>
                  <a:pt x="40330" y="11410"/>
                </a:lnTo>
                <a:lnTo>
                  <a:pt x="40330" y="11390"/>
                </a:lnTo>
                <a:lnTo>
                  <a:pt x="40340" y="11390"/>
                </a:lnTo>
                <a:lnTo>
                  <a:pt x="40340" y="11380"/>
                </a:lnTo>
                <a:lnTo>
                  <a:pt x="40350" y="11380"/>
                </a:lnTo>
                <a:lnTo>
                  <a:pt x="40360" y="11380"/>
                </a:lnTo>
                <a:lnTo>
                  <a:pt x="40370" y="11380"/>
                </a:lnTo>
                <a:lnTo>
                  <a:pt x="40380" y="11370"/>
                </a:lnTo>
                <a:lnTo>
                  <a:pt x="40390" y="11360"/>
                </a:lnTo>
                <a:lnTo>
                  <a:pt x="40390" y="11350"/>
                </a:lnTo>
                <a:lnTo>
                  <a:pt x="40400" y="11350"/>
                </a:lnTo>
                <a:lnTo>
                  <a:pt x="40410" y="11340"/>
                </a:lnTo>
                <a:lnTo>
                  <a:pt x="40410" y="11330"/>
                </a:lnTo>
                <a:lnTo>
                  <a:pt x="40420" y="11330"/>
                </a:lnTo>
                <a:lnTo>
                  <a:pt x="40430" y="11330"/>
                </a:lnTo>
                <a:lnTo>
                  <a:pt x="40430" y="11340"/>
                </a:lnTo>
                <a:lnTo>
                  <a:pt x="40430" y="11350"/>
                </a:lnTo>
                <a:lnTo>
                  <a:pt x="40440" y="11350"/>
                </a:lnTo>
                <a:lnTo>
                  <a:pt x="40450" y="11340"/>
                </a:lnTo>
                <a:lnTo>
                  <a:pt x="40450" y="11330"/>
                </a:lnTo>
                <a:lnTo>
                  <a:pt x="40460" y="11330"/>
                </a:lnTo>
                <a:lnTo>
                  <a:pt x="40470" y="11330"/>
                </a:lnTo>
                <a:lnTo>
                  <a:pt x="40470" y="11340"/>
                </a:lnTo>
                <a:lnTo>
                  <a:pt x="40470" y="11350"/>
                </a:lnTo>
                <a:lnTo>
                  <a:pt x="40480" y="11340"/>
                </a:lnTo>
                <a:lnTo>
                  <a:pt x="40490" y="11340"/>
                </a:lnTo>
                <a:lnTo>
                  <a:pt x="40490" y="11330"/>
                </a:lnTo>
                <a:lnTo>
                  <a:pt x="40490" y="11340"/>
                </a:lnTo>
                <a:lnTo>
                  <a:pt x="40500" y="11340"/>
                </a:lnTo>
                <a:lnTo>
                  <a:pt x="40510" y="11330"/>
                </a:lnTo>
                <a:lnTo>
                  <a:pt x="40510" y="11320"/>
                </a:lnTo>
                <a:lnTo>
                  <a:pt x="40520" y="11320"/>
                </a:lnTo>
                <a:lnTo>
                  <a:pt x="40530" y="11320"/>
                </a:lnTo>
                <a:lnTo>
                  <a:pt x="40540" y="11310"/>
                </a:lnTo>
                <a:lnTo>
                  <a:pt x="40540" y="11300"/>
                </a:lnTo>
                <a:lnTo>
                  <a:pt x="40550" y="11300"/>
                </a:lnTo>
                <a:lnTo>
                  <a:pt x="40550" y="11290"/>
                </a:lnTo>
                <a:lnTo>
                  <a:pt x="40560" y="11290"/>
                </a:lnTo>
                <a:lnTo>
                  <a:pt x="40560" y="11280"/>
                </a:lnTo>
                <a:lnTo>
                  <a:pt x="40570" y="11280"/>
                </a:lnTo>
                <a:lnTo>
                  <a:pt x="40560" y="11270"/>
                </a:lnTo>
                <a:lnTo>
                  <a:pt x="40570" y="11270"/>
                </a:lnTo>
                <a:lnTo>
                  <a:pt x="40580" y="11270"/>
                </a:lnTo>
                <a:lnTo>
                  <a:pt x="40580" y="11260"/>
                </a:lnTo>
                <a:lnTo>
                  <a:pt x="40580" y="11250"/>
                </a:lnTo>
                <a:lnTo>
                  <a:pt x="40580" y="11240"/>
                </a:lnTo>
                <a:lnTo>
                  <a:pt x="40590" y="11240"/>
                </a:lnTo>
                <a:lnTo>
                  <a:pt x="40590" y="11230"/>
                </a:lnTo>
                <a:lnTo>
                  <a:pt x="40600" y="11220"/>
                </a:lnTo>
                <a:lnTo>
                  <a:pt x="40610" y="11220"/>
                </a:lnTo>
                <a:lnTo>
                  <a:pt x="40620" y="11210"/>
                </a:lnTo>
                <a:lnTo>
                  <a:pt x="40630" y="11200"/>
                </a:lnTo>
                <a:lnTo>
                  <a:pt x="40630" y="11190"/>
                </a:lnTo>
                <a:lnTo>
                  <a:pt x="40620" y="11180"/>
                </a:lnTo>
                <a:lnTo>
                  <a:pt x="40620" y="11170"/>
                </a:lnTo>
                <a:lnTo>
                  <a:pt x="40630" y="11170"/>
                </a:lnTo>
                <a:lnTo>
                  <a:pt x="40630" y="11160"/>
                </a:lnTo>
                <a:lnTo>
                  <a:pt x="40640" y="11160"/>
                </a:lnTo>
                <a:lnTo>
                  <a:pt x="40650" y="11140"/>
                </a:lnTo>
                <a:lnTo>
                  <a:pt x="40660" y="11140"/>
                </a:lnTo>
                <a:lnTo>
                  <a:pt x="40650" y="11130"/>
                </a:lnTo>
                <a:lnTo>
                  <a:pt x="40650" y="11120"/>
                </a:lnTo>
                <a:lnTo>
                  <a:pt x="40660" y="11120"/>
                </a:lnTo>
                <a:lnTo>
                  <a:pt x="40660" y="11110"/>
                </a:lnTo>
                <a:lnTo>
                  <a:pt x="40660" y="11100"/>
                </a:lnTo>
                <a:lnTo>
                  <a:pt x="40670" y="11100"/>
                </a:lnTo>
                <a:lnTo>
                  <a:pt x="40670" y="11090"/>
                </a:lnTo>
                <a:lnTo>
                  <a:pt x="40680" y="11080"/>
                </a:lnTo>
                <a:lnTo>
                  <a:pt x="40690" y="11090"/>
                </a:lnTo>
                <a:lnTo>
                  <a:pt x="40700" y="11090"/>
                </a:lnTo>
                <a:lnTo>
                  <a:pt x="40700" y="11080"/>
                </a:lnTo>
                <a:lnTo>
                  <a:pt x="40710" y="11080"/>
                </a:lnTo>
                <a:lnTo>
                  <a:pt x="40710" y="11070"/>
                </a:lnTo>
                <a:lnTo>
                  <a:pt x="40710" y="11060"/>
                </a:lnTo>
                <a:lnTo>
                  <a:pt x="40700" y="11040"/>
                </a:lnTo>
                <a:lnTo>
                  <a:pt x="40710" y="11040"/>
                </a:lnTo>
                <a:lnTo>
                  <a:pt x="40710" y="11030"/>
                </a:lnTo>
                <a:lnTo>
                  <a:pt x="40710" y="11020"/>
                </a:lnTo>
                <a:lnTo>
                  <a:pt x="40710" y="11010"/>
                </a:lnTo>
                <a:lnTo>
                  <a:pt x="40720" y="11010"/>
                </a:lnTo>
                <a:lnTo>
                  <a:pt x="40720" y="11000"/>
                </a:lnTo>
                <a:lnTo>
                  <a:pt x="40730" y="11000"/>
                </a:lnTo>
                <a:lnTo>
                  <a:pt x="40730" y="10990"/>
                </a:lnTo>
                <a:lnTo>
                  <a:pt x="40740" y="10990"/>
                </a:lnTo>
                <a:lnTo>
                  <a:pt x="40750" y="10990"/>
                </a:lnTo>
                <a:lnTo>
                  <a:pt x="40750" y="10980"/>
                </a:lnTo>
                <a:lnTo>
                  <a:pt x="40750" y="10970"/>
                </a:lnTo>
                <a:lnTo>
                  <a:pt x="40740" y="10970"/>
                </a:lnTo>
                <a:lnTo>
                  <a:pt x="40750" y="10970"/>
                </a:lnTo>
                <a:lnTo>
                  <a:pt x="40750" y="10960"/>
                </a:lnTo>
                <a:lnTo>
                  <a:pt x="40740" y="10950"/>
                </a:lnTo>
                <a:lnTo>
                  <a:pt x="40750" y="10950"/>
                </a:lnTo>
                <a:lnTo>
                  <a:pt x="40750" y="10940"/>
                </a:lnTo>
                <a:lnTo>
                  <a:pt x="40760" y="10940"/>
                </a:lnTo>
                <a:lnTo>
                  <a:pt x="40750" y="10930"/>
                </a:lnTo>
                <a:lnTo>
                  <a:pt x="40740" y="10930"/>
                </a:lnTo>
                <a:lnTo>
                  <a:pt x="40740" y="10920"/>
                </a:lnTo>
                <a:lnTo>
                  <a:pt x="40750" y="10920"/>
                </a:lnTo>
                <a:lnTo>
                  <a:pt x="40750" y="10910"/>
                </a:lnTo>
                <a:lnTo>
                  <a:pt x="40760" y="10920"/>
                </a:lnTo>
                <a:lnTo>
                  <a:pt x="40770" y="10910"/>
                </a:lnTo>
                <a:lnTo>
                  <a:pt x="40780" y="10910"/>
                </a:lnTo>
                <a:lnTo>
                  <a:pt x="40780" y="10900"/>
                </a:lnTo>
                <a:lnTo>
                  <a:pt x="40780" y="10890"/>
                </a:lnTo>
                <a:lnTo>
                  <a:pt x="40780" y="10880"/>
                </a:lnTo>
                <a:lnTo>
                  <a:pt x="40780" y="10870"/>
                </a:lnTo>
                <a:lnTo>
                  <a:pt x="40790" y="10870"/>
                </a:lnTo>
                <a:lnTo>
                  <a:pt x="40790" y="10880"/>
                </a:lnTo>
                <a:lnTo>
                  <a:pt x="40800" y="10880"/>
                </a:lnTo>
                <a:lnTo>
                  <a:pt x="40800" y="10890"/>
                </a:lnTo>
                <a:lnTo>
                  <a:pt x="40810" y="10900"/>
                </a:lnTo>
                <a:lnTo>
                  <a:pt x="40810" y="10910"/>
                </a:lnTo>
                <a:lnTo>
                  <a:pt x="40810" y="10900"/>
                </a:lnTo>
                <a:lnTo>
                  <a:pt x="40820" y="10900"/>
                </a:lnTo>
                <a:lnTo>
                  <a:pt x="40830" y="10900"/>
                </a:lnTo>
                <a:lnTo>
                  <a:pt x="40840" y="10900"/>
                </a:lnTo>
                <a:lnTo>
                  <a:pt x="40840" y="10910"/>
                </a:lnTo>
                <a:lnTo>
                  <a:pt x="40840" y="10900"/>
                </a:lnTo>
                <a:lnTo>
                  <a:pt x="40850" y="10900"/>
                </a:lnTo>
                <a:lnTo>
                  <a:pt x="40860" y="10900"/>
                </a:lnTo>
                <a:lnTo>
                  <a:pt x="40870" y="10900"/>
                </a:lnTo>
                <a:lnTo>
                  <a:pt x="40870" y="10890"/>
                </a:lnTo>
                <a:lnTo>
                  <a:pt x="40860" y="10890"/>
                </a:lnTo>
                <a:lnTo>
                  <a:pt x="40870" y="10890"/>
                </a:lnTo>
                <a:lnTo>
                  <a:pt x="40870" y="10880"/>
                </a:lnTo>
                <a:lnTo>
                  <a:pt x="40880" y="10880"/>
                </a:lnTo>
                <a:lnTo>
                  <a:pt x="40890" y="10880"/>
                </a:lnTo>
                <a:lnTo>
                  <a:pt x="40890" y="10870"/>
                </a:lnTo>
                <a:lnTo>
                  <a:pt x="40900" y="10870"/>
                </a:lnTo>
                <a:lnTo>
                  <a:pt x="40900" y="10880"/>
                </a:lnTo>
                <a:lnTo>
                  <a:pt x="40900" y="10890"/>
                </a:lnTo>
                <a:lnTo>
                  <a:pt x="40910" y="10880"/>
                </a:lnTo>
                <a:lnTo>
                  <a:pt x="40920" y="10880"/>
                </a:lnTo>
                <a:lnTo>
                  <a:pt x="40920" y="10870"/>
                </a:lnTo>
                <a:lnTo>
                  <a:pt x="40930" y="10870"/>
                </a:lnTo>
                <a:lnTo>
                  <a:pt x="40930" y="10880"/>
                </a:lnTo>
                <a:lnTo>
                  <a:pt x="40940" y="10880"/>
                </a:lnTo>
                <a:lnTo>
                  <a:pt x="40950" y="10880"/>
                </a:lnTo>
                <a:lnTo>
                  <a:pt x="40950" y="10890"/>
                </a:lnTo>
                <a:lnTo>
                  <a:pt x="40960" y="10890"/>
                </a:lnTo>
                <a:lnTo>
                  <a:pt x="40960" y="10900"/>
                </a:lnTo>
                <a:lnTo>
                  <a:pt x="40960" y="10910"/>
                </a:lnTo>
                <a:lnTo>
                  <a:pt x="40970" y="10910"/>
                </a:lnTo>
                <a:lnTo>
                  <a:pt x="40970" y="10900"/>
                </a:lnTo>
                <a:lnTo>
                  <a:pt x="40980" y="10900"/>
                </a:lnTo>
                <a:lnTo>
                  <a:pt x="40990" y="10900"/>
                </a:lnTo>
                <a:lnTo>
                  <a:pt x="40990" y="10910"/>
                </a:lnTo>
                <a:lnTo>
                  <a:pt x="40990" y="10920"/>
                </a:lnTo>
                <a:lnTo>
                  <a:pt x="41010" y="10920"/>
                </a:lnTo>
                <a:lnTo>
                  <a:pt x="41020" y="10920"/>
                </a:lnTo>
                <a:lnTo>
                  <a:pt x="41030" y="10920"/>
                </a:lnTo>
                <a:lnTo>
                  <a:pt x="41040" y="10930"/>
                </a:lnTo>
                <a:lnTo>
                  <a:pt x="41040" y="10920"/>
                </a:lnTo>
                <a:lnTo>
                  <a:pt x="41050" y="10920"/>
                </a:lnTo>
                <a:lnTo>
                  <a:pt x="41050" y="10910"/>
                </a:lnTo>
                <a:lnTo>
                  <a:pt x="41050" y="10900"/>
                </a:lnTo>
                <a:lnTo>
                  <a:pt x="41060" y="10900"/>
                </a:lnTo>
                <a:lnTo>
                  <a:pt x="41070" y="10900"/>
                </a:lnTo>
                <a:lnTo>
                  <a:pt x="41080" y="10900"/>
                </a:lnTo>
                <a:lnTo>
                  <a:pt x="41080" y="10910"/>
                </a:lnTo>
                <a:lnTo>
                  <a:pt x="41090" y="10910"/>
                </a:lnTo>
                <a:lnTo>
                  <a:pt x="41100" y="10910"/>
                </a:lnTo>
                <a:lnTo>
                  <a:pt x="41100" y="10900"/>
                </a:lnTo>
                <a:lnTo>
                  <a:pt x="41110" y="10900"/>
                </a:lnTo>
                <a:lnTo>
                  <a:pt x="41110" y="10890"/>
                </a:lnTo>
                <a:lnTo>
                  <a:pt x="41110" y="10880"/>
                </a:lnTo>
                <a:lnTo>
                  <a:pt x="41110" y="10870"/>
                </a:lnTo>
                <a:lnTo>
                  <a:pt x="41120" y="10860"/>
                </a:lnTo>
                <a:lnTo>
                  <a:pt x="41120" y="10850"/>
                </a:lnTo>
                <a:lnTo>
                  <a:pt x="41130" y="10850"/>
                </a:lnTo>
                <a:lnTo>
                  <a:pt x="41140" y="10850"/>
                </a:lnTo>
                <a:lnTo>
                  <a:pt x="41150" y="10850"/>
                </a:lnTo>
                <a:lnTo>
                  <a:pt x="41160" y="10850"/>
                </a:lnTo>
                <a:lnTo>
                  <a:pt x="41170" y="10850"/>
                </a:lnTo>
                <a:lnTo>
                  <a:pt x="41180" y="10850"/>
                </a:lnTo>
                <a:lnTo>
                  <a:pt x="41180" y="10860"/>
                </a:lnTo>
                <a:lnTo>
                  <a:pt x="41190" y="10850"/>
                </a:lnTo>
                <a:lnTo>
                  <a:pt x="41190" y="10840"/>
                </a:lnTo>
                <a:lnTo>
                  <a:pt x="41190" y="10830"/>
                </a:lnTo>
                <a:lnTo>
                  <a:pt x="41200" y="10830"/>
                </a:lnTo>
                <a:lnTo>
                  <a:pt x="41200" y="10820"/>
                </a:lnTo>
                <a:lnTo>
                  <a:pt x="41210" y="10820"/>
                </a:lnTo>
                <a:lnTo>
                  <a:pt x="41220" y="10820"/>
                </a:lnTo>
                <a:lnTo>
                  <a:pt x="41220" y="10810"/>
                </a:lnTo>
                <a:lnTo>
                  <a:pt x="41220" y="10800"/>
                </a:lnTo>
                <a:lnTo>
                  <a:pt x="41230" y="10800"/>
                </a:lnTo>
                <a:lnTo>
                  <a:pt x="41240" y="10810"/>
                </a:lnTo>
                <a:lnTo>
                  <a:pt x="41250" y="10810"/>
                </a:lnTo>
                <a:lnTo>
                  <a:pt x="41250" y="10820"/>
                </a:lnTo>
                <a:lnTo>
                  <a:pt x="41250" y="10810"/>
                </a:lnTo>
                <a:lnTo>
                  <a:pt x="41250" y="10800"/>
                </a:lnTo>
                <a:lnTo>
                  <a:pt x="41250" y="10790"/>
                </a:lnTo>
                <a:lnTo>
                  <a:pt x="41260" y="10780"/>
                </a:lnTo>
                <a:lnTo>
                  <a:pt x="41270" y="10780"/>
                </a:lnTo>
                <a:lnTo>
                  <a:pt x="41270" y="10770"/>
                </a:lnTo>
                <a:lnTo>
                  <a:pt x="41270" y="10760"/>
                </a:lnTo>
                <a:lnTo>
                  <a:pt x="41280" y="10760"/>
                </a:lnTo>
                <a:lnTo>
                  <a:pt x="41280" y="10750"/>
                </a:lnTo>
                <a:lnTo>
                  <a:pt x="41290" y="10750"/>
                </a:lnTo>
                <a:lnTo>
                  <a:pt x="41290" y="10740"/>
                </a:lnTo>
                <a:lnTo>
                  <a:pt x="41290" y="10730"/>
                </a:lnTo>
                <a:lnTo>
                  <a:pt x="41300" y="10730"/>
                </a:lnTo>
                <a:lnTo>
                  <a:pt x="41300" y="10720"/>
                </a:lnTo>
                <a:lnTo>
                  <a:pt x="41300" y="10710"/>
                </a:lnTo>
                <a:lnTo>
                  <a:pt x="41310" y="10710"/>
                </a:lnTo>
                <a:lnTo>
                  <a:pt x="41320" y="10710"/>
                </a:lnTo>
                <a:lnTo>
                  <a:pt x="41330" y="10720"/>
                </a:lnTo>
                <a:lnTo>
                  <a:pt x="41340" y="10720"/>
                </a:lnTo>
                <a:lnTo>
                  <a:pt x="41340" y="10710"/>
                </a:lnTo>
                <a:lnTo>
                  <a:pt x="41330" y="10710"/>
                </a:lnTo>
                <a:lnTo>
                  <a:pt x="41330" y="10700"/>
                </a:lnTo>
                <a:lnTo>
                  <a:pt x="41330" y="10690"/>
                </a:lnTo>
                <a:lnTo>
                  <a:pt x="41320" y="10690"/>
                </a:lnTo>
                <a:lnTo>
                  <a:pt x="41320" y="10680"/>
                </a:lnTo>
                <a:lnTo>
                  <a:pt x="41330" y="10680"/>
                </a:lnTo>
                <a:lnTo>
                  <a:pt x="41340" y="10680"/>
                </a:lnTo>
                <a:lnTo>
                  <a:pt x="41340" y="10670"/>
                </a:lnTo>
                <a:lnTo>
                  <a:pt x="41360" y="10660"/>
                </a:lnTo>
                <a:lnTo>
                  <a:pt x="41370" y="10660"/>
                </a:lnTo>
                <a:lnTo>
                  <a:pt x="41370" y="10640"/>
                </a:lnTo>
                <a:lnTo>
                  <a:pt x="41380" y="10640"/>
                </a:lnTo>
                <a:lnTo>
                  <a:pt x="41390" y="10630"/>
                </a:lnTo>
                <a:lnTo>
                  <a:pt x="41400" y="10620"/>
                </a:lnTo>
                <a:lnTo>
                  <a:pt x="41410" y="10610"/>
                </a:lnTo>
                <a:lnTo>
                  <a:pt x="41420" y="10600"/>
                </a:lnTo>
                <a:lnTo>
                  <a:pt x="41430" y="10610"/>
                </a:lnTo>
                <a:lnTo>
                  <a:pt x="41440" y="10620"/>
                </a:lnTo>
                <a:lnTo>
                  <a:pt x="41450" y="10620"/>
                </a:lnTo>
                <a:lnTo>
                  <a:pt x="41470" y="10630"/>
                </a:lnTo>
                <a:lnTo>
                  <a:pt x="41480" y="10610"/>
                </a:lnTo>
                <a:lnTo>
                  <a:pt x="41480" y="10600"/>
                </a:lnTo>
                <a:lnTo>
                  <a:pt x="41490" y="10590"/>
                </a:lnTo>
                <a:lnTo>
                  <a:pt x="41500" y="10590"/>
                </a:lnTo>
                <a:lnTo>
                  <a:pt x="41500" y="10580"/>
                </a:lnTo>
                <a:lnTo>
                  <a:pt x="41500" y="10570"/>
                </a:lnTo>
                <a:lnTo>
                  <a:pt x="41500" y="10560"/>
                </a:lnTo>
                <a:lnTo>
                  <a:pt x="41500" y="10550"/>
                </a:lnTo>
                <a:lnTo>
                  <a:pt x="41510" y="10550"/>
                </a:lnTo>
                <a:lnTo>
                  <a:pt x="41520" y="10550"/>
                </a:lnTo>
                <a:lnTo>
                  <a:pt x="41530" y="10550"/>
                </a:lnTo>
                <a:lnTo>
                  <a:pt x="41540" y="10550"/>
                </a:lnTo>
                <a:lnTo>
                  <a:pt x="41550" y="10550"/>
                </a:lnTo>
                <a:lnTo>
                  <a:pt x="41550" y="10540"/>
                </a:lnTo>
                <a:lnTo>
                  <a:pt x="41550" y="10530"/>
                </a:lnTo>
                <a:lnTo>
                  <a:pt x="41550" y="10520"/>
                </a:lnTo>
                <a:lnTo>
                  <a:pt x="41540" y="10520"/>
                </a:lnTo>
                <a:lnTo>
                  <a:pt x="41540" y="10510"/>
                </a:lnTo>
                <a:lnTo>
                  <a:pt x="41550" y="10510"/>
                </a:lnTo>
                <a:lnTo>
                  <a:pt x="41550" y="10500"/>
                </a:lnTo>
                <a:lnTo>
                  <a:pt x="41560" y="10500"/>
                </a:lnTo>
                <a:lnTo>
                  <a:pt x="41570" y="10500"/>
                </a:lnTo>
                <a:lnTo>
                  <a:pt x="41570" y="10490"/>
                </a:lnTo>
                <a:lnTo>
                  <a:pt x="41580" y="10490"/>
                </a:lnTo>
                <a:lnTo>
                  <a:pt x="41580" y="10480"/>
                </a:lnTo>
                <a:lnTo>
                  <a:pt x="41590" y="10480"/>
                </a:lnTo>
                <a:lnTo>
                  <a:pt x="41590" y="10470"/>
                </a:lnTo>
                <a:lnTo>
                  <a:pt x="41590" y="10460"/>
                </a:lnTo>
                <a:lnTo>
                  <a:pt x="41590" y="10450"/>
                </a:lnTo>
                <a:lnTo>
                  <a:pt x="41600" y="10450"/>
                </a:lnTo>
                <a:lnTo>
                  <a:pt x="41610" y="10450"/>
                </a:lnTo>
                <a:lnTo>
                  <a:pt x="41620" y="10460"/>
                </a:lnTo>
                <a:lnTo>
                  <a:pt x="41630" y="10470"/>
                </a:lnTo>
                <a:lnTo>
                  <a:pt x="41640" y="10460"/>
                </a:lnTo>
                <a:lnTo>
                  <a:pt x="41640" y="10450"/>
                </a:lnTo>
                <a:lnTo>
                  <a:pt x="41640" y="10440"/>
                </a:lnTo>
                <a:lnTo>
                  <a:pt x="41650" y="10440"/>
                </a:lnTo>
                <a:lnTo>
                  <a:pt x="41660" y="10430"/>
                </a:lnTo>
                <a:lnTo>
                  <a:pt x="41670" y="10430"/>
                </a:lnTo>
                <a:lnTo>
                  <a:pt x="41670" y="10420"/>
                </a:lnTo>
                <a:lnTo>
                  <a:pt x="41680" y="10420"/>
                </a:lnTo>
                <a:lnTo>
                  <a:pt x="41690" y="10430"/>
                </a:lnTo>
                <a:lnTo>
                  <a:pt x="41700" y="10430"/>
                </a:lnTo>
                <a:lnTo>
                  <a:pt x="41710" y="10420"/>
                </a:lnTo>
                <a:lnTo>
                  <a:pt x="41710" y="10410"/>
                </a:lnTo>
                <a:lnTo>
                  <a:pt x="41720" y="10410"/>
                </a:lnTo>
                <a:lnTo>
                  <a:pt x="41720" y="10400"/>
                </a:lnTo>
                <a:lnTo>
                  <a:pt x="41730" y="10400"/>
                </a:lnTo>
                <a:lnTo>
                  <a:pt x="41730" y="10390"/>
                </a:lnTo>
                <a:lnTo>
                  <a:pt x="41730" y="10380"/>
                </a:lnTo>
                <a:lnTo>
                  <a:pt x="41730" y="10370"/>
                </a:lnTo>
                <a:lnTo>
                  <a:pt x="41740" y="10370"/>
                </a:lnTo>
                <a:lnTo>
                  <a:pt x="41740" y="10360"/>
                </a:lnTo>
                <a:lnTo>
                  <a:pt x="41750" y="10360"/>
                </a:lnTo>
                <a:lnTo>
                  <a:pt x="41750" y="10350"/>
                </a:lnTo>
                <a:lnTo>
                  <a:pt x="41760" y="10350"/>
                </a:lnTo>
                <a:lnTo>
                  <a:pt x="41760" y="10340"/>
                </a:lnTo>
                <a:lnTo>
                  <a:pt x="41760" y="10330"/>
                </a:lnTo>
                <a:lnTo>
                  <a:pt x="41770" y="10330"/>
                </a:lnTo>
                <a:lnTo>
                  <a:pt x="41780" y="10330"/>
                </a:lnTo>
                <a:lnTo>
                  <a:pt x="41780" y="10320"/>
                </a:lnTo>
                <a:lnTo>
                  <a:pt x="41790" y="10320"/>
                </a:lnTo>
                <a:lnTo>
                  <a:pt x="41790" y="10310"/>
                </a:lnTo>
                <a:lnTo>
                  <a:pt x="41790" y="10300"/>
                </a:lnTo>
                <a:lnTo>
                  <a:pt x="41780" y="10300"/>
                </a:lnTo>
                <a:lnTo>
                  <a:pt x="41770" y="10300"/>
                </a:lnTo>
                <a:lnTo>
                  <a:pt x="41770" y="10290"/>
                </a:lnTo>
                <a:lnTo>
                  <a:pt x="41780" y="10290"/>
                </a:lnTo>
                <a:lnTo>
                  <a:pt x="41780" y="10280"/>
                </a:lnTo>
                <a:lnTo>
                  <a:pt x="41780" y="10270"/>
                </a:lnTo>
                <a:lnTo>
                  <a:pt x="41770" y="10260"/>
                </a:lnTo>
                <a:lnTo>
                  <a:pt x="41760" y="10250"/>
                </a:lnTo>
                <a:lnTo>
                  <a:pt x="41760" y="10240"/>
                </a:lnTo>
                <a:lnTo>
                  <a:pt x="41770" y="10230"/>
                </a:lnTo>
                <a:lnTo>
                  <a:pt x="41780" y="10240"/>
                </a:lnTo>
                <a:lnTo>
                  <a:pt x="41790" y="10240"/>
                </a:lnTo>
                <a:lnTo>
                  <a:pt x="41790" y="10230"/>
                </a:lnTo>
                <a:lnTo>
                  <a:pt x="41800" y="10220"/>
                </a:lnTo>
                <a:lnTo>
                  <a:pt x="41810" y="10210"/>
                </a:lnTo>
                <a:lnTo>
                  <a:pt x="41810" y="10200"/>
                </a:lnTo>
                <a:lnTo>
                  <a:pt x="41820" y="10190"/>
                </a:lnTo>
                <a:lnTo>
                  <a:pt x="41830" y="10190"/>
                </a:lnTo>
                <a:lnTo>
                  <a:pt x="41840" y="10190"/>
                </a:lnTo>
                <a:lnTo>
                  <a:pt x="41850" y="10180"/>
                </a:lnTo>
                <a:lnTo>
                  <a:pt x="41850" y="10170"/>
                </a:lnTo>
                <a:lnTo>
                  <a:pt x="41840" y="10170"/>
                </a:lnTo>
                <a:lnTo>
                  <a:pt x="41830" y="10170"/>
                </a:lnTo>
                <a:lnTo>
                  <a:pt x="41830" y="10160"/>
                </a:lnTo>
                <a:lnTo>
                  <a:pt x="41840" y="10160"/>
                </a:lnTo>
                <a:lnTo>
                  <a:pt x="41840" y="10150"/>
                </a:lnTo>
                <a:lnTo>
                  <a:pt x="41850" y="10150"/>
                </a:lnTo>
                <a:lnTo>
                  <a:pt x="41860" y="10140"/>
                </a:lnTo>
                <a:lnTo>
                  <a:pt x="41870" y="10140"/>
                </a:lnTo>
                <a:lnTo>
                  <a:pt x="41880" y="10140"/>
                </a:lnTo>
                <a:lnTo>
                  <a:pt x="41890" y="10140"/>
                </a:lnTo>
                <a:lnTo>
                  <a:pt x="41890" y="10130"/>
                </a:lnTo>
                <a:lnTo>
                  <a:pt x="41880" y="10130"/>
                </a:lnTo>
                <a:lnTo>
                  <a:pt x="41870" y="10120"/>
                </a:lnTo>
                <a:lnTo>
                  <a:pt x="41870" y="10110"/>
                </a:lnTo>
                <a:lnTo>
                  <a:pt x="41860" y="10110"/>
                </a:lnTo>
                <a:lnTo>
                  <a:pt x="41860" y="10100"/>
                </a:lnTo>
                <a:lnTo>
                  <a:pt x="41870" y="10100"/>
                </a:lnTo>
                <a:lnTo>
                  <a:pt x="41880" y="10110"/>
                </a:lnTo>
                <a:lnTo>
                  <a:pt x="41890" y="10110"/>
                </a:lnTo>
                <a:lnTo>
                  <a:pt x="41890" y="10120"/>
                </a:lnTo>
                <a:lnTo>
                  <a:pt x="41900" y="10120"/>
                </a:lnTo>
                <a:lnTo>
                  <a:pt x="41900" y="10130"/>
                </a:lnTo>
                <a:lnTo>
                  <a:pt x="41900" y="10120"/>
                </a:lnTo>
                <a:lnTo>
                  <a:pt x="41900" y="10110"/>
                </a:lnTo>
                <a:lnTo>
                  <a:pt x="41900" y="10100"/>
                </a:lnTo>
                <a:lnTo>
                  <a:pt x="41900" y="10090"/>
                </a:lnTo>
                <a:lnTo>
                  <a:pt x="41890" y="10090"/>
                </a:lnTo>
                <a:lnTo>
                  <a:pt x="41890" y="10080"/>
                </a:lnTo>
                <a:lnTo>
                  <a:pt x="41880" y="10080"/>
                </a:lnTo>
                <a:lnTo>
                  <a:pt x="41870" y="10080"/>
                </a:lnTo>
                <a:lnTo>
                  <a:pt x="41870" y="10070"/>
                </a:lnTo>
                <a:lnTo>
                  <a:pt x="41880" y="10070"/>
                </a:lnTo>
                <a:lnTo>
                  <a:pt x="41890" y="10070"/>
                </a:lnTo>
                <a:lnTo>
                  <a:pt x="41890" y="10060"/>
                </a:lnTo>
                <a:lnTo>
                  <a:pt x="41900" y="10060"/>
                </a:lnTo>
                <a:lnTo>
                  <a:pt x="41900" y="10050"/>
                </a:lnTo>
                <a:lnTo>
                  <a:pt x="41890" y="10050"/>
                </a:lnTo>
                <a:lnTo>
                  <a:pt x="41880" y="10050"/>
                </a:lnTo>
                <a:lnTo>
                  <a:pt x="41880" y="10040"/>
                </a:lnTo>
                <a:lnTo>
                  <a:pt x="41870" y="10040"/>
                </a:lnTo>
                <a:lnTo>
                  <a:pt x="41870" y="10030"/>
                </a:lnTo>
                <a:lnTo>
                  <a:pt x="41880" y="10020"/>
                </a:lnTo>
                <a:lnTo>
                  <a:pt x="41880" y="10010"/>
                </a:lnTo>
                <a:lnTo>
                  <a:pt x="41880" y="10000"/>
                </a:lnTo>
                <a:lnTo>
                  <a:pt x="41870" y="10000"/>
                </a:lnTo>
                <a:lnTo>
                  <a:pt x="41860" y="10000"/>
                </a:lnTo>
                <a:lnTo>
                  <a:pt x="41850" y="10000"/>
                </a:lnTo>
                <a:lnTo>
                  <a:pt x="41850" y="9990"/>
                </a:lnTo>
                <a:lnTo>
                  <a:pt x="41860" y="9990"/>
                </a:lnTo>
                <a:lnTo>
                  <a:pt x="41870" y="9990"/>
                </a:lnTo>
                <a:lnTo>
                  <a:pt x="41870" y="9980"/>
                </a:lnTo>
                <a:lnTo>
                  <a:pt x="41880" y="9980"/>
                </a:lnTo>
                <a:lnTo>
                  <a:pt x="41880" y="9970"/>
                </a:lnTo>
                <a:lnTo>
                  <a:pt x="41890" y="9970"/>
                </a:lnTo>
                <a:lnTo>
                  <a:pt x="41900" y="9970"/>
                </a:lnTo>
                <a:lnTo>
                  <a:pt x="41910" y="9970"/>
                </a:lnTo>
                <a:lnTo>
                  <a:pt x="41920" y="9970"/>
                </a:lnTo>
                <a:lnTo>
                  <a:pt x="41930" y="9970"/>
                </a:lnTo>
                <a:lnTo>
                  <a:pt x="41930" y="9960"/>
                </a:lnTo>
                <a:lnTo>
                  <a:pt x="41930" y="9950"/>
                </a:lnTo>
                <a:lnTo>
                  <a:pt x="41940" y="9950"/>
                </a:lnTo>
                <a:lnTo>
                  <a:pt x="41940" y="9940"/>
                </a:lnTo>
                <a:lnTo>
                  <a:pt x="41950" y="9940"/>
                </a:lnTo>
                <a:lnTo>
                  <a:pt x="41960" y="9940"/>
                </a:lnTo>
                <a:lnTo>
                  <a:pt x="41960" y="9930"/>
                </a:lnTo>
                <a:lnTo>
                  <a:pt x="41970" y="9930"/>
                </a:lnTo>
                <a:lnTo>
                  <a:pt x="41980" y="9930"/>
                </a:lnTo>
                <a:lnTo>
                  <a:pt x="41990" y="9930"/>
                </a:lnTo>
                <a:lnTo>
                  <a:pt x="42000" y="9930"/>
                </a:lnTo>
                <a:lnTo>
                  <a:pt x="42000" y="9920"/>
                </a:lnTo>
                <a:lnTo>
                  <a:pt x="42000" y="9910"/>
                </a:lnTo>
                <a:lnTo>
                  <a:pt x="42010" y="9920"/>
                </a:lnTo>
                <a:lnTo>
                  <a:pt x="42020" y="9920"/>
                </a:lnTo>
                <a:lnTo>
                  <a:pt x="42020" y="9910"/>
                </a:lnTo>
                <a:lnTo>
                  <a:pt x="42010" y="9910"/>
                </a:lnTo>
                <a:lnTo>
                  <a:pt x="42010" y="9900"/>
                </a:lnTo>
                <a:lnTo>
                  <a:pt x="42020" y="9900"/>
                </a:lnTo>
                <a:lnTo>
                  <a:pt x="42030" y="9900"/>
                </a:lnTo>
                <a:lnTo>
                  <a:pt x="42040" y="9900"/>
                </a:lnTo>
                <a:lnTo>
                  <a:pt x="42040" y="9910"/>
                </a:lnTo>
                <a:lnTo>
                  <a:pt x="42050" y="9910"/>
                </a:lnTo>
                <a:lnTo>
                  <a:pt x="42060" y="9920"/>
                </a:lnTo>
                <a:lnTo>
                  <a:pt x="42070" y="9920"/>
                </a:lnTo>
                <a:lnTo>
                  <a:pt x="42070" y="9930"/>
                </a:lnTo>
                <a:lnTo>
                  <a:pt x="42070" y="9940"/>
                </a:lnTo>
                <a:lnTo>
                  <a:pt x="42080" y="9940"/>
                </a:lnTo>
                <a:lnTo>
                  <a:pt x="42080" y="9930"/>
                </a:lnTo>
                <a:lnTo>
                  <a:pt x="42090" y="9920"/>
                </a:lnTo>
                <a:lnTo>
                  <a:pt x="42090" y="9910"/>
                </a:lnTo>
                <a:lnTo>
                  <a:pt x="42100" y="9910"/>
                </a:lnTo>
                <a:lnTo>
                  <a:pt x="42120" y="9890"/>
                </a:lnTo>
                <a:lnTo>
                  <a:pt x="42130" y="9890"/>
                </a:lnTo>
                <a:lnTo>
                  <a:pt x="42130" y="9880"/>
                </a:lnTo>
                <a:lnTo>
                  <a:pt x="42120" y="9880"/>
                </a:lnTo>
                <a:lnTo>
                  <a:pt x="42120" y="9870"/>
                </a:lnTo>
                <a:lnTo>
                  <a:pt x="42130" y="9860"/>
                </a:lnTo>
                <a:lnTo>
                  <a:pt x="42130" y="9850"/>
                </a:lnTo>
                <a:lnTo>
                  <a:pt x="42130" y="9840"/>
                </a:lnTo>
                <a:lnTo>
                  <a:pt x="42130" y="9830"/>
                </a:lnTo>
                <a:lnTo>
                  <a:pt x="42140" y="9830"/>
                </a:lnTo>
                <a:lnTo>
                  <a:pt x="42150" y="9830"/>
                </a:lnTo>
                <a:lnTo>
                  <a:pt x="42150" y="9840"/>
                </a:lnTo>
                <a:lnTo>
                  <a:pt x="42160" y="9850"/>
                </a:lnTo>
                <a:lnTo>
                  <a:pt x="42160" y="9860"/>
                </a:lnTo>
                <a:lnTo>
                  <a:pt x="42160" y="9870"/>
                </a:lnTo>
                <a:lnTo>
                  <a:pt x="42150" y="9880"/>
                </a:lnTo>
                <a:lnTo>
                  <a:pt x="42160" y="9880"/>
                </a:lnTo>
                <a:lnTo>
                  <a:pt x="42170" y="9870"/>
                </a:lnTo>
                <a:lnTo>
                  <a:pt x="42180" y="9870"/>
                </a:lnTo>
                <a:lnTo>
                  <a:pt x="42180" y="9860"/>
                </a:lnTo>
                <a:lnTo>
                  <a:pt x="42180" y="9850"/>
                </a:lnTo>
                <a:lnTo>
                  <a:pt x="42170" y="9850"/>
                </a:lnTo>
                <a:lnTo>
                  <a:pt x="42180" y="9850"/>
                </a:lnTo>
                <a:lnTo>
                  <a:pt x="42180" y="9840"/>
                </a:lnTo>
                <a:lnTo>
                  <a:pt x="42190" y="9840"/>
                </a:lnTo>
                <a:lnTo>
                  <a:pt x="42200" y="9840"/>
                </a:lnTo>
                <a:lnTo>
                  <a:pt x="42200" y="9850"/>
                </a:lnTo>
                <a:lnTo>
                  <a:pt x="42200" y="9860"/>
                </a:lnTo>
                <a:lnTo>
                  <a:pt x="42210" y="9860"/>
                </a:lnTo>
                <a:lnTo>
                  <a:pt x="42220" y="9850"/>
                </a:lnTo>
                <a:lnTo>
                  <a:pt x="42210" y="9850"/>
                </a:lnTo>
                <a:lnTo>
                  <a:pt x="42210" y="9840"/>
                </a:lnTo>
                <a:lnTo>
                  <a:pt x="42200" y="9830"/>
                </a:lnTo>
                <a:lnTo>
                  <a:pt x="42210" y="9830"/>
                </a:lnTo>
                <a:lnTo>
                  <a:pt x="42210" y="9820"/>
                </a:lnTo>
                <a:lnTo>
                  <a:pt x="42220" y="9820"/>
                </a:lnTo>
                <a:lnTo>
                  <a:pt x="42230" y="9830"/>
                </a:lnTo>
                <a:lnTo>
                  <a:pt x="42240" y="9830"/>
                </a:lnTo>
                <a:lnTo>
                  <a:pt x="42240" y="9820"/>
                </a:lnTo>
                <a:lnTo>
                  <a:pt x="42250" y="9820"/>
                </a:lnTo>
                <a:lnTo>
                  <a:pt x="42250" y="9810"/>
                </a:lnTo>
                <a:lnTo>
                  <a:pt x="42250" y="9800"/>
                </a:lnTo>
                <a:lnTo>
                  <a:pt x="42250" y="9790"/>
                </a:lnTo>
                <a:lnTo>
                  <a:pt x="42260" y="9780"/>
                </a:lnTo>
                <a:lnTo>
                  <a:pt x="42270" y="9780"/>
                </a:lnTo>
                <a:lnTo>
                  <a:pt x="42280" y="9780"/>
                </a:lnTo>
                <a:lnTo>
                  <a:pt x="42280" y="9760"/>
                </a:lnTo>
                <a:lnTo>
                  <a:pt x="42290" y="9740"/>
                </a:lnTo>
                <a:lnTo>
                  <a:pt x="42300" y="9730"/>
                </a:lnTo>
                <a:lnTo>
                  <a:pt x="42300" y="9720"/>
                </a:lnTo>
                <a:lnTo>
                  <a:pt x="42290" y="9720"/>
                </a:lnTo>
                <a:lnTo>
                  <a:pt x="42300" y="9710"/>
                </a:lnTo>
                <a:lnTo>
                  <a:pt x="42290" y="9710"/>
                </a:lnTo>
                <a:lnTo>
                  <a:pt x="42280" y="9710"/>
                </a:lnTo>
                <a:lnTo>
                  <a:pt x="42280" y="9700"/>
                </a:lnTo>
                <a:lnTo>
                  <a:pt x="42280" y="9690"/>
                </a:lnTo>
                <a:lnTo>
                  <a:pt x="42290" y="9690"/>
                </a:lnTo>
                <a:lnTo>
                  <a:pt x="42290" y="9680"/>
                </a:lnTo>
                <a:lnTo>
                  <a:pt x="42300" y="9680"/>
                </a:lnTo>
                <a:lnTo>
                  <a:pt x="42300" y="9670"/>
                </a:lnTo>
                <a:lnTo>
                  <a:pt x="42300" y="9660"/>
                </a:lnTo>
                <a:lnTo>
                  <a:pt x="42300" y="9650"/>
                </a:lnTo>
                <a:lnTo>
                  <a:pt x="42300" y="9640"/>
                </a:lnTo>
                <a:lnTo>
                  <a:pt x="42300" y="9630"/>
                </a:lnTo>
                <a:lnTo>
                  <a:pt x="42300" y="9620"/>
                </a:lnTo>
                <a:lnTo>
                  <a:pt x="42310" y="9620"/>
                </a:lnTo>
                <a:lnTo>
                  <a:pt x="42320" y="9620"/>
                </a:lnTo>
                <a:lnTo>
                  <a:pt x="42310" y="9620"/>
                </a:lnTo>
                <a:lnTo>
                  <a:pt x="42310" y="9630"/>
                </a:lnTo>
                <a:lnTo>
                  <a:pt x="42310" y="9640"/>
                </a:lnTo>
                <a:lnTo>
                  <a:pt x="42320" y="9640"/>
                </a:lnTo>
                <a:lnTo>
                  <a:pt x="42330" y="9620"/>
                </a:lnTo>
                <a:lnTo>
                  <a:pt x="42340" y="9610"/>
                </a:lnTo>
                <a:lnTo>
                  <a:pt x="42350" y="9620"/>
                </a:lnTo>
                <a:lnTo>
                  <a:pt x="42360" y="9620"/>
                </a:lnTo>
                <a:lnTo>
                  <a:pt x="42370" y="9630"/>
                </a:lnTo>
                <a:lnTo>
                  <a:pt x="42380" y="9630"/>
                </a:lnTo>
                <a:lnTo>
                  <a:pt x="42380" y="9620"/>
                </a:lnTo>
                <a:lnTo>
                  <a:pt x="42380" y="9610"/>
                </a:lnTo>
                <a:lnTo>
                  <a:pt x="42390" y="9610"/>
                </a:lnTo>
                <a:lnTo>
                  <a:pt x="42390" y="9620"/>
                </a:lnTo>
                <a:lnTo>
                  <a:pt x="42390" y="9630"/>
                </a:lnTo>
                <a:lnTo>
                  <a:pt x="42400" y="9640"/>
                </a:lnTo>
                <a:lnTo>
                  <a:pt x="42410" y="9650"/>
                </a:lnTo>
                <a:lnTo>
                  <a:pt x="42420" y="9650"/>
                </a:lnTo>
                <a:lnTo>
                  <a:pt x="42420" y="9640"/>
                </a:lnTo>
                <a:lnTo>
                  <a:pt x="42420" y="9630"/>
                </a:lnTo>
                <a:lnTo>
                  <a:pt x="42420" y="9620"/>
                </a:lnTo>
                <a:lnTo>
                  <a:pt x="42410" y="9620"/>
                </a:lnTo>
                <a:lnTo>
                  <a:pt x="42410" y="9610"/>
                </a:lnTo>
                <a:lnTo>
                  <a:pt x="42410" y="9600"/>
                </a:lnTo>
                <a:lnTo>
                  <a:pt x="42400" y="9600"/>
                </a:lnTo>
                <a:lnTo>
                  <a:pt x="42400" y="9590"/>
                </a:lnTo>
                <a:lnTo>
                  <a:pt x="42400" y="9580"/>
                </a:lnTo>
                <a:lnTo>
                  <a:pt x="42400" y="9570"/>
                </a:lnTo>
                <a:lnTo>
                  <a:pt x="42390" y="9570"/>
                </a:lnTo>
                <a:lnTo>
                  <a:pt x="42390" y="9560"/>
                </a:lnTo>
                <a:lnTo>
                  <a:pt x="42400" y="9550"/>
                </a:lnTo>
                <a:lnTo>
                  <a:pt x="42420" y="9560"/>
                </a:lnTo>
                <a:lnTo>
                  <a:pt x="42430" y="9550"/>
                </a:lnTo>
                <a:lnTo>
                  <a:pt x="42450" y="9540"/>
                </a:lnTo>
                <a:lnTo>
                  <a:pt x="42460" y="9530"/>
                </a:lnTo>
                <a:lnTo>
                  <a:pt x="42460" y="9520"/>
                </a:lnTo>
                <a:lnTo>
                  <a:pt x="42450" y="9520"/>
                </a:lnTo>
                <a:lnTo>
                  <a:pt x="42450" y="9510"/>
                </a:lnTo>
                <a:lnTo>
                  <a:pt x="42460" y="9510"/>
                </a:lnTo>
                <a:lnTo>
                  <a:pt x="42470" y="9510"/>
                </a:lnTo>
                <a:lnTo>
                  <a:pt x="42480" y="9510"/>
                </a:lnTo>
                <a:lnTo>
                  <a:pt x="42490" y="9510"/>
                </a:lnTo>
                <a:lnTo>
                  <a:pt x="42500" y="9500"/>
                </a:lnTo>
                <a:lnTo>
                  <a:pt x="42500" y="9490"/>
                </a:lnTo>
                <a:lnTo>
                  <a:pt x="42490" y="9490"/>
                </a:lnTo>
                <a:lnTo>
                  <a:pt x="42480" y="9490"/>
                </a:lnTo>
                <a:lnTo>
                  <a:pt x="42470" y="9490"/>
                </a:lnTo>
                <a:lnTo>
                  <a:pt x="42470" y="9480"/>
                </a:lnTo>
                <a:lnTo>
                  <a:pt x="42470" y="9470"/>
                </a:lnTo>
                <a:lnTo>
                  <a:pt x="42480" y="9460"/>
                </a:lnTo>
                <a:lnTo>
                  <a:pt x="42480" y="9450"/>
                </a:lnTo>
                <a:lnTo>
                  <a:pt x="42470" y="9450"/>
                </a:lnTo>
                <a:lnTo>
                  <a:pt x="42470" y="9440"/>
                </a:lnTo>
                <a:lnTo>
                  <a:pt x="42460" y="9440"/>
                </a:lnTo>
                <a:lnTo>
                  <a:pt x="42460" y="9430"/>
                </a:lnTo>
                <a:lnTo>
                  <a:pt x="42460" y="9420"/>
                </a:lnTo>
                <a:lnTo>
                  <a:pt x="42470" y="9430"/>
                </a:lnTo>
                <a:lnTo>
                  <a:pt x="42480" y="9430"/>
                </a:lnTo>
                <a:lnTo>
                  <a:pt x="42490" y="9420"/>
                </a:lnTo>
                <a:lnTo>
                  <a:pt x="42500" y="9420"/>
                </a:lnTo>
                <a:lnTo>
                  <a:pt x="42500" y="9410"/>
                </a:lnTo>
                <a:lnTo>
                  <a:pt x="42500" y="9390"/>
                </a:lnTo>
                <a:lnTo>
                  <a:pt x="42510" y="9390"/>
                </a:lnTo>
                <a:lnTo>
                  <a:pt x="42510" y="9380"/>
                </a:lnTo>
                <a:lnTo>
                  <a:pt x="42520" y="9380"/>
                </a:lnTo>
                <a:lnTo>
                  <a:pt x="42530" y="9380"/>
                </a:lnTo>
                <a:lnTo>
                  <a:pt x="42540" y="9380"/>
                </a:lnTo>
                <a:lnTo>
                  <a:pt x="42540" y="9370"/>
                </a:lnTo>
                <a:lnTo>
                  <a:pt x="42540" y="9360"/>
                </a:lnTo>
                <a:lnTo>
                  <a:pt x="42530" y="9360"/>
                </a:lnTo>
                <a:lnTo>
                  <a:pt x="42530" y="9350"/>
                </a:lnTo>
                <a:lnTo>
                  <a:pt x="42530" y="9340"/>
                </a:lnTo>
                <a:lnTo>
                  <a:pt x="42540" y="9340"/>
                </a:lnTo>
                <a:lnTo>
                  <a:pt x="42550" y="9340"/>
                </a:lnTo>
                <a:lnTo>
                  <a:pt x="42560" y="9340"/>
                </a:lnTo>
                <a:lnTo>
                  <a:pt x="42570" y="9360"/>
                </a:lnTo>
                <a:lnTo>
                  <a:pt x="42580" y="9360"/>
                </a:lnTo>
                <a:lnTo>
                  <a:pt x="42590" y="9350"/>
                </a:lnTo>
                <a:lnTo>
                  <a:pt x="42600" y="9330"/>
                </a:lnTo>
                <a:lnTo>
                  <a:pt x="42600" y="9320"/>
                </a:lnTo>
                <a:lnTo>
                  <a:pt x="42590" y="9320"/>
                </a:lnTo>
                <a:lnTo>
                  <a:pt x="42590" y="9310"/>
                </a:lnTo>
                <a:lnTo>
                  <a:pt x="42600" y="9310"/>
                </a:lnTo>
                <a:lnTo>
                  <a:pt x="42610" y="9320"/>
                </a:lnTo>
                <a:lnTo>
                  <a:pt x="42620" y="9320"/>
                </a:lnTo>
                <a:lnTo>
                  <a:pt x="42630" y="9310"/>
                </a:lnTo>
                <a:lnTo>
                  <a:pt x="42630" y="9300"/>
                </a:lnTo>
                <a:lnTo>
                  <a:pt x="42630" y="9290"/>
                </a:lnTo>
                <a:lnTo>
                  <a:pt x="42630" y="9280"/>
                </a:lnTo>
                <a:lnTo>
                  <a:pt x="42630" y="9270"/>
                </a:lnTo>
                <a:lnTo>
                  <a:pt x="42640" y="9270"/>
                </a:lnTo>
                <a:lnTo>
                  <a:pt x="42650" y="9280"/>
                </a:lnTo>
                <a:lnTo>
                  <a:pt x="42650" y="9290"/>
                </a:lnTo>
                <a:lnTo>
                  <a:pt x="42650" y="9300"/>
                </a:lnTo>
                <a:lnTo>
                  <a:pt x="42660" y="9300"/>
                </a:lnTo>
                <a:lnTo>
                  <a:pt x="42670" y="9300"/>
                </a:lnTo>
                <a:lnTo>
                  <a:pt x="42680" y="9290"/>
                </a:lnTo>
                <a:lnTo>
                  <a:pt x="42680" y="9280"/>
                </a:lnTo>
                <a:lnTo>
                  <a:pt x="42680" y="9270"/>
                </a:lnTo>
                <a:lnTo>
                  <a:pt x="42690" y="9270"/>
                </a:lnTo>
                <a:lnTo>
                  <a:pt x="42690" y="9260"/>
                </a:lnTo>
                <a:lnTo>
                  <a:pt x="42700" y="9250"/>
                </a:lnTo>
                <a:lnTo>
                  <a:pt x="42710" y="9240"/>
                </a:lnTo>
                <a:lnTo>
                  <a:pt x="42720" y="9240"/>
                </a:lnTo>
                <a:lnTo>
                  <a:pt x="42750" y="9250"/>
                </a:lnTo>
                <a:lnTo>
                  <a:pt x="42760" y="9260"/>
                </a:lnTo>
                <a:lnTo>
                  <a:pt x="42770" y="9270"/>
                </a:lnTo>
                <a:lnTo>
                  <a:pt x="42780" y="9270"/>
                </a:lnTo>
                <a:lnTo>
                  <a:pt x="42790" y="9270"/>
                </a:lnTo>
                <a:lnTo>
                  <a:pt x="42800" y="9270"/>
                </a:lnTo>
                <a:lnTo>
                  <a:pt x="42800" y="9260"/>
                </a:lnTo>
                <a:lnTo>
                  <a:pt x="42790" y="9260"/>
                </a:lnTo>
                <a:lnTo>
                  <a:pt x="42780" y="9260"/>
                </a:lnTo>
                <a:lnTo>
                  <a:pt x="42780" y="9250"/>
                </a:lnTo>
                <a:lnTo>
                  <a:pt x="42790" y="9250"/>
                </a:lnTo>
                <a:lnTo>
                  <a:pt x="42790" y="9240"/>
                </a:lnTo>
                <a:lnTo>
                  <a:pt x="42800" y="9240"/>
                </a:lnTo>
                <a:lnTo>
                  <a:pt x="42810" y="9230"/>
                </a:lnTo>
                <a:lnTo>
                  <a:pt x="42810" y="9220"/>
                </a:lnTo>
                <a:lnTo>
                  <a:pt x="42810" y="9210"/>
                </a:lnTo>
                <a:lnTo>
                  <a:pt x="42820" y="9210"/>
                </a:lnTo>
                <a:lnTo>
                  <a:pt x="42830" y="9220"/>
                </a:lnTo>
                <a:lnTo>
                  <a:pt x="42830" y="9230"/>
                </a:lnTo>
                <a:lnTo>
                  <a:pt x="42830" y="9240"/>
                </a:lnTo>
                <a:lnTo>
                  <a:pt x="42830" y="9250"/>
                </a:lnTo>
                <a:lnTo>
                  <a:pt x="42830" y="9260"/>
                </a:lnTo>
                <a:lnTo>
                  <a:pt x="42840" y="9260"/>
                </a:lnTo>
                <a:lnTo>
                  <a:pt x="42840" y="9250"/>
                </a:lnTo>
                <a:lnTo>
                  <a:pt x="42850" y="9250"/>
                </a:lnTo>
                <a:lnTo>
                  <a:pt x="42860" y="9250"/>
                </a:lnTo>
                <a:lnTo>
                  <a:pt x="42870" y="9250"/>
                </a:lnTo>
                <a:lnTo>
                  <a:pt x="42880" y="9250"/>
                </a:lnTo>
                <a:lnTo>
                  <a:pt x="42870" y="12780"/>
                </a:lnTo>
                <a:lnTo>
                  <a:pt x="42860" y="16350"/>
                </a:lnTo>
                <a:lnTo>
                  <a:pt x="44260" y="16380"/>
                </a:lnTo>
                <a:lnTo>
                  <a:pt x="46160" y="16420"/>
                </a:lnTo>
                <a:lnTo>
                  <a:pt x="53190" y="16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