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EAST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NORTH EA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500" y="41550"/>
                </a:moveTo>
                <a:lnTo>
                  <a:pt x="80370" y="41530"/>
                </a:lnTo>
                <a:lnTo>
                  <a:pt x="80220" y="41530"/>
                </a:lnTo>
                <a:lnTo>
                  <a:pt x="80000" y="41500"/>
                </a:lnTo>
                <a:lnTo>
                  <a:pt x="79910" y="41440"/>
                </a:lnTo>
                <a:lnTo>
                  <a:pt x="79770" y="41380"/>
                </a:lnTo>
                <a:lnTo>
                  <a:pt x="79690" y="41390"/>
                </a:lnTo>
                <a:lnTo>
                  <a:pt x="79610" y="41390"/>
                </a:lnTo>
                <a:lnTo>
                  <a:pt x="79500" y="41410"/>
                </a:lnTo>
                <a:lnTo>
                  <a:pt x="79390" y="41380"/>
                </a:lnTo>
                <a:lnTo>
                  <a:pt x="79310" y="41310"/>
                </a:lnTo>
                <a:lnTo>
                  <a:pt x="79270" y="41270"/>
                </a:lnTo>
                <a:lnTo>
                  <a:pt x="79230" y="41270"/>
                </a:lnTo>
                <a:lnTo>
                  <a:pt x="79210" y="41290"/>
                </a:lnTo>
                <a:lnTo>
                  <a:pt x="79210" y="41320"/>
                </a:lnTo>
                <a:lnTo>
                  <a:pt x="79200" y="41390"/>
                </a:lnTo>
                <a:lnTo>
                  <a:pt x="79160" y="41450"/>
                </a:lnTo>
                <a:lnTo>
                  <a:pt x="79120" y="41460"/>
                </a:lnTo>
                <a:lnTo>
                  <a:pt x="79030" y="41420"/>
                </a:lnTo>
                <a:lnTo>
                  <a:pt x="78930" y="41380"/>
                </a:lnTo>
                <a:lnTo>
                  <a:pt x="78870" y="41400"/>
                </a:lnTo>
                <a:lnTo>
                  <a:pt x="78790" y="41430"/>
                </a:lnTo>
                <a:lnTo>
                  <a:pt x="78770" y="41440"/>
                </a:lnTo>
                <a:lnTo>
                  <a:pt x="78740" y="41440"/>
                </a:lnTo>
                <a:lnTo>
                  <a:pt x="78720" y="41450"/>
                </a:lnTo>
                <a:lnTo>
                  <a:pt x="78700" y="41450"/>
                </a:lnTo>
                <a:lnTo>
                  <a:pt x="78680" y="41460"/>
                </a:lnTo>
                <a:lnTo>
                  <a:pt x="78630" y="41480"/>
                </a:lnTo>
                <a:lnTo>
                  <a:pt x="78590" y="41490"/>
                </a:lnTo>
                <a:lnTo>
                  <a:pt x="78550" y="41500"/>
                </a:lnTo>
                <a:lnTo>
                  <a:pt x="78520" y="41500"/>
                </a:lnTo>
                <a:lnTo>
                  <a:pt x="78500" y="41490"/>
                </a:lnTo>
                <a:lnTo>
                  <a:pt x="78490" y="41490"/>
                </a:lnTo>
                <a:lnTo>
                  <a:pt x="78430" y="41520"/>
                </a:lnTo>
                <a:lnTo>
                  <a:pt x="78360" y="41540"/>
                </a:lnTo>
                <a:lnTo>
                  <a:pt x="78320" y="41590"/>
                </a:lnTo>
                <a:lnTo>
                  <a:pt x="78270" y="41570"/>
                </a:lnTo>
                <a:lnTo>
                  <a:pt x="78230" y="41530"/>
                </a:lnTo>
                <a:lnTo>
                  <a:pt x="78210" y="41500"/>
                </a:lnTo>
                <a:lnTo>
                  <a:pt x="78160" y="41490"/>
                </a:lnTo>
                <a:lnTo>
                  <a:pt x="78070" y="41470"/>
                </a:lnTo>
                <a:lnTo>
                  <a:pt x="77990" y="41460"/>
                </a:lnTo>
                <a:lnTo>
                  <a:pt x="77880" y="41440"/>
                </a:lnTo>
                <a:lnTo>
                  <a:pt x="77830" y="41430"/>
                </a:lnTo>
                <a:lnTo>
                  <a:pt x="77790" y="41440"/>
                </a:lnTo>
                <a:lnTo>
                  <a:pt x="77730" y="41420"/>
                </a:lnTo>
                <a:lnTo>
                  <a:pt x="77600" y="41400"/>
                </a:lnTo>
                <a:lnTo>
                  <a:pt x="77450" y="41350"/>
                </a:lnTo>
                <a:lnTo>
                  <a:pt x="77400" y="41340"/>
                </a:lnTo>
                <a:lnTo>
                  <a:pt x="77350" y="41320"/>
                </a:lnTo>
                <a:lnTo>
                  <a:pt x="77300" y="41340"/>
                </a:lnTo>
                <a:lnTo>
                  <a:pt x="77190" y="41320"/>
                </a:lnTo>
                <a:lnTo>
                  <a:pt x="77100" y="41290"/>
                </a:lnTo>
                <a:lnTo>
                  <a:pt x="77020" y="41280"/>
                </a:lnTo>
                <a:lnTo>
                  <a:pt x="76960" y="41260"/>
                </a:lnTo>
                <a:lnTo>
                  <a:pt x="76920" y="41160"/>
                </a:lnTo>
                <a:lnTo>
                  <a:pt x="76880" y="41120"/>
                </a:lnTo>
                <a:lnTo>
                  <a:pt x="76850" y="41070"/>
                </a:lnTo>
                <a:lnTo>
                  <a:pt x="76800" y="41030"/>
                </a:lnTo>
                <a:lnTo>
                  <a:pt x="76740" y="41000"/>
                </a:lnTo>
                <a:lnTo>
                  <a:pt x="76720" y="40950"/>
                </a:lnTo>
                <a:lnTo>
                  <a:pt x="76720" y="40900"/>
                </a:lnTo>
                <a:lnTo>
                  <a:pt x="76730" y="40860"/>
                </a:lnTo>
                <a:lnTo>
                  <a:pt x="76670" y="40810"/>
                </a:lnTo>
                <a:lnTo>
                  <a:pt x="76630" y="40770"/>
                </a:lnTo>
                <a:lnTo>
                  <a:pt x="76580" y="40800"/>
                </a:lnTo>
                <a:lnTo>
                  <a:pt x="76540" y="40830"/>
                </a:lnTo>
                <a:lnTo>
                  <a:pt x="76490" y="40860"/>
                </a:lnTo>
                <a:lnTo>
                  <a:pt x="76460" y="40880"/>
                </a:lnTo>
                <a:lnTo>
                  <a:pt x="76430" y="40840"/>
                </a:lnTo>
                <a:lnTo>
                  <a:pt x="76410" y="40800"/>
                </a:lnTo>
                <a:lnTo>
                  <a:pt x="76360" y="40740"/>
                </a:lnTo>
                <a:lnTo>
                  <a:pt x="76350" y="40690"/>
                </a:lnTo>
                <a:lnTo>
                  <a:pt x="76290" y="40660"/>
                </a:lnTo>
                <a:lnTo>
                  <a:pt x="76250" y="40680"/>
                </a:lnTo>
                <a:lnTo>
                  <a:pt x="76200" y="40710"/>
                </a:lnTo>
                <a:lnTo>
                  <a:pt x="76120" y="40730"/>
                </a:lnTo>
                <a:lnTo>
                  <a:pt x="76060" y="40720"/>
                </a:lnTo>
                <a:lnTo>
                  <a:pt x="76010" y="40670"/>
                </a:lnTo>
                <a:lnTo>
                  <a:pt x="75970" y="40660"/>
                </a:lnTo>
                <a:lnTo>
                  <a:pt x="75940" y="40650"/>
                </a:lnTo>
                <a:lnTo>
                  <a:pt x="75920" y="40610"/>
                </a:lnTo>
                <a:lnTo>
                  <a:pt x="75860" y="40580"/>
                </a:lnTo>
                <a:lnTo>
                  <a:pt x="75810" y="40520"/>
                </a:lnTo>
                <a:lnTo>
                  <a:pt x="75770" y="40430"/>
                </a:lnTo>
                <a:lnTo>
                  <a:pt x="75750" y="40350"/>
                </a:lnTo>
                <a:lnTo>
                  <a:pt x="75740" y="40300"/>
                </a:lnTo>
                <a:lnTo>
                  <a:pt x="75700" y="40260"/>
                </a:lnTo>
                <a:lnTo>
                  <a:pt x="75630" y="40230"/>
                </a:lnTo>
                <a:lnTo>
                  <a:pt x="75570" y="40190"/>
                </a:lnTo>
                <a:lnTo>
                  <a:pt x="75560" y="40130"/>
                </a:lnTo>
                <a:lnTo>
                  <a:pt x="75570" y="40050"/>
                </a:lnTo>
                <a:lnTo>
                  <a:pt x="75540" y="39980"/>
                </a:lnTo>
                <a:lnTo>
                  <a:pt x="75540" y="39940"/>
                </a:lnTo>
                <a:lnTo>
                  <a:pt x="75520" y="39890"/>
                </a:lnTo>
                <a:lnTo>
                  <a:pt x="75510" y="39870"/>
                </a:lnTo>
                <a:lnTo>
                  <a:pt x="75470" y="39830"/>
                </a:lnTo>
                <a:lnTo>
                  <a:pt x="75410" y="39760"/>
                </a:lnTo>
                <a:lnTo>
                  <a:pt x="75330" y="39700"/>
                </a:lnTo>
                <a:lnTo>
                  <a:pt x="75280" y="39670"/>
                </a:lnTo>
                <a:lnTo>
                  <a:pt x="75200" y="39520"/>
                </a:lnTo>
                <a:lnTo>
                  <a:pt x="75080" y="39350"/>
                </a:lnTo>
                <a:lnTo>
                  <a:pt x="75050" y="39280"/>
                </a:lnTo>
                <a:lnTo>
                  <a:pt x="75030" y="39150"/>
                </a:lnTo>
                <a:lnTo>
                  <a:pt x="75060" y="39090"/>
                </a:lnTo>
                <a:lnTo>
                  <a:pt x="75090" y="39030"/>
                </a:lnTo>
                <a:lnTo>
                  <a:pt x="75050" y="38990"/>
                </a:lnTo>
                <a:lnTo>
                  <a:pt x="75030" y="38950"/>
                </a:lnTo>
                <a:lnTo>
                  <a:pt x="75050" y="38890"/>
                </a:lnTo>
                <a:lnTo>
                  <a:pt x="75050" y="38820"/>
                </a:lnTo>
                <a:lnTo>
                  <a:pt x="75020" y="38770"/>
                </a:lnTo>
                <a:lnTo>
                  <a:pt x="74960" y="38660"/>
                </a:lnTo>
                <a:lnTo>
                  <a:pt x="74940" y="38600"/>
                </a:lnTo>
                <a:lnTo>
                  <a:pt x="74910" y="38540"/>
                </a:lnTo>
                <a:lnTo>
                  <a:pt x="74940" y="38490"/>
                </a:lnTo>
                <a:lnTo>
                  <a:pt x="74910" y="38410"/>
                </a:lnTo>
                <a:lnTo>
                  <a:pt x="74910" y="38390"/>
                </a:lnTo>
                <a:lnTo>
                  <a:pt x="74910" y="38300"/>
                </a:lnTo>
                <a:lnTo>
                  <a:pt x="74930" y="38200"/>
                </a:lnTo>
                <a:lnTo>
                  <a:pt x="74940" y="38180"/>
                </a:lnTo>
                <a:lnTo>
                  <a:pt x="74930" y="38150"/>
                </a:lnTo>
                <a:lnTo>
                  <a:pt x="74940" y="38120"/>
                </a:lnTo>
                <a:lnTo>
                  <a:pt x="74910" y="38080"/>
                </a:lnTo>
                <a:lnTo>
                  <a:pt x="74890" y="38050"/>
                </a:lnTo>
                <a:lnTo>
                  <a:pt x="74880" y="38010"/>
                </a:lnTo>
                <a:lnTo>
                  <a:pt x="74850" y="37970"/>
                </a:lnTo>
                <a:lnTo>
                  <a:pt x="74850" y="37940"/>
                </a:lnTo>
                <a:lnTo>
                  <a:pt x="74880" y="37890"/>
                </a:lnTo>
                <a:lnTo>
                  <a:pt x="74880" y="37860"/>
                </a:lnTo>
                <a:lnTo>
                  <a:pt x="74850" y="37820"/>
                </a:lnTo>
                <a:lnTo>
                  <a:pt x="74820" y="37770"/>
                </a:lnTo>
                <a:lnTo>
                  <a:pt x="74780" y="37750"/>
                </a:lnTo>
                <a:lnTo>
                  <a:pt x="74720" y="37740"/>
                </a:lnTo>
                <a:lnTo>
                  <a:pt x="74670" y="37700"/>
                </a:lnTo>
                <a:lnTo>
                  <a:pt x="74630" y="37680"/>
                </a:lnTo>
                <a:lnTo>
                  <a:pt x="74620" y="37640"/>
                </a:lnTo>
                <a:lnTo>
                  <a:pt x="74580" y="37590"/>
                </a:lnTo>
                <a:lnTo>
                  <a:pt x="74560" y="37560"/>
                </a:lnTo>
                <a:lnTo>
                  <a:pt x="74550" y="37510"/>
                </a:lnTo>
                <a:lnTo>
                  <a:pt x="74530" y="37470"/>
                </a:lnTo>
                <a:lnTo>
                  <a:pt x="74520" y="37440"/>
                </a:lnTo>
                <a:lnTo>
                  <a:pt x="74540" y="37400"/>
                </a:lnTo>
                <a:lnTo>
                  <a:pt x="74530" y="37370"/>
                </a:lnTo>
                <a:lnTo>
                  <a:pt x="74510" y="37330"/>
                </a:lnTo>
                <a:lnTo>
                  <a:pt x="74520" y="37280"/>
                </a:lnTo>
                <a:lnTo>
                  <a:pt x="74530" y="37250"/>
                </a:lnTo>
                <a:lnTo>
                  <a:pt x="74550" y="37220"/>
                </a:lnTo>
                <a:lnTo>
                  <a:pt x="74540" y="37190"/>
                </a:lnTo>
                <a:lnTo>
                  <a:pt x="74520" y="37160"/>
                </a:lnTo>
                <a:lnTo>
                  <a:pt x="74510" y="37140"/>
                </a:lnTo>
                <a:lnTo>
                  <a:pt x="74510" y="37120"/>
                </a:lnTo>
                <a:lnTo>
                  <a:pt x="74520" y="37090"/>
                </a:lnTo>
                <a:lnTo>
                  <a:pt x="74540" y="37060"/>
                </a:lnTo>
                <a:lnTo>
                  <a:pt x="74560" y="37040"/>
                </a:lnTo>
                <a:lnTo>
                  <a:pt x="74590" y="37030"/>
                </a:lnTo>
                <a:lnTo>
                  <a:pt x="74610" y="36990"/>
                </a:lnTo>
                <a:lnTo>
                  <a:pt x="74610" y="36960"/>
                </a:lnTo>
                <a:lnTo>
                  <a:pt x="74610" y="36940"/>
                </a:lnTo>
                <a:lnTo>
                  <a:pt x="74610" y="36930"/>
                </a:lnTo>
                <a:lnTo>
                  <a:pt x="74610" y="36920"/>
                </a:lnTo>
                <a:lnTo>
                  <a:pt x="74610" y="36890"/>
                </a:lnTo>
                <a:lnTo>
                  <a:pt x="74610" y="36860"/>
                </a:lnTo>
                <a:lnTo>
                  <a:pt x="74610" y="36840"/>
                </a:lnTo>
                <a:lnTo>
                  <a:pt x="74610" y="36820"/>
                </a:lnTo>
                <a:lnTo>
                  <a:pt x="74620" y="36800"/>
                </a:lnTo>
                <a:lnTo>
                  <a:pt x="74630" y="36790"/>
                </a:lnTo>
                <a:lnTo>
                  <a:pt x="74640" y="36760"/>
                </a:lnTo>
                <a:lnTo>
                  <a:pt x="74630" y="36730"/>
                </a:lnTo>
                <a:lnTo>
                  <a:pt x="74630" y="36720"/>
                </a:lnTo>
                <a:lnTo>
                  <a:pt x="74630" y="36700"/>
                </a:lnTo>
                <a:lnTo>
                  <a:pt x="74630" y="36680"/>
                </a:lnTo>
                <a:lnTo>
                  <a:pt x="74610" y="36660"/>
                </a:lnTo>
                <a:lnTo>
                  <a:pt x="74610" y="36640"/>
                </a:lnTo>
                <a:lnTo>
                  <a:pt x="74600" y="36630"/>
                </a:lnTo>
                <a:lnTo>
                  <a:pt x="74600" y="36610"/>
                </a:lnTo>
                <a:lnTo>
                  <a:pt x="74610" y="36610"/>
                </a:lnTo>
                <a:lnTo>
                  <a:pt x="74630" y="36610"/>
                </a:lnTo>
                <a:lnTo>
                  <a:pt x="74640" y="36600"/>
                </a:lnTo>
                <a:lnTo>
                  <a:pt x="74660" y="36590"/>
                </a:lnTo>
                <a:lnTo>
                  <a:pt x="74650" y="36560"/>
                </a:lnTo>
                <a:lnTo>
                  <a:pt x="74650" y="36540"/>
                </a:lnTo>
                <a:lnTo>
                  <a:pt x="74650" y="36520"/>
                </a:lnTo>
                <a:lnTo>
                  <a:pt x="74650" y="36490"/>
                </a:lnTo>
                <a:lnTo>
                  <a:pt x="74650" y="36460"/>
                </a:lnTo>
                <a:lnTo>
                  <a:pt x="74640" y="36430"/>
                </a:lnTo>
                <a:lnTo>
                  <a:pt x="74620" y="36410"/>
                </a:lnTo>
                <a:lnTo>
                  <a:pt x="74600" y="36400"/>
                </a:lnTo>
                <a:lnTo>
                  <a:pt x="74590" y="36400"/>
                </a:lnTo>
                <a:lnTo>
                  <a:pt x="74580" y="36400"/>
                </a:lnTo>
                <a:lnTo>
                  <a:pt x="74570" y="36400"/>
                </a:lnTo>
                <a:lnTo>
                  <a:pt x="74540" y="36400"/>
                </a:lnTo>
                <a:lnTo>
                  <a:pt x="74520" y="36390"/>
                </a:lnTo>
                <a:lnTo>
                  <a:pt x="74490" y="36380"/>
                </a:lnTo>
                <a:lnTo>
                  <a:pt x="74470" y="36370"/>
                </a:lnTo>
                <a:lnTo>
                  <a:pt x="74470" y="36350"/>
                </a:lnTo>
                <a:lnTo>
                  <a:pt x="74480" y="36330"/>
                </a:lnTo>
                <a:lnTo>
                  <a:pt x="74510" y="36320"/>
                </a:lnTo>
                <a:lnTo>
                  <a:pt x="74530" y="36300"/>
                </a:lnTo>
                <a:lnTo>
                  <a:pt x="74540" y="36280"/>
                </a:lnTo>
                <a:lnTo>
                  <a:pt x="74540" y="36260"/>
                </a:lnTo>
                <a:lnTo>
                  <a:pt x="74540" y="36240"/>
                </a:lnTo>
                <a:lnTo>
                  <a:pt x="74530" y="36230"/>
                </a:lnTo>
                <a:lnTo>
                  <a:pt x="74530" y="36210"/>
                </a:lnTo>
                <a:lnTo>
                  <a:pt x="74530" y="36190"/>
                </a:lnTo>
                <a:lnTo>
                  <a:pt x="74540" y="36170"/>
                </a:lnTo>
                <a:lnTo>
                  <a:pt x="74530" y="36160"/>
                </a:lnTo>
                <a:lnTo>
                  <a:pt x="74530" y="36140"/>
                </a:lnTo>
                <a:lnTo>
                  <a:pt x="74520" y="36110"/>
                </a:lnTo>
                <a:lnTo>
                  <a:pt x="74520" y="36080"/>
                </a:lnTo>
                <a:lnTo>
                  <a:pt x="74510" y="36060"/>
                </a:lnTo>
                <a:lnTo>
                  <a:pt x="74490" y="36040"/>
                </a:lnTo>
                <a:lnTo>
                  <a:pt x="74490" y="36020"/>
                </a:lnTo>
                <a:lnTo>
                  <a:pt x="74510" y="36000"/>
                </a:lnTo>
                <a:lnTo>
                  <a:pt x="74530" y="35990"/>
                </a:lnTo>
                <a:lnTo>
                  <a:pt x="74520" y="35970"/>
                </a:lnTo>
                <a:lnTo>
                  <a:pt x="74500" y="35940"/>
                </a:lnTo>
                <a:lnTo>
                  <a:pt x="74490" y="35920"/>
                </a:lnTo>
                <a:lnTo>
                  <a:pt x="74460" y="35900"/>
                </a:lnTo>
                <a:lnTo>
                  <a:pt x="74440" y="35890"/>
                </a:lnTo>
                <a:lnTo>
                  <a:pt x="74410" y="35870"/>
                </a:lnTo>
                <a:lnTo>
                  <a:pt x="74400" y="35860"/>
                </a:lnTo>
                <a:lnTo>
                  <a:pt x="74400" y="35830"/>
                </a:lnTo>
                <a:lnTo>
                  <a:pt x="74390" y="35800"/>
                </a:lnTo>
                <a:lnTo>
                  <a:pt x="74380" y="35780"/>
                </a:lnTo>
                <a:lnTo>
                  <a:pt x="74360" y="35770"/>
                </a:lnTo>
                <a:lnTo>
                  <a:pt x="74370" y="35750"/>
                </a:lnTo>
                <a:lnTo>
                  <a:pt x="74360" y="35730"/>
                </a:lnTo>
                <a:lnTo>
                  <a:pt x="74350" y="35720"/>
                </a:lnTo>
                <a:lnTo>
                  <a:pt x="74340" y="35700"/>
                </a:lnTo>
                <a:lnTo>
                  <a:pt x="74350" y="35680"/>
                </a:lnTo>
                <a:lnTo>
                  <a:pt x="74350" y="35640"/>
                </a:lnTo>
                <a:lnTo>
                  <a:pt x="74350" y="35610"/>
                </a:lnTo>
                <a:lnTo>
                  <a:pt x="74340" y="35600"/>
                </a:lnTo>
                <a:lnTo>
                  <a:pt x="74330" y="35590"/>
                </a:lnTo>
                <a:lnTo>
                  <a:pt x="74320" y="35580"/>
                </a:lnTo>
                <a:lnTo>
                  <a:pt x="74300" y="35580"/>
                </a:lnTo>
                <a:lnTo>
                  <a:pt x="74290" y="35570"/>
                </a:lnTo>
                <a:lnTo>
                  <a:pt x="74280" y="35560"/>
                </a:lnTo>
                <a:lnTo>
                  <a:pt x="74270" y="35550"/>
                </a:lnTo>
                <a:lnTo>
                  <a:pt x="74260" y="35540"/>
                </a:lnTo>
                <a:lnTo>
                  <a:pt x="74260" y="35530"/>
                </a:lnTo>
                <a:lnTo>
                  <a:pt x="74270" y="35510"/>
                </a:lnTo>
                <a:lnTo>
                  <a:pt x="74280" y="35500"/>
                </a:lnTo>
                <a:lnTo>
                  <a:pt x="74270" y="35480"/>
                </a:lnTo>
                <a:lnTo>
                  <a:pt x="74260" y="35450"/>
                </a:lnTo>
                <a:lnTo>
                  <a:pt x="74250" y="35440"/>
                </a:lnTo>
                <a:lnTo>
                  <a:pt x="74230" y="35430"/>
                </a:lnTo>
                <a:lnTo>
                  <a:pt x="74210" y="35420"/>
                </a:lnTo>
                <a:lnTo>
                  <a:pt x="74200" y="35400"/>
                </a:lnTo>
                <a:lnTo>
                  <a:pt x="74180" y="35370"/>
                </a:lnTo>
                <a:lnTo>
                  <a:pt x="74170" y="35340"/>
                </a:lnTo>
                <a:lnTo>
                  <a:pt x="74150" y="35320"/>
                </a:lnTo>
                <a:lnTo>
                  <a:pt x="74140" y="35300"/>
                </a:lnTo>
                <a:lnTo>
                  <a:pt x="74120" y="35280"/>
                </a:lnTo>
                <a:lnTo>
                  <a:pt x="74100" y="35250"/>
                </a:lnTo>
                <a:lnTo>
                  <a:pt x="74100" y="35240"/>
                </a:lnTo>
                <a:lnTo>
                  <a:pt x="74070" y="35200"/>
                </a:lnTo>
                <a:lnTo>
                  <a:pt x="74060" y="35180"/>
                </a:lnTo>
                <a:lnTo>
                  <a:pt x="74040" y="35150"/>
                </a:lnTo>
                <a:lnTo>
                  <a:pt x="74040" y="35140"/>
                </a:lnTo>
                <a:lnTo>
                  <a:pt x="74030" y="35120"/>
                </a:lnTo>
                <a:lnTo>
                  <a:pt x="74030" y="35100"/>
                </a:lnTo>
                <a:lnTo>
                  <a:pt x="74020" y="35090"/>
                </a:lnTo>
                <a:lnTo>
                  <a:pt x="74010" y="35070"/>
                </a:lnTo>
                <a:lnTo>
                  <a:pt x="74000" y="35070"/>
                </a:lnTo>
                <a:lnTo>
                  <a:pt x="73990" y="35040"/>
                </a:lnTo>
                <a:lnTo>
                  <a:pt x="73970" y="35020"/>
                </a:lnTo>
                <a:lnTo>
                  <a:pt x="73950" y="35010"/>
                </a:lnTo>
                <a:lnTo>
                  <a:pt x="73950" y="34990"/>
                </a:lnTo>
                <a:lnTo>
                  <a:pt x="73950" y="34970"/>
                </a:lnTo>
                <a:lnTo>
                  <a:pt x="73940" y="34960"/>
                </a:lnTo>
                <a:lnTo>
                  <a:pt x="73940" y="34950"/>
                </a:lnTo>
                <a:lnTo>
                  <a:pt x="73940" y="34930"/>
                </a:lnTo>
                <a:lnTo>
                  <a:pt x="73920" y="34930"/>
                </a:lnTo>
                <a:lnTo>
                  <a:pt x="73910" y="34930"/>
                </a:lnTo>
                <a:lnTo>
                  <a:pt x="73900" y="34930"/>
                </a:lnTo>
                <a:lnTo>
                  <a:pt x="73890" y="34920"/>
                </a:lnTo>
                <a:lnTo>
                  <a:pt x="73880" y="34890"/>
                </a:lnTo>
                <a:lnTo>
                  <a:pt x="73870" y="34860"/>
                </a:lnTo>
                <a:lnTo>
                  <a:pt x="73860" y="34840"/>
                </a:lnTo>
                <a:lnTo>
                  <a:pt x="73850" y="34830"/>
                </a:lnTo>
                <a:lnTo>
                  <a:pt x="73850" y="34810"/>
                </a:lnTo>
                <a:lnTo>
                  <a:pt x="73840" y="34790"/>
                </a:lnTo>
                <a:lnTo>
                  <a:pt x="73810" y="34780"/>
                </a:lnTo>
                <a:lnTo>
                  <a:pt x="73790" y="34780"/>
                </a:lnTo>
                <a:lnTo>
                  <a:pt x="73780" y="34770"/>
                </a:lnTo>
                <a:lnTo>
                  <a:pt x="73780" y="34750"/>
                </a:lnTo>
                <a:lnTo>
                  <a:pt x="73770" y="34740"/>
                </a:lnTo>
                <a:lnTo>
                  <a:pt x="73740" y="34730"/>
                </a:lnTo>
                <a:lnTo>
                  <a:pt x="73730" y="34720"/>
                </a:lnTo>
                <a:lnTo>
                  <a:pt x="73720" y="34710"/>
                </a:lnTo>
                <a:lnTo>
                  <a:pt x="73710" y="34690"/>
                </a:lnTo>
                <a:lnTo>
                  <a:pt x="73700" y="34680"/>
                </a:lnTo>
                <a:lnTo>
                  <a:pt x="73680" y="34680"/>
                </a:lnTo>
                <a:lnTo>
                  <a:pt x="73650" y="34680"/>
                </a:lnTo>
                <a:lnTo>
                  <a:pt x="73630" y="34670"/>
                </a:lnTo>
                <a:lnTo>
                  <a:pt x="73570" y="34660"/>
                </a:lnTo>
                <a:lnTo>
                  <a:pt x="73530" y="34660"/>
                </a:lnTo>
                <a:lnTo>
                  <a:pt x="73500" y="34650"/>
                </a:lnTo>
                <a:lnTo>
                  <a:pt x="73500" y="34640"/>
                </a:lnTo>
                <a:lnTo>
                  <a:pt x="73510" y="34640"/>
                </a:lnTo>
                <a:lnTo>
                  <a:pt x="73480" y="34630"/>
                </a:lnTo>
                <a:lnTo>
                  <a:pt x="73460" y="34630"/>
                </a:lnTo>
                <a:lnTo>
                  <a:pt x="73440" y="34640"/>
                </a:lnTo>
                <a:lnTo>
                  <a:pt x="73420" y="34640"/>
                </a:lnTo>
                <a:lnTo>
                  <a:pt x="73400" y="34620"/>
                </a:lnTo>
                <a:lnTo>
                  <a:pt x="73400" y="34610"/>
                </a:lnTo>
                <a:lnTo>
                  <a:pt x="73410" y="34590"/>
                </a:lnTo>
                <a:lnTo>
                  <a:pt x="73410" y="34560"/>
                </a:lnTo>
                <a:lnTo>
                  <a:pt x="73410" y="34550"/>
                </a:lnTo>
                <a:lnTo>
                  <a:pt x="73410" y="34530"/>
                </a:lnTo>
                <a:lnTo>
                  <a:pt x="73400" y="34520"/>
                </a:lnTo>
                <a:lnTo>
                  <a:pt x="73410" y="34510"/>
                </a:lnTo>
                <a:lnTo>
                  <a:pt x="73410" y="34500"/>
                </a:lnTo>
                <a:lnTo>
                  <a:pt x="73400" y="34480"/>
                </a:lnTo>
                <a:lnTo>
                  <a:pt x="73400" y="34460"/>
                </a:lnTo>
                <a:lnTo>
                  <a:pt x="73410" y="34440"/>
                </a:lnTo>
                <a:lnTo>
                  <a:pt x="73410" y="34430"/>
                </a:lnTo>
                <a:lnTo>
                  <a:pt x="73420" y="34420"/>
                </a:lnTo>
                <a:lnTo>
                  <a:pt x="73420" y="34410"/>
                </a:lnTo>
                <a:lnTo>
                  <a:pt x="73420" y="34390"/>
                </a:lnTo>
                <a:lnTo>
                  <a:pt x="73420" y="34380"/>
                </a:lnTo>
                <a:lnTo>
                  <a:pt x="73400" y="34360"/>
                </a:lnTo>
                <a:lnTo>
                  <a:pt x="73400" y="34340"/>
                </a:lnTo>
                <a:lnTo>
                  <a:pt x="73390" y="34330"/>
                </a:lnTo>
                <a:lnTo>
                  <a:pt x="73370" y="34330"/>
                </a:lnTo>
                <a:lnTo>
                  <a:pt x="73360" y="34320"/>
                </a:lnTo>
                <a:lnTo>
                  <a:pt x="73350" y="34300"/>
                </a:lnTo>
                <a:lnTo>
                  <a:pt x="73350" y="34280"/>
                </a:lnTo>
                <a:lnTo>
                  <a:pt x="73340" y="34270"/>
                </a:lnTo>
                <a:lnTo>
                  <a:pt x="73340" y="34250"/>
                </a:lnTo>
                <a:lnTo>
                  <a:pt x="73330" y="34240"/>
                </a:lnTo>
                <a:lnTo>
                  <a:pt x="73330" y="34230"/>
                </a:lnTo>
                <a:lnTo>
                  <a:pt x="73330" y="34220"/>
                </a:lnTo>
                <a:lnTo>
                  <a:pt x="73310" y="34210"/>
                </a:lnTo>
                <a:lnTo>
                  <a:pt x="73300" y="34200"/>
                </a:lnTo>
                <a:lnTo>
                  <a:pt x="73300" y="34180"/>
                </a:lnTo>
                <a:lnTo>
                  <a:pt x="73300" y="34170"/>
                </a:lnTo>
                <a:lnTo>
                  <a:pt x="73300" y="34160"/>
                </a:lnTo>
                <a:lnTo>
                  <a:pt x="73310" y="34150"/>
                </a:lnTo>
                <a:lnTo>
                  <a:pt x="73320" y="34140"/>
                </a:lnTo>
                <a:lnTo>
                  <a:pt x="73330" y="34130"/>
                </a:lnTo>
                <a:lnTo>
                  <a:pt x="73320" y="34110"/>
                </a:lnTo>
                <a:lnTo>
                  <a:pt x="73330" y="34100"/>
                </a:lnTo>
                <a:lnTo>
                  <a:pt x="73330" y="34090"/>
                </a:lnTo>
                <a:lnTo>
                  <a:pt x="73320" y="34080"/>
                </a:lnTo>
                <a:lnTo>
                  <a:pt x="73310" y="34070"/>
                </a:lnTo>
                <a:lnTo>
                  <a:pt x="73310" y="34050"/>
                </a:lnTo>
                <a:lnTo>
                  <a:pt x="73310" y="34040"/>
                </a:lnTo>
                <a:lnTo>
                  <a:pt x="73310" y="34030"/>
                </a:lnTo>
                <a:lnTo>
                  <a:pt x="73300" y="34020"/>
                </a:lnTo>
                <a:lnTo>
                  <a:pt x="73300" y="34010"/>
                </a:lnTo>
                <a:lnTo>
                  <a:pt x="73290" y="34000"/>
                </a:lnTo>
                <a:lnTo>
                  <a:pt x="73290" y="33990"/>
                </a:lnTo>
                <a:lnTo>
                  <a:pt x="73280" y="33980"/>
                </a:lnTo>
                <a:lnTo>
                  <a:pt x="73290" y="33980"/>
                </a:lnTo>
                <a:lnTo>
                  <a:pt x="73290" y="33970"/>
                </a:lnTo>
                <a:lnTo>
                  <a:pt x="73300" y="33960"/>
                </a:lnTo>
                <a:lnTo>
                  <a:pt x="73290" y="33950"/>
                </a:lnTo>
                <a:lnTo>
                  <a:pt x="73290" y="33940"/>
                </a:lnTo>
                <a:lnTo>
                  <a:pt x="73290" y="33930"/>
                </a:lnTo>
                <a:lnTo>
                  <a:pt x="73290" y="33910"/>
                </a:lnTo>
                <a:lnTo>
                  <a:pt x="73300" y="33910"/>
                </a:lnTo>
                <a:lnTo>
                  <a:pt x="73320" y="33900"/>
                </a:lnTo>
                <a:lnTo>
                  <a:pt x="73320" y="33890"/>
                </a:lnTo>
                <a:lnTo>
                  <a:pt x="73320" y="33880"/>
                </a:lnTo>
                <a:lnTo>
                  <a:pt x="73310" y="33880"/>
                </a:lnTo>
                <a:lnTo>
                  <a:pt x="73310" y="33870"/>
                </a:lnTo>
                <a:lnTo>
                  <a:pt x="73300" y="33870"/>
                </a:lnTo>
                <a:lnTo>
                  <a:pt x="73300" y="33860"/>
                </a:lnTo>
                <a:lnTo>
                  <a:pt x="73310" y="33850"/>
                </a:lnTo>
                <a:lnTo>
                  <a:pt x="73310" y="33840"/>
                </a:lnTo>
                <a:lnTo>
                  <a:pt x="73320" y="33840"/>
                </a:lnTo>
                <a:lnTo>
                  <a:pt x="73320" y="33830"/>
                </a:lnTo>
                <a:lnTo>
                  <a:pt x="73320" y="33820"/>
                </a:lnTo>
                <a:lnTo>
                  <a:pt x="73330" y="33810"/>
                </a:lnTo>
                <a:lnTo>
                  <a:pt x="73330" y="33800"/>
                </a:lnTo>
                <a:lnTo>
                  <a:pt x="73340" y="33800"/>
                </a:lnTo>
                <a:lnTo>
                  <a:pt x="73350" y="33800"/>
                </a:lnTo>
                <a:lnTo>
                  <a:pt x="73360" y="33800"/>
                </a:lnTo>
                <a:lnTo>
                  <a:pt x="73370" y="33800"/>
                </a:lnTo>
                <a:lnTo>
                  <a:pt x="73380" y="33790"/>
                </a:lnTo>
                <a:lnTo>
                  <a:pt x="73380" y="33780"/>
                </a:lnTo>
                <a:lnTo>
                  <a:pt x="73390" y="33770"/>
                </a:lnTo>
                <a:lnTo>
                  <a:pt x="73400" y="33760"/>
                </a:lnTo>
                <a:lnTo>
                  <a:pt x="73400" y="33750"/>
                </a:lnTo>
                <a:lnTo>
                  <a:pt x="73410" y="33740"/>
                </a:lnTo>
                <a:lnTo>
                  <a:pt x="73410" y="33720"/>
                </a:lnTo>
                <a:lnTo>
                  <a:pt x="73410" y="33710"/>
                </a:lnTo>
                <a:lnTo>
                  <a:pt x="73400" y="33700"/>
                </a:lnTo>
                <a:lnTo>
                  <a:pt x="73400" y="33690"/>
                </a:lnTo>
                <a:lnTo>
                  <a:pt x="73390" y="33690"/>
                </a:lnTo>
                <a:lnTo>
                  <a:pt x="73390" y="33670"/>
                </a:lnTo>
                <a:lnTo>
                  <a:pt x="73390" y="33660"/>
                </a:lnTo>
                <a:lnTo>
                  <a:pt x="73380" y="33650"/>
                </a:lnTo>
                <a:lnTo>
                  <a:pt x="73380" y="33640"/>
                </a:lnTo>
                <a:lnTo>
                  <a:pt x="73380" y="33630"/>
                </a:lnTo>
                <a:lnTo>
                  <a:pt x="73390" y="33610"/>
                </a:lnTo>
                <a:lnTo>
                  <a:pt x="73380" y="33600"/>
                </a:lnTo>
                <a:lnTo>
                  <a:pt x="73380" y="33590"/>
                </a:lnTo>
                <a:lnTo>
                  <a:pt x="73370" y="33580"/>
                </a:lnTo>
                <a:lnTo>
                  <a:pt x="73360" y="33570"/>
                </a:lnTo>
                <a:lnTo>
                  <a:pt x="73360" y="33560"/>
                </a:lnTo>
                <a:lnTo>
                  <a:pt x="73360" y="33550"/>
                </a:lnTo>
                <a:lnTo>
                  <a:pt x="73360" y="33540"/>
                </a:lnTo>
                <a:lnTo>
                  <a:pt x="73360" y="33520"/>
                </a:lnTo>
                <a:lnTo>
                  <a:pt x="73360" y="33510"/>
                </a:lnTo>
                <a:lnTo>
                  <a:pt x="73370" y="33500"/>
                </a:lnTo>
                <a:lnTo>
                  <a:pt x="73380" y="33490"/>
                </a:lnTo>
                <a:lnTo>
                  <a:pt x="73380" y="33480"/>
                </a:lnTo>
                <a:lnTo>
                  <a:pt x="73380" y="33470"/>
                </a:lnTo>
                <a:lnTo>
                  <a:pt x="73370" y="33460"/>
                </a:lnTo>
                <a:lnTo>
                  <a:pt x="73370" y="33450"/>
                </a:lnTo>
                <a:lnTo>
                  <a:pt x="73370" y="33430"/>
                </a:lnTo>
                <a:lnTo>
                  <a:pt x="73360" y="33410"/>
                </a:lnTo>
                <a:lnTo>
                  <a:pt x="73360" y="33390"/>
                </a:lnTo>
                <a:lnTo>
                  <a:pt x="73350" y="33380"/>
                </a:lnTo>
                <a:lnTo>
                  <a:pt x="73360" y="33370"/>
                </a:lnTo>
                <a:lnTo>
                  <a:pt x="73370" y="33360"/>
                </a:lnTo>
                <a:lnTo>
                  <a:pt x="73380" y="33350"/>
                </a:lnTo>
                <a:lnTo>
                  <a:pt x="73380" y="33340"/>
                </a:lnTo>
                <a:lnTo>
                  <a:pt x="73390" y="33320"/>
                </a:lnTo>
                <a:lnTo>
                  <a:pt x="73390" y="33300"/>
                </a:lnTo>
                <a:lnTo>
                  <a:pt x="73400" y="33300"/>
                </a:lnTo>
                <a:lnTo>
                  <a:pt x="73400" y="33290"/>
                </a:lnTo>
                <a:lnTo>
                  <a:pt x="73400" y="33280"/>
                </a:lnTo>
                <a:lnTo>
                  <a:pt x="73400" y="33270"/>
                </a:lnTo>
                <a:lnTo>
                  <a:pt x="73400" y="33260"/>
                </a:lnTo>
                <a:lnTo>
                  <a:pt x="73390" y="33260"/>
                </a:lnTo>
                <a:lnTo>
                  <a:pt x="73390" y="33250"/>
                </a:lnTo>
                <a:lnTo>
                  <a:pt x="73390" y="33240"/>
                </a:lnTo>
                <a:lnTo>
                  <a:pt x="73380" y="33240"/>
                </a:lnTo>
                <a:lnTo>
                  <a:pt x="73380" y="33230"/>
                </a:lnTo>
                <a:lnTo>
                  <a:pt x="73390" y="33220"/>
                </a:lnTo>
                <a:lnTo>
                  <a:pt x="73390" y="33210"/>
                </a:lnTo>
                <a:lnTo>
                  <a:pt x="73390" y="33200"/>
                </a:lnTo>
                <a:lnTo>
                  <a:pt x="73400" y="33200"/>
                </a:lnTo>
                <a:lnTo>
                  <a:pt x="73410" y="33190"/>
                </a:lnTo>
                <a:lnTo>
                  <a:pt x="73410" y="33180"/>
                </a:lnTo>
                <a:lnTo>
                  <a:pt x="73420" y="33160"/>
                </a:lnTo>
                <a:lnTo>
                  <a:pt x="73440" y="33160"/>
                </a:lnTo>
                <a:lnTo>
                  <a:pt x="73460" y="33160"/>
                </a:lnTo>
                <a:lnTo>
                  <a:pt x="73470" y="33150"/>
                </a:lnTo>
                <a:lnTo>
                  <a:pt x="73480" y="33160"/>
                </a:lnTo>
                <a:lnTo>
                  <a:pt x="73480" y="33150"/>
                </a:lnTo>
                <a:lnTo>
                  <a:pt x="73480" y="33140"/>
                </a:lnTo>
                <a:lnTo>
                  <a:pt x="73480" y="33130"/>
                </a:lnTo>
                <a:lnTo>
                  <a:pt x="73490" y="33130"/>
                </a:lnTo>
                <a:lnTo>
                  <a:pt x="73500" y="33120"/>
                </a:lnTo>
                <a:lnTo>
                  <a:pt x="73510" y="33120"/>
                </a:lnTo>
                <a:lnTo>
                  <a:pt x="73520" y="33120"/>
                </a:lnTo>
                <a:lnTo>
                  <a:pt x="73530" y="33110"/>
                </a:lnTo>
                <a:lnTo>
                  <a:pt x="73530" y="33100"/>
                </a:lnTo>
                <a:lnTo>
                  <a:pt x="73530" y="33090"/>
                </a:lnTo>
                <a:lnTo>
                  <a:pt x="73530" y="33080"/>
                </a:lnTo>
                <a:lnTo>
                  <a:pt x="73540" y="33070"/>
                </a:lnTo>
                <a:lnTo>
                  <a:pt x="73550" y="33070"/>
                </a:lnTo>
                <a:lnTo>
                  <a:pt x="73560" y="33060"/>
                </a:lnTo>
                <a:lnTo>
                  <a:pt x="73570" y="33060"/>
                </a:lnTo>
                <a:lnTo>
                  <a:pt x="73570" y="33050"/>
                </a:lnTo>
                <a:lnTo>
                  <a:pt x="73570" y="33040"/>
                </a:lnTo>
                <a:lnTo>
                  <a:pt x="73580" y="33030"/>
                </a:lnTo>
                <a:lnTo>
                  <a:pt x="73580" y="33040"/>
                </a:lnTo>
                <a:lnTo>
                  <a:pt x="73590" y="33040"/>
                </a:lnTo>
                <a:lnTo>
                  <a:pt x="73610" y="33040"/>
                </a:lnTo>
                <a:lnTo>
                  <a:pt x="73610" y="33030"/>
                </a:lnTo>
                <a:lnTo>
                  <a:pt x="73610" y="33020"/>
                </a:lnTo>
                <a:lnTo>
                  <a:pt x="73620" y="33020"/>
                </a:lnTo>
                <a:lnTo>
                  <a:pt x="73630" y="33020"/>
                </a:lnTo>
                <a:lnTo>
                  <a:pt x="73640" y="33020"/>
                </a:lnTo>
                <a:lnTo>
                  <a:pt x="73640" y="33010"/>
                </a:lnTo>
                <a:lnTo>
                  <a:pt x="73640" y="33000"/>
                </a:lnTo>
                <a:lnTo>
                  <a:pt x="73650" y="32990"/>
                </a:lnTo>
                <a:lnTo>
                  <a:pt x="73650" y="32980"/>
                </a:lnTo>
                <a:lnTo>
                  <a:pt x="73650" y="32970"/>
                </a:lnTo>
                <a:lnTo>
                  <a:pt x="73650" y="32960"/>
                </a:lnTo>
                <a:lnTo>
                  <a:pt x="73670" y="32970"/>
                </a:lnTo>
                <a:lnTo>
                  <a:pt x="73680" y="32970"/>
                </a:lnTo>
                <a:lnTo>
                  <a:pt x="73690" y="32960"/>
                </a:lnTo>
                <a:lnTo>
                  <a:pt x="73700" y="32950"/>
                </a:lnTo>
                <a:lnTo>
                  <a:pt x="73690" y="32940"/>
                </a:lnTo>
                <a:lnTo>
                  <a:pt x="73690" y="32930"/>
                </a:lnTo>
                <a:lnTo>
                  <a:pt x="73680" y="32920"/>
                </a:lnTo>
                <a:lnTo>
                  <a:pt x="73690" y="32920"/>
                </a:lnTo>
                <a:lnTo>
                  <a:pt x="73690" y="32910"/>
                </a:lnTo>
                <a:lnTo>
                  <a:pt x="73700" y="32920"/>
                </a:lnTo>
                <a:lnTo>
                  <a:pt x="73710" y="32920"/>
                </a:lnTo>
                <a:lnTo>
                  <a:pt x="73710" y="32910"/>
                </a:lnTo>
                <a:lnTo>
                  <a:pt x="73710" y="32900"/>
                </a:lnTo>
                <a:lnTo>
                  <a:pt x="73710" y="32890"/>
                </a:lnTo>
                <a:lnTo>
                  <a:pt x="73710" y="32880"/>
                </a:lnTo>
                <a:lnTo>
                  <a:pt x="73710" y="32870"/>
                </a:lnTo>
                <a:lnTo>
                  <a:pt x="73710" y="32860"/>
                </a:lnTo>
                <a:lnTo>
                  <a:pt x="73700" y="32860"/>
                </a:lnTo>
                <a:lnTo>
                  <a:pt x="73700" y="32870"/>
                </a:lnTo>
                <a:lnTo>
                  <a:pt x="73690" y="32870"/>
                </a:lnTo>
                <a:lnTo>
                  <a:pt x="73690" y="32860"/>
                </a:lnTo>
                <a:lnTo>
                  <a:pt x="73690" y="32850"/>
                </a:lnTo>
                <a:lnTo>
                  <a:pt x="73690" y="32840"/>
                </a:lnTo>
                <a:lnTo>
                  <a:pt x="73690" y="32830"/>
                </a:lnTo>
                <a:lnTo>
                  <a:pt x="73690" y="32820"/>
                </a:lnTo>
                <a:lnTo>
                  <a:pt x="73700" y="32820"/>
                </a:lnTo>
                <a:lnTo>
                  <a:pt x="73710" y="32810"/>
                </a:lnTo>
                <a:lnTo>
                  <a:pt x="73720" y="32810"/>
                </a:lnTo>
                <a:lnTo>
                  <a:pt x="73730" y="32810"/>
                </a:lnTo>
                <a:lnTo>
                  <a:pt x="73740" y="32790"/>
                </a:lnTo>
                <a:lnTo>
                  <a:pt x="73750" y="32790"/>
                </a:lnTo>
                <a:lnTo>
                  <a:pt x="73750" y="32780"/>
                </a:lnTo>
                <a:lnTo>
                  <a:pt x="73760" y="32770"/>
                </a:lnTo>
                <a:lnTo>
                  <a:pt x="73760" y="32760"/>
                </a:lnTo>
                <a:lnTo>
                  <a:pt x="73760" y="32750"/>
                </a:lnTo>
                <a:lnTo>
                  <a:pt x="73770" y="32740"/>
                </a:lnTo>
                <a:lnTo>
                  <a:pt x="73770" y="32720"/>
                </a:lnTo>
                <a:lnTo>
                  <a:pt x="73770" y="32710"/>
                </a:lnTo>
                <a:lnTo>
                  <a:pt x="73770" y="32700"/>
                </a:lnTo>
                <a:lnTo>
                  <a:pt x="73770" y="32690"/>
                </a:lnTo>
                <a:lnTo>
                  <a:pt x="73780" y="32680"/>
                </a:lnTo>
                <a:lnTo>
                  <a:pt x="73780" y="32670"/>
                </a:lnTo>
                <a:lnTo>
                  <a:pt x="73790" y="32670"/>
                </a:lnTo>
                <a:lnTo>
                  <a:pt x="73780" y="32660"/>
                </a:lnTo>
                <a:lnTo>
                  <a:pt x="73780" y="32670"/>
                </a:lnTo>
                <a:lnTo>
                  <a:pt x="73780" y="32660"/>
                </a:lnTo>
                <a:lnTo>
                  <a:pt x="73790" y="32660"/>
                </a:lnTo>
                <a:lnTo>
                  <a:pt x="73800" y="32660"/>
                </a:lnTo>
                <a:lnTo>
                  <a:pt x="73810" y="32660"/>
                </a:lnTo>
                <a:lnTo>
                  <a:pt x="73820" y="32660"/>
                </a:lnTo>
                <a:lnTo>
                  <a:pt x="73840" y="32650"/>
                </a:lnTo>
                <a:lnTo>
                  <a:pt x="73850" y="32640"/>
                </a:lnTo>
                <a:lnTo>
                  <a:pt x="73850" y="32630"/>
                </a:lnTo>
                <a:lnTo>
                  <a:pt x="73860" y="32630"/>
                </a:lnTo>
                <a:lnTo>
                  <a:pt x="73860" y="32620"/>
                </a:lnTo>
                <a:lnTo>
                  <a:pt x="73850" y="32620"/>
                </a:lnTo>
                <a:lnTo>
                  <a:pt x="73850" y="32610"/>
                </a:lnTo>
                <a:lnTo>
                  <a:pt x="73860" y="32610"/>
                </a:lnTo>
                <a:lnTo>
                  <a:pt x="73870" y="32610"/>
                </a:lnTo>
                <a:lnTo>
                  <a:pt x="73870" y="32600"/>
                </a:lnTo>
                <a:lnTo>
                  <a:pt x="73870" y="32590"/>
                </a:lnTo>
                <a:lnTo>
                  <a:pt x="73860" y="32590"/>
                </a:lnTo>
                <a:lnTo>
                  <a:pt x="73860" y="32580"/>
                </a:lnTo>
                <a:lnTo>
                  <a:pt x="73870" y="32580"/>
                </a:lnTo>
                <a:lnTo>
                  <a:pt x="73880" y="32570"/>
                </a:lnTo>
                <a:lnTo>
                  <a:pt x="73890" y="32570"/>
                </a:lnTo>
                <a:lnTo>
                  <a:pt x="73890" y="32560"/>
                </a:lnTo>
                <a:lnTo>
                  <a:pt x="73900" y="32560"/>
                </a:lnTo>
                <a:lnTo>
                  <a:pt x="73900" y="32550"/>
                </a:lnTo>
                <a:lnTo>
                  <a:pt x="73900" y="32540"/>
                </a:lnTo>
                <a:lnTo>
                  <a:pt x="73900" y="32530"/>
                </a:lnTo>
                <a:lnTo>
                  <a:pt x="73910" y="32520"/>
                </a:lnTo>
                <a:lnTo>
                  <a:pt x="73920" y="32520"/>
                </a:lnTo>
                <a:lnTo>
                  <a:pt x="73920" y="32510"/>
                </a:lnTo>
                <a:lnTo>
                  <a:pt x="73920" y="32500"/>
                </a:lnTo>
                <a:lnTo>
                  <a:pt x="73930" y="32500"/>
                </a:lnTo>
                <a:lnTo>
                  <a:pt x="73930" y="32490"/>
                </a:lnTo>
                <a:lnTo>
                  <a:pt x="73940" y="32490"/>
                </a:lnTo>
                <a:lnTo>
                  <a:pt x="73950" y="32490"/>
                </a:lnTo>
                <a:lnTo>
                  <a:pt x="73950" y="32480"/>
                </a:lnTo>
                <a:lnTo>
                  <a:pt x="73960" y="32480"/>
                </a:lnTo>
                <a:lnTo>
                  <a:pt x="73960" y="32470"/>
                </a:lnTo>
                <a:lnTo>
                  <a:pt x="73950" y="32470"/>
                </a:lnTo>
                <a:lnTo>
                  <a:pt x="73940" y="32470"/>
                </a:lnTo>
                <a:lnTo>
                  <a:pt x="73940" y="32460"/>
                </a:lnTo>
                <a:lnTo>
                  <a:pt x="73940" y="32450"/>
                </a:lnTo>
                <a:lnTo>
                  <a:pt x="73930" y="32440"/>
                </a:lnTo>
                <a:lnTo>
                  <a:pt x="73940" y="32430"/>
                </a:lnTo>
                <a:lnTo>
                  <a:pt x="73930" y="32420"/>
                </a:lnTo>
                <a:lnTo>
                  <a:pt x="73930" y="32410"/>
                </a:lnTo>
                <a:lnTo>
                  <a:pt x="73940" y="32410"/>
                </a:lnTo>
                <a:lnTo>
                  <a:pt x="73940" y="32420"/>
                </a:lnTo>
                <a:lnTo>
                  <a:pt x="73950" y="32420"/>
                </a:lnTo>
                <a:lnTo>
                  <a:pt x="73950" y="32410"/>
                </a:lnTo>
                <a:lnTo>
                  <a:pt x="73960" y="32390"/>
                </a:lnTo>
                <a:lnTo>
                  <a:pt x="73960" y="32380"/>
                </a:lnTo>
                <a:lnTo>
                  <a:pt x="73970" y="32370"/>
                </a:lnTo>
                <a:lnTo>
                  <a:pt x="73980" y="32360"/>
                </a:lnTo>
                <a:lnTo>
                  <a:pt x="73980" y="32350"/>
                </a:lnTo>
                <a:lnTo>
                  <a:pt x="73990" y="32360"/>
                </a:lnTo>
                <a:lnTo>
                  <a:pt x="74000" y="32360"/>
                </a:lnTo>
                <a:lnTo>
                  <a:pt x="74010" y="32360"/>
                </a:lnTo>
                <a:lnTo>
                  <a:pt x="74010" y="32350"/>
                </a:lnTo>
                <a:lnTo>
                  <a:pt x="74010" y="32340"/>
                </a:lnTo>
                <a:lnTo>
                  <a:pt x="74010" y="32330"/>
                </a:lnTo>
                <a:lnTo>
                  <a:pt x="74010" y="32320"/>
                </a:lnTo>
                <a:lnTo>
                  <a:pt x="74020" y="32310"/>
                </a:lnTo>
                <a:lnTo>
                  <a:pt x="74030" y="32310"/>
                </a:lnTo>
                <a:lnTo>
                  <a:pt x="74040" y="32320"/>
                </a:lnTo>
                <a:lnTo>
                  <a:pt x="74050" y="32320"/>
                </a:lnTo>
                <a:lnTo>
                  <a:pt x="74060" y="32310"/>
                </a:lnTo>
                <a:lnTo>
                  <a:pt x="74070" y="32290"/>
                </a:lnTo>
                <a:lnTo>
                  <a:pt x="74070" y="32280"/>
                </a:lnTo>
                <a:lnTo>
                  <a:pt x="74080" y="32280"/>
                </a:lnTo>
                <a:lnTo>
                  <a:pt x="74080" y="32290"/>
                </a:lnTo>
                <a:lnTo>
                  <a:pt x="74090" y="32290"/>
                </a:lnTo>
                <a:lnTo>
                  <a:pt x="74090" y="32280"/>
                </a:lnTo>
                <a:lnTo>
                  <a:pt x="74100" y="32270"/>
                </a:lnTo>
                <a:lnTo>
                  <a:pt x="74100" y="32260"/>
                </a:lnTo>
                <a:lnTo>
                  <a:pt x="74110" y="32260"/>
                </a:lnTo>
                <a:lnTo>
                  <a:pt x="74110" y="32270"/>
                </a:lnTo>
                <a:lnTo>
                  <a:pt x="74120" y="32270"/>
                </a:lnTo>
                <a:lnTo>
                  <a:pt x="74120" y="32260"/>
                </a:lnTo>
                <a:lnTo>
                  <a:pt x="74120" y="32250"/>
                </a:lnTo>
                <a:lnTo>
                  <a:pt x="74130" y="32240"/>
                </a:lnTo>
                <a:lnTo>
                  <a:pt x="74130" y="32230"/>
                </a:lnTo>
                <a:lnTo>
                  <a:pt x="74130" y="32220"/>
                </a:lnTo>
                <a:lnTo>
                  <a:pt x="74130" y="32210"/>
                </a:lnTo>
                <a:lnTo>
                  <a:pt x="74130" y="32200"/>
                </a:lnTo>
                <a:lnTo>
                  <a:pt x="74130" y="32190"/>
                </a:lnTo>
                <a:lnTo>
                  <a:pt x="74140" y="32170"/>
                </a:lnTo>
                <a:lnTo>
                  <a:pt x="74150" y="32160"/>
                </a:lnTo>
                <a:lnTo>
                  <a:pt x="74150" y="32150"/>
                </a:lnTo>
                <a:lnTo>
                  <a:pt x="74150" y="32140"/>
                </a:lnTo>
                <a:lnTo>
                  <a:pt x="74150" y="32130"/>
                </a:lnTo>
                <a:lnTo>
                  <a:pt x="74140" y="32120"/>
                </a:lnTo>
                <a:lnTo>
                  <a:pt x="74130" y="32120"/>
                </a:lnTo>
                <a:lnTo>
                  <a:pt x="74130" y="32130"/>
                </a:lnTo>
                <a:lnTo>
                  <a:pt x="74120" y="32130"/>
                </a:lnTo>
                <a:lnTo>
                  <a:pt x="74110" y="32120"/>
                </a:lnTo>
                <a:lnTo>
                  <a:pt x="74110" y="32110"/>
                </a:lnTo>
                <a:lnTo>
                  <a:pt x="74110" y="32100"/>
                </a:lnTo>
                <a:lnTo>
                  <a:pt x="74100" y="32100"/>
                </a:lnTo>
                <a:lnTo>
                  <a:pt x="74100" y="32090"/>
                </a:lnTo>
                <a:lnTo>
                  <a:pt x="74090" y="32080"/>
                </a:lnTo>
                <a:lnTo>
                  <a:pt x="74090" y="32070"/>
                </a:lnTo>
                <a:lnTo>
                  <a:pt x="74090" y="32060"/>
                </a:lnTo>
                <a:lnTo>
                  <a:pt x="74090" y="32050"/>
                </a:lnTo>
                <a:lnTo>
                  <a:pt x="74090" y="32040"/>
                </a:lnTo>
                <a:lnTo>
                  <a:pt x="74090" y="32030"/>
                </a:lnTo>
                <a:lnTo>
                  <a:pt x="74100" y="32020"/>
                </a:lnTo>
                <a:lnTo>
                  <a:pt x="74100" y="32010"/>
                </a:lnTo>
                <a:lnTo>
                  <a:pt x="74100" y="32000"/>
                </a:lnTo>
                <a:lnTo>
                  <a:pt x="74100" y="31990"/>
                </a:lnTo>
                <a:lnTo>
                  <a:pt x="74090" y="31980"/>
                </a:lnTo>
                <a:lnTo>
                  <a:pt x="74080" y="31970"/>
                </a:lnTo>
                <a:lnTo>
                  <a:pt x="74070" y="31970"/>
                </a:lnTo>
                <a:lnTo>
                  <a:pt x="74060" y="31970"/>
                </a:lnTo>
                <a:lnTo>
                  <a:pt x="74050" y="31970"/>
                </a:lnTo>
                <a:lnTo>
                  <a:pt x="74040" y="31970"/>
                </a:lnTo>
                <a:lnTo>
                  <a:pt x="74050" y="31960"/>
                </a:lnTo>
                <a:lnTo>
                  <a:pt x="74050" y="31950"/>
                </a:lnTo>
                <a:lnTo>
                  <a:pt x="74040" y="31940"/>
                </a:lnTo>
                <a:lnTo>
                  <a:pt x="74030" y="31940"/>
                </a:lnTo>
                <a:lnTo>
                  <a:pt x="74020" y="31940"/>
                </a:lnTo>
                <a:lnTo>
                  <a:pt x="74020" y="31930"/>
                </a:lnTo>
                <a:lnTo>
                  <a:pt x="74030" y="31930"/>
                </a:lnTo>
                <a:lnTo>
                  <a:pt x="74020" y="31920"/>
                </a:lnTo>
                <a:lnTo>
                  <a:pt x="74020" y="31910"/>
                </a:lnTo>
                <a:lnTo>
                  <a:pt x="74020" y="31900"/>
                </a:lnTo>
                <a:lnTo>
                  <a:pt x="74010" y="31900"/>
                </a:lnTo>
                <a:lnTo>
                  <a:pt x="74010" y="31890"/>
                </a:lnTo>
                <a:lnTo>
                  <a:pt x="74020" y="31890"/>
                </a:lnTo>
                <a:lnTo>
                  <a:pt x="74020" y="31880"/>
                </a:lnTo>
                <a:lnTo>
                  <a:pt x="74030" y="31880"/>
                </a:lnTo>
                <a:lnTo>
                  <a:pt x="74030" y="31870"/>
                </a:lnTo>
                <a:lnTo>
                  <a:pt x="74040" y="31870"/>
                </a:lnTo>
                <a:lnTo>
                  <a:pt x="74040" y="31860"/>
                </a:lnTo>
                <a:lnTo>
                  <a:pt x="74040" y="31850"/>
                </a:lnTo>
                <a:lnTo>
                  <a:pt x="74030" y="31850"/>
                </a:lnTo>
                <a:lnTo>
                  <a:pt x="74030" y="31840"/>
                </a:lnTo>
                <a:lnTo>
                  <a:pt x="74030" y="31830"/>
                </a:lnTo>
                <a:lnTo>
                  <a:pt x="74030" y="31820"/>
                </a:lnTo>
                <a:lnTo>
                  <a:pt x="74020" y="31810"/>
                </a:lnTo>
                <a:lnTo>
                  <a:pt x="74020" y="31800"/>
                </a:lnTo>
                <a:lnTo>
                  <a:pt x="74010" y="31790"/>
                </a:lnTo>
                <a:lnTo>
                  <a:pt x="74010" y="31780"/>
                </a:lnTo>
                <a:lnTo>
                  <a:pt x="74010" y="31770"/>
                </a:lnTo>
                <a:lnTo>
                  <a:pt x="74000" y="31770"/>
                </a:lnTo>
                <a:lnTo>
                  <a:pt x="73990" y="31760"/>
                </a:lnTo>
                <a:lnTo>
                  <a:pt x="73990" y="31750"/>
                </a:lnTo>
                <a:lnTo>
                  <a:pt x="73980" y="31750"/>
                </a:lnTo>
                <a:lnTo>
                  <a:pt x="73980" y="31740"/>
                </a:lnTo>
                <a:lnTo>
                  <a:pt x="73990" y="31730"/>
                </a:lnTo>
                <a:lnTo>
                  <a:pt x="73980" y="31730"/>
                </a:lnTo>
                <a:lnTo>
                  <a:pt x="73980" y="31720"/>
                </a:lnTo>
                <a:lnTo>
                  <a:pt x="73980" y="31710"/>
                </a:lnTo>
                <a:lnTo>
                  <a:pt x="73970" y="31700"/>
                </a:lnTo>
                <a:lnTo>
                  <a:pt x="73980" y="31700"/>
                </a:lnTo>
                <a:lnTo>
                  <a:pt x="73980" y="31690"/>
                </a:lnTo>
                <a:lnTo>
                  <a:pt x="73980" y="31680"/>
                </a:lnTo>
                <a:lnTo>
                  <a:pt x="73980" y="31670"/>
                </a:lnTo>
                <a:lnTo>
                  <a:pt x="73970" y="31670"/>
                </a:lnTo>
                <a:lnTo>
                  <a:pt x="73970" y="31680"/>
                </a:lnTo>
                <a:lnTo>
                  <a:pt x="73970" y="31670"/>
                </a:lnTo>
                <a:lnTo>
                  <a:pt x="73970" y="31660"/>
                </a:lnTo>
                <a:lnTo>
                  <a:pt x="73970" y="31650"/>
                </a:lnTo>
                <a:lnTo>
                  <a:pt x="73970" y="31640"/>
                </a:lnTo>
                <a:lnTo>
                  <a:pt x="73960" y="31630"/>
                </a:lnTo>
                <a:lnTo>
                  <a:pt x="73950" y="31620"/>
                </a:lnTo>
                <a:lnTo>
                  <a:pt x="73950" y="31610"/>
                </a:lnTo>
                <a:lnTo>
                  <a:pt x="73950" y="31600"/>
                </a:lnTo>
                <a:lnTo>
                  <a:pt x="73960" y="31600"/>
                </a:lnTo>
                <a:lnTo>
                  <a:pt x="73960" y="31590"/>
                </a:lnTo>
                <a:lnTo>
                  <a:pt x="73960" y="31580"/>
                </a:lnTo>
                <a:lnTo>
                  <a:pt x="73960" y="31570"/>
                </a:lnTo>
                <a:lnTo>
                  <a:pt x="73960" y="31560"/>
                </a:lnTo>
                <a:lnTo>
                  <a:pt x="73960" y="31550"/>
                </a:lnTo>
                <a:lnTo>
                  <a:pt x="73960" y="31540"/>
                </a:lnTo>
                <a:lnTo>
                  <a:pt x="73950" y="31540"/>
                </a:lnTo>
                <a:lnTo>
                  <a:pt x="73940" y="31540"/>
                </a:lnTo>
                <a:lnTo>
                  <a:pt x="73940" y="31530"/>
                </a:lnTo>
                <a:lnTo>
                  <a:pt x="73940" y="31520"/>
                </a:lnTo>
                <a:lnTo>
                  <a:pt x="73930" y="31520"/>
                </a:lnTo>
                <a:lnTo>
                  <a:pt x="73930" y="31510"/>
                </a:lnTo>
                <a:lnTo>
                  <a:pt x="73920" y="31510"/>
                </a:lnTo>
                <a:lnTo>
                  <a:pt x="73920" y="31500"/>
                </a:lnTo>
                <a:lnTo>
                  <a:pt x="73910" y="31500"/>
                </a:lnTo>
                <a:lnTo>
                  <a:pt x="73910" y="31490"/>
                </a:lnTo>
                <a:lnTo>
                  <a:pt x="73910" y="31480"/>
                </a:lnTo>
                <a:lnTo>
                  <a:pt x="73900" y="31480"/>
                </a:lnTo>
                <a:lnTo>
                  <a:pt x="73900" y="31470"/>
                </a:lnTo>
                <a:lnTo>
                  <a:pt x="73900" y="31460"/>
                </a:lnTo>
                <a:lnTo>
                  <a:pt x="73900" y="31450"/>
                </a:lnTo>
                <a:lnTo>
                  <a:pt x="73900" y="31440"/>
                </a:lnTo>
                <a:lnTo>
                  <a:pt x="73890" y="31430"/>
                </a:lnTo>
                <a:lnTo>
                  <a:pt x="73890" y="31420"/>
                </a:lnTo>
                <a:lnTo>
                  <a:pt x="73900" y="31410"/>
                </a:lnTo>
                <a:lnTo>
                  <a:pt x="73910" y="31410"/>
                </a:lnTo>
                <a:lnTo>
                  <a:pt x="73920" y="31410"/>
                </a:lnTo>
                <a:lnTo>
                  <a:pt x="73920" y="31400"/>
                </a:lnTo>
                <a:lnTo>
                  <a:pt x="73920" y="31390"/>
                </a:lnTo>
                <a:lnTo>
                  <a:pt x="73930" y="31390"/>
                </a:lnTo>
                <a:lnTo>
                  <a:pt x="73930" y="31380"/>
                </a:lnTo>
                <a:lnTo>
                  <a:pt x="73940" y="31380"/>
                </a:lnTo>
                <a:lnTo>
                  <a:pt x="73940" y="31370"/>
                </a:lnTo>
                <a:lnTo>
                  <a:pt x="73940" y="31380"/>
                </a:lnTo>
                <a:lnTo>
                  <a:pt x="73940" y="31370"/>
                </a:lnTo>
                <a:lnTo>
                  <a:pt x="73950" y="31360"/>
                </a:lnTo>
                <a:lnTo>
                  <a:pt x="73960" y="31360"/>
                </a:lnTo>
                <a:lnTo>
                  <a:pt x="73950" y="31350"/>
                </a:lnTo>
                <a:lnTo>
                  <a:pt x="73950" y="31340"/>
                </a:lnTo>
                <a:lnTo>
                  <a:pt x="73950" y="31330"/>
                </a:lnTo>
                <a:lnTo>
                  <a:pt x="73960" y="31330"/>
                </a:lnTo>
                <a:lnTo>
                  <a:pt x="73950" y="31330"/>
                </a:lnTo>
                <a:lnTo>
                  <a:pt x="73950" y="31320"/>
                </a:lnTo>
                <a:lnTo>
                  <a:pt x="73960" y="31320"/>
                </a:lnTo>
                <a:lnTo>
                  <a:pt x="73950" y="31310"/>
                </a:lnTo>
                <a:lnTo>
                  <a:pt x="73960" y="31310"/>
                </a:lnTo>
                <a:lnTo>
                  <a:pt x="73960" y="31300"/>
                </a:lnTo>
                <a:lnTo>
                  <a:pt x="73960" y="31290"/>
                </a:lnTo>
                <a:lnTo>
                  <a:pt x="73960" y="31280"/>
                </a:lnTo>
                <a:lnTo>
                  <a:pt x="73960" y="31270"/>
                </a:lnTo>
                <a:lnTo>
                  <a:pt x="73960" y="31280"/>
                </a:lnTo>
                <a:lnTo>
                  <a:pt x="73960" y="31270"/>
                </a:lnTo>
                <a:lnTo>
                  <a:pt x="73970" y="31260"/>
                </a:lnTo>
                <a:lnTo>
                  <a:pt x="73960" y="31260"/>
                </a:lnTo>
                <a:lnTo>
                  <a:pt x="73950" y="31250"/>
                </a:lnTo>
                <a:lnTo>
                  <a:pt x="73950" y="31240"/>
                </a:lnTo>
                <a:lnTo>
                  <a:pt x="73950" y="31230"/>
                </a:lnTo>
                <a:lnTo>
                  <a:pt x="73950" y="31220"/>
                </a:lnTo>
                <a:lnTo>
                  <a:pt x="73950" y="31210"/>
                </a:lnTo>
                <a:lnTo>
                  <a:pt x="73940" y="31210"/>
                </a:lnTo>
                <a:lnTo>
                  <a:pt x="73940" y="31200"/>
                </a:lnTo>
                <a:lnTo>
                  <a:pt x="73940" y="31190"/>
                </a:lnTo>
                <a:lnTo>
                  <a:pt x="73940" y="31180"/>
                </a:lnTo>
                <a:lnTo>
                  <a:pt x="73940" y="31170"/>
                </a:lnTo>
                <a:lnTo>
                  <a:pt x="73950" y="31160"/>
                </a:lnTo>
                <a:lnTo>
                  <a:pt x="73950" y="31150"/>
                </a:lnTo>
                <a:lnTo>
                  <a:pt x="73960" y="31140"/>
                </a:lnTo>
                <a:lnTo>
                  <a:pt x="73960" y="31130"/>
                </a:lnTo>
                <a:lnTo>
                  <a:pt x="73970" y="31120"/>
                </a:lnTo>
                <a:lnTo>
                  <a:pt x="73970" y="31110"/>
                </a:lnTo>
                <a:lnTo>
                  <a:pt x="73970" y="31100"/>
                </a:lnTo>
                <a:lnTo>
                  <a:pt x="73970" y="31080"/>
                </a:lnTo>
                <a:lnTo>
                  <a:pt x="74080" y="31040"/>
                </a:lnTo>
                <a:lnTo>
                  <a:pt x="74540" y="30830"/>
                </a:lnTo>
                <a:lnTo>
                  <a:pt x="74730" y="30830"/>
                </a:lnTo>
                <a:lnTo>
                  <a:pt x="74800" y="30870"/>
                </a:lnTo>
                <a:lnTo>
                  <a:pt x="74920" y="30890"/>
                </a:lnTo>
                <a:lnTo>
                  <a:pt x="74950" y="30890"/>
                </a:lnTo>
                <a:lnTo>
                  <a:pt x="75310" y="30920"/>
                </a:lnTo>
                <a:lnTo>
                  <a:pt x="75510" y="30830"/>
                </a:lnTo>
                <a:lnTo>
                  <a:pt x="76230" y="30930"/>
                </a:lnTo>
                <a:lnTo>
                  <a:pt x="76290" y="30920"/>
                </a:lnTo>
                <a:lnTo>
                  <a:pt x="76330" y="30920"/>
                </a:lnTo>
                <a:lnTo>
                  <a:pt x="76540" y="31000"/>
                </a:lnTo>
                <a:lnTo>
                  <a:pt x="76620" y="31040"/>
                </a:lnTo>
                <a:lnTo>
                  <a:pt x="76870" y="30900"/>
                </a:lnTo>
                <a:lnTo>
                  <a:pt x="76890" y="30900"/>
                </a:lnTo>
                <a:lnTo>
                  <a:pt x="77080" y="30980"/>
                </a:lnTo>
                <a:lnTo>
                  <a:pt x="77140" y="30980"/>
                </a:lnTo>
                <a:lnTo>
                  <a:pt x="77150" y="30990"/>
                </a:lnTo>
                <a:lnTo>
                  <a:pt x="77270" y="31080"/>
                </a:lnTo>
                <a:lnTo>
                  <a:pt x="77530" y="31030"/>
                </a:lnTo>
                <a:lnTo>
                  <a:pt x="77540" y="31030"/>
                </a:lnTo>
                <a:lnTo>
                  <a:pt x="77610" y="31060"/>
                </a:lnTo>
                <a:lnTo>
                  <a:pt x="77740" y="31180"/>
                </a:lnTo>
                <a:lnTo>
                  <a:pt x="77810" y="31360"/>
                </a:lnTo>
                <a:lnTo>
                  <a:pt x="77780" y="31740"/>
                </a:lnTo>
                <a:lnTo>
                  <a:pt x="77670" y="32090"/>
                </a:lnTo>
                <a:lnTo>
                  <a:pt x="77600" y="32450"/>
                </a:lnTo>
                <a:lnTo>
                  <a:pt x="77830" y="33230"/>
                </a:lnTo>
                <a:lnTo>
                  <a:pt x="77850" y="33620"/>
                </a:lnTo>
                <a:lnTo>
                  <a:pt x="77710" y="34420"/>
                </a:lnTo>
                <a:lnTo>
                  <a:pt x="77660" y="34530"/>
                </a:lnTo>
                <a:lnTo>
                  <a:pt x="77590" y="34620"/>
                </a:lnTo>
                <a:lnTo>
                  <a:pt x="77540" y="34710"/>
                </a:lnTo>
                <a:lnTo>
                  <a:pt x="77530" y="34840"/>
                </a:lnTo>
                <a:lnTo>
                  <a:pt x="77530" y="34950"/>
                </a:lnTo>
                <a:lnTo>
                  <a:pt x="77510" y="35170"/>
                </a:lnTo>
                <a:lnTo>
                  <a:pt x="77510" y="35270"/>
                </a:lnTo>
                <a:lnTo>
                  <a:pt x="77580" y="35820"/>
                </a:lnTo>
                <a:lnTo>
                  <a:pt x="77570" y="36030"/>
                </a:lnTo>
                <a:lnTo>
                  <a:pt x="77450" y="36550"/>
                </a:lnTo>
                <a:lnTo>
                  <a:pt x="77450" y="36720"/>
                </a:lnTo>
                <a:lnTo>
                  <a:pt x="77530" y="36910"/>
                </a:lnTo>
                <a:lnTo>
                  <a:pt x="77840" y="37350"/>
                </a:lnTo>
                <a:lnTo>
                  <a:pt x="77980" y="37500"/>
                </a:lnTo>
                <a:lnTo>
                  <a:pt x="78620" y="37970"/>
                </a:lnTo>
                <a:lnTo>
                  <a:pt x="78900" y="38310"/>
                </a:lnTo>
                <a:lnTo>
                  <a:pt x="79130" y="38680"/>
                </a:lnTo>
                <a:lnTo>
                  <a:pt x="79460" y="39080"/>
                </a:lnTo>
                <a:lnTo>
                  <a:pt x="79550" y="39220"/>
                </a:lnTo>
                <a:lnTo>
                  <a:pt x="79570" y="39300"/>
                </a:lnTo>
                <a:lnTo>
                  <a:pt x="79570" y="39460"/>
                </a:lnTo>
                <a:lnTo>
                  <a:pt x="79580" y="39530"/>
                </a:lnTo>
                <a:lnTo>
                  <a:pt x="79640" y="39620"/>
                </a:lnTo>
                <a:lnTo>
                  <a:pt x="79790" y="39790"/>
                </a:lnTo>
                <a:lnTo>
                  <a:pt x="80060" y="40350"/>
                </a:lnTo>
                <a:lnTo>
                  <a:pt x="80090" y="40460"/>
                </a:lnTo>
                <a:lnTo>
                  <a:pt x="80060" y="40530"/>
                </a:lnTo>
                <a:lnTo>
                  <a:pt x="79990" y="40650"/>
                </a:lnTo>
                <a:lnTo>
                  <a:pt x="79970" y="40750"/>
                </a:lnTo>
                <a:lnTo>
                  <a:pt x="80000" y="40760"/>
                </a:lnTo>
                <a:lnTo>
                  <a:pt x="80070" y="40790"/>
                </a:lnTo>
                <a:lnTo>
                  <a:pt x="80100" y="40840"/>
                </a:lnTo>
                <a:lnTo>
                  <a:pt x="80060" y="40970"/>
                </a:lnTo>
                <a:lnTo>
                  <a:pt x="80090" y="41070"/>
                </a:lnTo>
                <a:lnTo>
                  <a:pt x="80140" y="41080"/>
                </a:lnTo>
                <a:lnTo>
                  <a:pt x="80190" y="41070"/>
                </a:lnTo>
                <a:lnTo>
                  <a:pt x="80250" y="41110"/>
                </a:lnTo>
                <a:lnTo>
                  <a:pt x="80300" y="41190"/>
                </a:lnTo>
                <a:lnTo>
                  <a:pt x="80300" y="41200"/>
                </a:lnTo>
                <a:lnTo>
                  <a:pt x="80380" y="41390"/>
                </a:lnTo>
                <a:lnTo>
                  <a:pt x="80430" y="41480"/>
                </a:lnTo>
                <a:lnTo>
                  <a:pt x="80500" y="41550"/>
                </a:lnTo>
                <a:close/>
                <a:moveTo>
                  <a:pt x="75840" y="37420"/>
                </a:moveTo>
                <a:lnTo>
                  <a:pt x="75830" y="37430"/>
                </a:lnTo>
                <a:lnTo>
                  <a:pt x="75830" y="37450"/>
                </a:lnTo>
                <a:lnTo>
                  <a:pt x="75840" y="37460"/>
                </a:lnTo>
                <a:lnTo>
                  <a:pt x="75830" y="37470"/>
                </a:lnTo>
                <a:lnTo>
                  <a:pt x="75830" y="37480"/>
                </a:lnTo>
                <a:lnTo>
                  <a:pt x="75820" y="37500"/>
                </a:lnTo>
                <a:lnTo>
                  <a:pt x="75830" y="37510"/>
                </a:lnTo>
                <a:lnTo>
                  <a:pt x="75830" y="37520"/>
                </a:lnTo>
                <a:lnTo>
                  <a:pt x="75840" y="37540"/>
                </a:lnTo>
                <a:lnTo>
                  <a:pt x="75840" y="37560"/>
                </a:lnTo>
                <a:lnTo>
                  <a:pt x="75850" y="37570"/>
                </a:lnTo>
                <a:lnTo>
                  <a:pt x="75860" y="37570"/>
                </a:lnTo>
                <a:lnTo>
                  <a:pt x="75870" y="37570"/>
                </a:lnTo>
                <a:lnTo>
                  <a:pt x="75870" y="37580"/>
                </a:lnTo>
                <a:lnTo>
                  <a:pt x="75870" y="37590"/>
                </a:lnTo>
                <a:lnTo>
                  <a:pt x="75860" y="37590"/>
                </a:lnTo>
                <a:lnTo>
                  <a:pt x="75840" y="37580"/>
                </a:lnTo>
                <a:lnTo>
                  <a:pt x="75830" y="37580"/>
                </a:lnTo>
                <a:lnTo>
                  <a:pt x="75820" y="37570"/>
                </a:lnTo>
                <a:lnTo>
                  <a:pt x="75800" y="37570"/>
                </a:lnTo>
                <a:lnTo>
                  <a:pt x="75790" y="37570"/>
                </a:lnTo>
                <a:lnTo>
                  <a:pt x="75810" y="37600"/>
                </a:lnTo>
                <a:lnTo>
                  <a:pt x="75840" y="37630"/>
                </a:lnTo>
                <a:lnTo>
                  <a:pt x="75840" y="37640"/>
                </a:lnTo>
                <a:lnTo>
                  <a:pt x="75830" y="37650"/>
                </a:lnTo>
                <a:lnTo>
                  <a:pt x="75810" y="37680"/>
                </a:lnTo>
                <a:lnTo>
                  <a:pt x="75840" y="37710"/>
                </a:lnTo>
                <a:lnTo>
                  <a:pt x="75840" y="37720"/>
                </a:lnTo>
                <a:lnTo>
                  <a:pt x="75850" y="37730"/>
                </a:lnTo>
                <a:lnTo>
                  <a:pt x="75860" y="37740"/>
                </a:lnTo>
                <a:lnTo>
                  <a:pt x="75870" y="37740"/>
                </a:lnTo>
                <a:lnTo>
                  <a:pt x="75870" y="37750"/>
                </a:lnTo>
                <a:lnTo>
                  <a:pt x="75890" y="37760"/>
                </a:lnTo>
                <a:lnTo>
                  <a:pt x="75900" y="37770"/>
                </a:lnTo>
                <a:lnTo>
                  <a:pt x="75910" y="37800"/>
                </a:lnTo>
                <a:lnTo>
                  <a:pt x="75930" y="37800"/>
                </a:lnTo>
                <a:lnTo>
                  <a:pt x="75940" y="37810"/>
                </a:lnTo>
                <a:lnTo>
                  <a:pt x="75950" y="37820"/>
                </a:lnTo>
                <a:lnTo>
                  <a:pt x="75970" y="37840"/>
                </a:lnTo>
                <a:lnTo>
                  <a:pt x="75930" y="37960"/>
                </a:lnTo>
                <a:lnTo>
                  <a:pt x="75940" y="37980"/>
                </a:lnTo>
                <a:lnTo>
                  <a:pt x="75950" y="37980"/>
                </a:lnTo>
                <a:lnTo>
                  <a:pt x="75990" y="38010"/>
                </a:lnTo>
                <a:lnTo>
                  <a:pt x="76020" y="38030"/>
                </a:lnTo>
                <a:lnTo>
                  <a:pt x="76070" y="38060"/>
                </a:lnTo>
                <a:lnTo>
                  <a:pt x="76130" y="38090"/>
                </a:lnTo>
                <a:lnTo>
                  <a:pt x="76180" y="38120"/>
                </a:lnTo>
                <a:lnTo>
                  <a:pt x="76230" y="38150"/>
                </a:lnTo>
                <a:lnTo>
                  <a:pt x="76240" y="38170"/>
                </a:lnTo>
                <a:lnTo>
                  <a:pt x="76280" y="38190"/>
                </a:lnTo>
                <a:lnTo>
                  <a:pt x="76310" y="38220"/>
                </a:lnTo>
                <a:lnTo>
                  <a:pt x="76490" y="38100"/>
                </a:lnTo>
                <a:lnTo>
                  <a:pt x="76510" y="38090"/>
                </a:lnTo>
                <a:lnTo>
                  <a:pt x="76520" y="38080"/>
                </a:lnTo>
                <a:lnTo>
                  <a:pt x="76520" y="38020"/>
                </a:lnTo>
                <a:lnTo>
                  <a:pt x="76440" y="37790"/>
                </a:lnTo>
                <a:lnTo>
                  <a:pt x="76400" y="37680"/>
                </a:lnTo>
                <a:lnTo>
                  <a:pt x="76370" y="37570"/>
                </a:lnTo>
                <a:lnTo>
                  <a:pt x="76250" y="37300"/>
                </a:lnTo>
                <a:lnTo>
                  <a:pt x="76290" y="37250"/>
                </a:lnTo>
                <a:lnTo>
                  <a:pt x="76320" y="37170"/>
                </a:lnTo>
                <a:lnTo>
                  <a:pt x="76350" y="37110"/>
                </a:lnTo>
                <a:lnTo>
                  <a:pt x="76370" y="37040"/>
                </a:lnTo>
                <a:lnTo>
                  <a:pt x="76410" y="36910"/>
                </a:lnTo>
                <a:lnTo>
                  <a:pt x="76420" y="36890"/>
                </a:lnTo>
                <a:lnTo>
                  <a:pt x="76410" y="36880"/>
                </a:lnTo>
                <a:lnTo>
                  <a:pt x="76400" y="36880"/>
                </a:lnTo>
                <a:lnTo>
                  <a:pt x="76390" y="36870"/>
                </a:lnTo>
                <a:lnTo>
                  <a:pt x="76380" y="36870"/>
                </a:lnTo>
                <a:lnTo>
                  <a:pt x="76360" y="36870"/>
                </a:lnTo>
                <a:lnTo>
                  <a:pt x="76350" y="36860"/>
                </a:lnTo>
                <a:lnTo>
                  <a:pt x="76350" y="36850"/>
                </a:lnTo>
                <a:lnTo>
                  <a:pt x="76340" y="36850"/>
                </a:lnTo>
                <a:lnTo>
                  <a:pt x="76330" y="36860"/>
                </a:lnTo>
                <a:lnTo>
                  <a:pt x="76320" y="36860"/>
                </a:lnTo>
                <a:lnTo>
                  <a:pt x="76320" y="36850"/>
                </a:lnTo>
                <a:lnTo>
                  <a:pt x="76330" y="36840"/>
                </a:lnTo>
                <a:lnTo>
                  <a:pt x="76330" y="36830"/>
                </a:lnTo>
                <a:lnTo>
                  <a:pt x="76320" y="36810"/>
                </a:lnTo>
                <a:lnTo>
                  <a:pt x="76310" y="36800"/>
                </a:lnTo>
                <a:lnTo>
                  <a:pt x="76300" y="36800"/>
                </a:lnTo>
                <a:lnTo>
                  <a:pt x="76290" y="36790"/>
                </a:lnTo>
                <a:lnTo>
                  <a:pt x="76280" y="36790"/>
                </a:lnTo>
                <a:lnTo>
                  <a:pt x="76270" y="36790"/>
                </a:lnTo>
                <a:lnTo>
                  <a:pt x="76260" y="36790"/>
                </a:lnTo>
                <a:lnTo>
                  <a:pt x="76250" y="36790"/>
                </a:lnTo>
                <a:lnTo>
                  <a:pt x="76240" y="36780"/>
                </a:lnTo>
                <a:lnTo>
                  <a:pt x="76230" y="36770"/>
                </a:lnTo>
                <a:lnTo>
                  <a:pt x="76220" y="36770"/>
                </a:lnTo>
                <a:lnTo>
                  <a:pt x="76210" y="36780"/>
                </a:lnTo>
                <a:lnTo>
                  <a:pt x="76200" y="36780"/>
                </a:lnTo>
                <a:lnTo>
                  <a:pt x="76190" y="36790"/>
                </a:lnTo>
                <a:lnTo>
                  <a:pt x="76180" y="36780"/>
                </a:lnTo>
                <a:lnTo>
                  <a:pt x="76170" y="36780"/>
                </a:lnTo>
                <a:lnTo>
                  <a:pt x="76160" y="36770"/>
                </a:lnTo>
                <a:lnTo>
                  <a:pt x="76150" y="36780"/>
                </a:lnTo>
                <a:lnTo>
                  <a:pt x="76140" y="36790"/>
                </a:lnTo>
                <a:lnTo>
                  <a:pt x="76140" y="36800"/>
                </a:lnTo>
                <a:lnTo>
                  <a:pt x="76120" y="36810"/>
                </a:lnTo>
                <a:lnTo>
                  <a:pt x="76110" y="36810"/>
                </a:lnTo>
                <a:lnTo>
                  <a:pt x="76100" y="36810"/>
                </a:lnTo>
                <a:lnTo>
                  <a:pt x="76090" y="36810"/>
                </a:lnTo>
                <a:lnTo>
                  <a:pt x="76080" y="36810"/>
                </a:lnTo>
                <a:lnTo>
                  <a:pt x="76070" y="36820"/>
                </a:lnTo>
                <a:lnTo>
                  <a:pt x="76070" y="36840"/>
                </a:lnTo>
                <a:lnTo>
                  <a:pt x="76060" y="36850"/>
                </a:lnTo>
                <a:lnTo>
                  <a:pt x="76060" y="36870"/>
                </a:lnTo>
                <a:lnTo>
                  <a:pt x="76040" y="36890"/>
                </a:lnTo>
                <a:lnTo>
                  <a:pt x="76030" y="36910"/>
                </a:lnTo>
                <a:lnTo>
                  <a:pt x="76030" y="36920"/>
                </a:lnTo>
                <a:lnTo>
                  <a:pt x="76030" y="36950"/>
                </a:lnTo>
                <a:lnTo>
                  <a:pt x="76020" y="36970"/>
                </a:lnTo>
                <a:lnTo>
                  <a:pt x="76010" y="36990"/>
                </a:lnTo>
                <a:lnTo>
                  <a:pt x="76000" y="37010"/>
                </a:lnTo>
                <a:lnTo>
                  <a:pt x="75990" y="37040"/>
                </a:lnTo>
                <a:lnTo>
                  <a:pt x="75980" y="37050"/>
                </a:lnTo>
                <a:lnTo>
                  <a:pt x="75980" y="37080"/>
                </a:lnTo>
                <a:lnTo>
                  <a:pt x="75980" y="37100"/>
                </a:lnTo>
                <a:lnTo>
                  <a:pt x="75990" y="37110"/>
                </a:lnTo>
                <a:lnTo>
                  <a:pt x="75990" y="37140"/>
                </a:lnTo>
                <a:lnTo>
                  <a:pt x="75990" y="37150"/>
                </a:lnTo>
                <a:lnTo>
                  <a:pt x="75990" y="37180"/>
                </a:lnTo>
                <a:lnTo>
                  <a:pt x="76000" y="37180"/>
                </a:lnTo>
                <a:lnTo>
                  <a:pt x="76010" y="37190"/>
                </a:lnTo>
                <a:lnTo>
                  <a:pt x="76030" y="37180"/>
                </a:lnTo>
                <a:lnTo>
                  <a:pt x="76050" y="37180"/>
                </a:lnTo>
                <a:lnTo>
                  <a:pt x="76060" y="37190"/>
                </a:lnTo>
                <a:lnTo>
                  <a:pt x="76060" y="37200"/>
                </a:lnTo>
                <a:lnTo>
                  <a:pt x="76050" y="37220"/>
                </a:lnTo>
                <a:lnTo>
                  <a:pt x="76050" y="37240"/>
                </a:lnTo>
                <a:lnTo>
                  <a:pt x="76030" y="37270"/>
                </a:lnTo>
                <a:lnTo>
                  <a:pt x="76020" y="37280"/>
                </a:lnTo>
                <a:lnTo>
                  <a:pt x="76000" y="37300"/>
                </a:lnTo>
                <a:lnTo>
                  <a:pt x="75900" y="37250"/>
                </a:lnTo>
                <a:lnTo>
                  <a:pt x="75880" y="37240"/>
                </a:lnTo>
                <a:lnTo>
                  <a:pt x="75880" y="37300"/>
                </a:lnTo>
                <a:lnTo>
                  <a:pt x="75880" y="37330"/>
                </a:lnTo>
                <a:lnTo>
                  <a:pt x="75870" y="37360"/>
                </a:lnTo>
                <a:lnTo>
                  <a:pt x="75880" y="37370"/>
                </a:lnTo>
                <a:lnTo>
                  <a:pt x="75890" y="37400"/>
                </a:lnTo>
                <a:lnTo>
                  <a:pt x="75900" y="37430"/>
                </a:lnTo>
                <a:lnTo>
                  <a:pt x="75890" y="37430"/>
                </a:lnTo>
                <a:lnTo>
                  <a:pt x="75880" y="37430"/>
                </a:lnTo>
                <a:lnTo>
                  <a:pt x="75870" y="37430"/>
                </a:lnTo>
                <a:lnTo>
                  <a:pt x="75850" y="37410"/>
                </a:lnTo>
                <a:lnTo>
                  <a:pt x="75840" y="37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