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LOBATSE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LOBATS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010" y="77880"/>
                </a:moveTo>
                <a:lnTo>
                  <a:pt x="59050" y="77880"/>
                </a:lnTo>
                <a:lnTo>
                  <a:pt x="59090" y="77920"/>
                </a:lnTo>
                <a:lnTo>
                  <a:pt x="59170" y="77920"/>
                </a:lnTo>
                <a:lnTo>
                  <a:pt x="59170" y="77830"/>
                </a:lnTo>
                <a:lnTo>
                  <a:pt x="59210" y="77830"/>
                </a:lnTo>
                <a:lnTo>
                  <a:pt x="59370" y="77880"/>
                </a:lnTo>
                <a:lnTo>
                  <a:pt x="59420" y="77970"/>
                </a:lnTo>
                <a:lnTo>
                  <a:pt x="59450" y="78110"/>
                </a:lnTo>
                <a:lnTo>
                  <a:pt x="59420" y="78170"/>
                </a:lnTo>
                <a:lnTo>
                  <a:pt x="59420" y="78290"/>
                </a:lnTo>
                <a:lnTo>
                  <a:pt x="59420" y="78340"/>
                </a:lnTo>
                <a:lnTo>
                  <a:pt x="59420" y="78410"/>
                </a:lnTo>
                <a:lnTo>
                  <a:pt x="59370" y="78500"/>
                </a:lnTo>
                <a:lnTo>
                  <a:pt x="59170" y="78660"/>
                </a:lnTo>
                <a:lnTo>
                  <a:pt x="59010" y="78660"/>
                </a:lnTo>
                <a:lnTo>
                  <a:pt x="58970" y="78580"/>
                </a:lnTo>
                <a:lnTo>
                  <a:pt x="58970" y="78460"/>
                </a:lnTo>
                <a:lnTo>
                  <a:pt x="58970" y="78370"/>
                </a:lnTo>
                <a:lnTo>
                  <a:pt x="58930" y="78340"/>
                </a:lnTo>
                <a:lnTo>
                  <a:pt x="58890" y="78340"/>
                </a:lnTo>
                <a:lnTo>
                  <a:pt x="58850" y="78290"/>
                </a:lnTo>
                <a:lnTo>
                  <a:pt x="58850" y="78210"/>
                </a:lnTo>
                <a:lnTo>
                  <a:pt x="58850" y="78090"/>
                </a:lnTo>
                <a:lnTo>
                  <a:pt x="58890" y="77960"/>
                </a:lnTo>
                <a:lnTo>
                  <a:pt x="58890" y="77830"/>
                </a:lnTo>
                <a:lnTo>
                  <a:pt x="59010" y="7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