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KWENENG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KWEN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760" y="71350"/>
                </a:moveTo>
                <a:lnTo>
                  <a:pt x="61700" y="71440"/>
                </a:lnTo>
                <a:lnTo>
                  <a:pt x="61640" y="71500"/>
                </a:lnTo>
                <a:lnTo>
                  <a:pt x="61320" y="71850"/>
                </a:lnTo>
                <a:lnTo>
                  <a:pt x="60750" y="72460"/>
                </a:lnTo>
                <a:lnTo>
                  <a:pt x="60400" y="72840"/>
                </a:lnTo>
                <a:lnTo>
                  <a:pt x="60550" y="72980"/>
                </a:lnTo>
                <a:lnTo>
                  <a:pt x="60400" y="73160"/>
                </a:lnTo>
                <a:lnTo>
                  <a:pt x="60260" y="72990"/>
                </a:lnTo>
                <a:lnTo>
                  <a:pt x="59970" y="73300"/>
                </a:lnTo>
                <a:lnTo>
                  <a:pt x="59880" y="73400"/>
                </a:lnTo>
                <a:lnTo>
                  <a:pt x="59500" y="73810"/>
                </a:lnTo>
                <a:lnTo>
                  <a:pt x="59130" y="73820"/>
                </a:lnTo>
                <a:lnTo>
                  <a:pt x="59100" y="73820"/>
                </a:lnTo>
                <a:lnTo>
                  <a:pt x="58670" y="73790"/>
                </a:lnTo>
                <a:lnTo>
                  <a:pt x="57570" y="73050"/>
                </a:lnTo>
                <a:lnTo>
                  <a:pt x="57500" y="73000"/>
                </a:lnTo>
                <a:lnTo>
                  <a:pt x="57140" y="72830"/>
                </a:lnTo>
                <a:lnTo>
                  <a:pt x="57110" y="72830"/>
                </a:lnTo>
                <a:lnTo>
                  <a:pt x="57020" y="72910"/>
                </a:lnTo>
                <a:lnTo>
                  <a:pt x="56820" y="72910"/>
                </a:lnTo>
                <a:lnTo>
                  <a:pt x="56700" y="72780"/>
                </a:lnTo>
                <a:lnTo>
                  <a:pt x="56320" y="72780"/>
                </a:lnTo>
                <a:lnTo>
                  <a:pt x="56260" y="72730"/>
                </a:lnTo>
                <a:lnTo>
                  <a:pt x="56230" y="72670"/>
                </a:lnTo>
                <a:lnTo>
                  <a:pt x="56140" y="72640"/>
                </a:lnTo>
                <a:lnTo>
                  <a:pt x="55480" y="72430"/>
                </a:lnTo>
                <a:lnTo>
                  <a:pt x="55430" y="72410"/>
                </a:lnTo>
                <a:lnTo>
                  <a:pt x="53530" y="71840"/>
                </a:lnTo>
                <a:lnTo>
                  <a:pt x="52440" y="71520"/>
                </a:lnTo>
                <a:lnTo>
                  <a:pt x="52190" y="71440"/>
                </a:lnTo>
                <a:lnTo>
                  <a:pt x="51160" y="71110"/>
                </a:lnTo>
                <a:lnTo>
                  <a:pt x="50160" y="70800"/>
                </a:lnTo>
                <a:lnTo>
                  <a:pt x="46380" y="69600"/>
                </a:lnTo>
                <a:lnTo>
                  <a:pt x="44750" y="69080"/>
                </a:lnTo>
                <a:lnTo>
                  <a:pt x="44570" y="69020"/>
                </a:lnTo>
                <a:lnTo>
                  <a:pt x="41080" y="67920"/>
                </a:lnTo>
                <a:lnTo>
                  <a:pt x="40630" y="67780"/>
                </a:lnTo>
                <a:lnTo>
                  <a:pt x="36280" y="66400"/>
                </a:lnTo>
                <a:lnTo>
                  <a:pt x="35310" y="66090"/>
                </a:lnTo>
                <a:lnTo>
                  <a:pt x="35000" y="66000"/>
                </a:lnTo>
                <a:lnTo>
                  <a:pt x="35000" y="65330"/>
                </a:lnTo>
                <a:lnTo>
                  <a:pt x="35000" y="63860"/>
                </a:lnTo>
                <a:lnTo>
                  <a:pt x="35000" y="63120"/>
                </a:lnTo>
                <a:lnTo>
                  <a:pt x="35000" y="61920"/>
                </a:lnTo>
                <a:lnTo>
                  <a:pt x="34130" y="61920"/>
                </a:lnTo>
                <a:lnTo>
                  <a:pt x="34130" y="60320"/>
                </a:lnTo>
                <a:lnTo>
                  <a:pt x="34480" y="60320"/>
                </a:lnTo>
                <a:lnTo>
                  <a:pt x="35000" y="60320"/>
                </a:lnTo>
                <a:lnTo>
                  <a:pt x="35000" y="60110"/>
                </a:lnTo>
                <a:lnTo>
                  <a:pt x="35000" y="59110"/>
                </a:lnTo>
                <a:lnTo>
                  <a:pt x="35340" y="59110"/>
                </a:lnTo>
                <a:lnTo>
                  <a:pt x="40600" y="59110"/>
                </a:lnTo>
                <a:lnTo>
                  <a:pt x="44240" y="59110"/>
                </a:lnTo>
                <a:lnTo>
                  <a:pt x="47770" y="59110"/>
                </a:lnTo>
                <a:lnTo>
                  <a:pt x="49140" y="59110"/>
                </a:lnTo>
                <a:lnTo>
                  <a:pt x="50350" y="59110"/>
                </a:lnTo>
                <a:lnTo>
                  <a:pt x="51980" y="59110"/>
                </a:lnTo>
                <a:lnTo>
                  <a:pt x="55080" y="59120"/>
                </a:lnTo>
                <a:lnTo>
                  <a:pt x="57000" y="55360"/>
                </a:lnTo>
                <a:lnTo>
                  <a:pt x="57120" y="55520"/>
                </a:lnTo>
                <a:lnTo>
                  <a:pt x="59440" y="58670"/>
                </a:lnTo>
                <a:lnTo>
                  <a:pt x="59690" y="58450"/>
                </a:lnTo>
                <a:lnTo>
                  <a:pt x="60040" y="58900"/>
                </a:lnTo>
                <a:lnTo>
                  <a:pt x="60710" y="59260"/>
                </a:lnTo>
                <a:lnTo>
                  <a:pt x="60940" y="59380"/>
                </a:lnTo>
                <a:lnTo>
                  <a:pt x="61330" y="59590"/>
                </a:lnTo>
                <a:lnTo>
                  <a:pt x="61800" y="60530"/>
                </a:lnTo>
                <a:lnTo>
                  <a:pt x="61860" y="60650"/>
                </a:lnTo>
                <a:lnTo>
                  <a:pt x="62210" y="61140"/>
                </a:lnTo>
                <a:lnTo>
                  <a:pt x="62520" y="61590"/>
                </a:lnTo>
                <a:lnTo>
                  <a:pt x="62570" y="61660"/>
                </a:lnTo>
                <a:lnTo>
                  <a:pt x="62560" y="61810"/>
                </a:lnTo>
                <a:lnTo>
                  <a:pt x="62390" y="63060"/>
                </a:lnTo>
                <a:lnTo>
                  <a:pt x="62140" y="65800"/>
                </a:lnTo>
                <a:lnTo>
                  <a:pt x="62100" y="66260"/>
                </a:lnTo>
                <a:lnTo>
                  <a:pt x="62080" y="66470"/>
                </a:lnTo>
                <a:lnTo>
                  <a:pt x="62040" y="66850"/>
                </a:lnTo>
                <a:lnTo>
                  <a:pt x="62000" y="67350"/>
                </a:lnTo>
                <a:lnTo>
                  <a:pt x="61990" y="67430"/>
                </a:lnTo>
                <a:lnTo>
                  <a:pt x="61920" y="68290"/>
                </a:lnTo>
                <a:lnTo>
                  <a:pt x="61910" y="68330"/>
                </a:lnTo>
                <a:lnTo>
                  <a:pt x="61860" y="68900"/>
                </a:lnTo>
                <a:lnTo>
                  <a:pt x="61280" y="69700"/>
                </a:lnTo>
                <a:lnTo>
                  <a:pt x="61100" y="69920"/>
                </a:lnTo>
                <a:lnTo>
                  <a:pt x="61070" y="70590"/>
                </a:lnTo>
                <a:lnTo>
                  <a:pt x="61880" y="71200"/>
                </a:lnTo>
                <a:lnTo>
                  <a:pt x="61760" y="71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