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KGATLENG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KGATLE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650" y="72620"/>
                </a:moveTo>
                <a:lnTo>
                  <a:pt x="63550" y="72470"/>
                </a:lnTo>
                <a:lnTo>
                  <a:pt x="63310" y="72300"/>
                </a:lnTo>
                <a:lnTo>
                  <a:pt x="63200" y="72210"/>
                </a:lnTo>
                <a:lnTo>
                  <a:pt x="62810" y="71920"/>
                </a:lnTo>
                <a:lnTo>
                  <a:pt x="62500" y="71690"/>
                </a:lnTo>
                <a:lnTo>
                  <a:pt x="62100" y="71390"/>
                </a:lnTo>
                <a:lnTo>
                  <a:pt x="62080" y="71380"/>
                </a:lnTo>
                <a:lnTo>
                  <a:pt x="61880" y="71200"/>
                </a:lnTo>
                <a:lnTo>
                  <a:pt x="61070" y="70590"/>
                </a:lnTo>
                <a:lnTo>
                  <a:pt x="61100" y="69920"/>
                </a:lnTo>
                <a:lnTo>
                  <a:pt x="61280" y="69700"/>
                </a:lnTo>
                <a:lnTo>
                  <a:pt x="61860" y="68900"/>
                </a:lnTo>
                <a:lnTo>
                  <a:pt x="61910" y="68330"/>
                </a:lnTo>
                <a:lnTo>
                  <a:pt x="61920" y="68290"/>
                </a:lnTo>
                <a:lnTo>
                  <a:pt x="61990" y="67430"/>
                </a:lnTo>
                <a:lnTo>
                  <a:pt x="62000" y="67350"/>
                </a:lnTo>
                <a:lnTo>
                  <a:pt x="62040" y="66850"/>
                </a:lnTo>
                <a:lnTo>
                  <a:pt x="62080" y="66470"/>
                </a:lnTo>
                <a:lnTo>
                  <a:pt x="62100" y="66260"/>
                </a:lnTo>
                <a:lnTo>
                  <a:pt x="62140" y="65800"/>
                </a:lnTo>
                <a:lnTo>
                  <a:pt x="62390" y="63060"/>
                </a:lnTo>
                <a:lnTo>
                  <a:pt x="62560" y="61810"/>
                </a:lnTo>
                <a:lnTo>
                  <a:pt x="64450" y="62940"/>
                </a:lnTo>
                <a:lnTo>
                  <a:pt x="65280" y="63430"/>
                </a:lnTo>
                <a:lnTo>
                  <a:pt x="65440" y="63520"/>
                </a:lnTo>
                <a:lnTo>
                  <a:pt x="66870" y="64380"/>
                </a:lnTo>
                <a:lnTo>
                  <a:pt x="68430" y="65300"/>
                </a:lnTo>
                <a:lnTo>
                  <a:pt x="68770" y="65510"/>
                </a:lnTo>
                <a:lnTo>
                  <a:pt x="68810" y="65470"/>
                </a:lnTo>
                <a:lnTo>
                  <a:pt x="68820" y="65400"/>
                </a:lnTo>
                <a:lnTo>
                  <a:pt x="68800" y="65360"/>
                </a:lnTo>
                <a:lnTo>
                  <a:pt x="68820" y="65310"/>
                </a:lnTo>
                <a:lnTo>
                  <a:pt x="68880" y="65330"/>
                </a:lnTo>
                <a:lnTo>
                  <a:pt x="68930" y="65350"/>
                </a:lnTo>
                <a:lnTo>
                  <a:pt x="68930" y="65290"/>
                </a:lnTo>
                <a:lnTo>
                  <a:pt x="68910" y="65270"/>
                </a:lnTo>
                <a:lnTo>
                  <a:pt x="68940" y="65210"/>
                </a:lnTo>
                <a:lnTo>
                  <a:pt x="68980" y="65190"/>
                </a:lnTo>
                <a:lnTo>
                  <a:pt x="69050" y="65200"/>
                </a:lnTo>
                <a:lnTo>
                  <a:pt x="69080" y="65180"/>
                </a:lnTo>
                <a:lnTo>
                  <a:pt x="69080" y="65120"/>
                </a:lnTo>
                <a:lnTo>
                  <a:pt x="69070" y="65040"/>
                </a:lnTo>
                <a:lnTo>
                  <a:pt x="69060" y="65000"/>
                </a:lnTo>
                <a:lnTo>
                  <a:pt x="69120" y="64990"/>
                </a:lnTo>
                <a:lnTo>
                  <a:pt x="69160" y="64960"/>
                </a:lnTo>
                <a:lnTo>
                  <a:pt x="69210" y="64920"/>
                </a:lnTo>
                <a:lnTo>
                  <a:pt x="69270" y="64880"/>
                </a:lnTo>
                <a:lnTo>
                  <a:pt x="69300" y="64860"/>
                </a:lnTo>
                <a:lnTo>
                  <a:pt x="69330" y="64880"/>
                </a:lnTo>
                <a:lnTo>
                  <a:pt x="69370" y="64840"/>
                </a:lnTo>
                <a:lnTo>
                  <a:pt x="69380" y="64800"/>
                </a:lnTo>
                <a:lnTo>
                  <a:pt x="69440" y="64720"/>
                </a:lnTo>
                <a:lnTo>
                  <a:pt x="69460" y="64670"/>
                </a:lnTo>
                <a:lnTo>
                  <a:pt x="69440" y="64600"/>
                </a:lnTo>
                <a:lnTo>
                  <a:pt x="69480" y="64560"/>
                </a:lnTo>
                <a:lnTo>
                  <a:pt x="69520" y="64540"/>
                </a:lnTo>
                <a:lnTo>
                  <a:pt x="69600" y="64560"/>
                </a:lnTo>
                <a:lnTo>
                  <a:pt x="69680" y="64570"/>
                </a:lnTo>
                <a:lnTo>
                  <a:pt x="69760" y="64560"/>
                </a:lnTo>
                <a:lnTo>
                  <a:pt x="69860" y="64560"/>
                </a:lnTo>
                <a:lnTo>
                  <a:pt x="69890" y="64490"/>
                </a:lnTo>
                <a:lnTo>
                  <a:pt x="69860" y="64440"/>
                </a:lnTo>
                <a:lnTo>
                  <a:pt x="69870" y="64350"/>
                </a:lnTo>
                <a:lnTo>
                  <a:pt x="69910" y="64320"/>
                </a:lnTo>
                <a:lnTo>
                  <a:pt x="69970" y="64340"/>
                </a:lnTo>
                <a:lnTo>
                  <a:pt x="70010" y="64280"/>
                </a:lnTo>
                <a:lnTo>
                  <a:pt x="70070" y="64230"/>
                </a:lnTo>
                <a:lnTo>
                  <a:pt x="70130" y="64170"/>
                </a:lnTo>
                <a:lnTo>
                  <a:pt x="70120" y="64130"/>
                </a:lnTo>
                <a:lnTo>
                  <a:pt x="70070" y="64080"/>
                </a:lnTo>
                <a:lnTo>
                  <a:pt x="70100" y="64020"/>
                </a:lnTo>
                <a:lnTo>
                  <a:pt x="70160" y="63970"/>
                </a:lnTo>
                <a:lnTo>
                  <a:pt x="70230" y="63940"/>
                </a:lnTo>
                <a:lnTo>
                  <a:pt x="70330" y="63970"/>
                </a:lnTo>
                <a:lnTo>
                  <a:pt x="70360" y="63930"/>
                </a:lnTo>
                <a:lnTo>
                  <a:pt x="70360" y="63840"/>
                </a:lnTo>
                <a:lnTo>
                  <a:pt x="70370" y="63760"/>
                </a:lnTo>
                <a:lnTo>
                  <a:pt x="70410" y="63710"/>
                </a:lnTo>
                <a:lnTo>
                  <a:pt x="70470" y="63700"/>
                </a:lnTo>
                <a:lnTo>
                  <a:pt x="70540" y="63750"/>
                </a:lnTo>
                <a:lnTo>
                  <a:pt x="70530" y="63840"/>
                </a:lnTo>
                <a:lnTo>
                  <a:pt x="70560" y="63890"/>
                </a:lnTo>
                <a:lnTo>
                  <a:pt x="70590" y="63890"/>
                </a:lnTo>
                <a:lnTo>
                  <a:pt x="70650" y="63820"/>
                </a:lnTo>
                <a:lnTo>
                  <a:pt x="70650" y="63710"/>
                </a:lnTo>
                <a:lnTo>
                  <a:pt x="70650" y="63640"/>
                </a:lnTo>
                <a:lnTo>
                  <a:pt x="70670" y="63570"/>
                </a:lnTo>
                <a:lnTo>
                  <a:pt x="70670" y="63490"/>
                </a:lnTo>
                <a:lnTo>
                  <a:pt x="70730" y="63460"/>
                </a:lnTo>
                <a:lnTo>
                  <a:pt x="70880" y="63420"/>
                </a:lnTo>
                <a:lnTo>
                  <a:pt x="70960" y="63400"/>
                </a:lnTo>
                <a:lnTo>
                  <a:pt x="70960" y="63410"/>
                </a:lnTo>
                <a:lnTo>
                  <a:pt x="70970" y="63420"/>
                </a:lnTo>
                <a:lnTo>
                  <a:pt x="70970" y="63430"/>
                </a:lnTo>
                <a:lnTo>
                  <a:pt x="70980" y="63440"/>
                </a:lnTo>
                <a:lnTo>
                  <a:pt x="70980" y="63450"/>
                </a:lnTo>
                <a:lnTo>
                  <a:pt x="70990" y="63460"/>
                </a:lnTo>
                <a:lnTo>
                  <a:pt x="70990" y="63470"/>
                </a:lnTo>
                <a:lnTo>
                  <a:pt x="70990" y="63480"/>
                </a:lnTo>
                <a:lnTo>
                  <a:pt x="70990" y="63490"/>
                </a:lnTo>
                <a:lnTo>
                  <a:pt x="70980" y="63490"/>
                </a:lnTo>
                <a:lnTo>
                  <a:pt x="70980" y="63500"/>
                </a:lnTo>
                <a:lnTo>
                  <a:pt x="70980" y="63510"/>
                </a:lnTo>
                <a:lnTo>
                  <a:pt x="70970" y="63510"/>
                </a:lnTo>
                <a:lnTo>
                  <a:pt x="70970" y="63520"/>
                </a:lnTo>
                <a:lnTo>
                  <a:pt x="70970" y="63530"/>
                </a:lnTo>
                <a:lnTo>
                  <a:pt x="70740" y="63960"/>
                </a:lnTo>
                <a:lnTo>
                  <a:pt x="70800" y="64160"/>
                </a:lnTo>
                <a:lnTo>
                  <a:pt x="70780" y="64360"/>
                </a:lnTo>
                <a:lnTo>
                  <a:pt x="70770" y="64430"/>
                </a:lnTo>
                <a:lnTo>
                  <a:pt x="70750" y="64500"/>
                </a:lnTo>
                <a:lnTo>
                  <a:pt x="70170" y="66910"/>
                </a:lnTo>
                <a:lnTo>
                  <a:pt x="70160" y="66920"/>
                </a:lnTo>
                <a:lnTo>
                  <a:pt x="70150" y="66920"/>
                </a:lnTo>
                <a:lnTo>
                  <a:pt x="70140" y="66930"/>
                </a:lnTo>
                <a:lnTo>
                  <a:pt x="70120" y="66930"/>
                </a:lnTo>
                <a:lnTo>
                  <a:pt x="70110" y="66930"/>
                </a:lnTo>
                <a:lnTo>
                  <a:pt x="70100" y="66940"/>
                </a:lnTo>
                <a:lnTo>
                  <a:pt x="70090" y="66940"/>
                </a:lnTo>
                <a:lnTo>
                  <a:pt x="70080" y="66940"/>
                </a:lnTo>
                <a:lnTo>
                  <a:pt x="70070" y="66940"/>
                </a:lnTo>
                <a:lnTo>
                  <a:pt x="70060" y="66950"/>
                </a:lnTo>
                <a:lnTo>
                  <a:pt x="70050" y="66950"/>
                </a:lnTo>
                <a:lnTo>
                  <a:pt x="70040" y="66950"/>
                </a:lnTo>
                <a:lnTo>
                  <a:pt x="70040" y="66960"/>
                </a:lnTo>
                <a:lnTo>
                  <a:pt x="70040" y="66970"/>
                </a:lnTo>
                <a:lnTo>
                  <a:pt x="70030" y="66980"/>
                </a:lnTo>
                <a:lnTo>
                  <a:pt x="70030" y="66990"/>
                </a:lnTo>
                <a:lnTo>
                  <a:pt x="70030" y="67000"/>
                </a:lnTo>
                <a:lnTo>
                  <a:pt x="70020" y="67010"/>
                </a:lnTo>
                <a:lnTo>
                  <a:pt x="70020" y="67020"/>
                </a:lnTo>
                <a:lnTo>
                  <a:pt x="70020" y="67030"/>
                </a:lnTo>
                <a:lnTo>
                  <a:pt x="70030" y="67040"/>
                </a:lnTo>
                <a:lnTo>
                  <a:pt x="70040" y="67050"/>
                </a:lnTo>
                <a:lnTo>
                  <a:pt x="70050" y="67050"/>
                </a:lnTo>
                <a:lnTo>
                  <a:pt x="70050" y="67060"/>
                </a:lnTo>
                <a:lnTo>
                  <a:pt x="70050" y="67070"/>
                </a:lnTo>
                <a:lnTo>
                  <a:pt x="70060" y="67070"/>
                </a:lnTo>
                <a:lnTo>
                  <a:pt x="70060" y="67080"/>
                </a:lnTo>
                <a:lnTo>
                  <a:pt x="70060" y="67090"/>
                </a:lnTo>
                <a:lnTo>
                  <a:pt x="70060" y="67100"/>
                </a:lnTo>
                <a:lnTo>
                  <a:pt x="70060" y="67110"/>
                </a:lnTo>
                <a:lnTo>
                  <a:pt x="70070" y="67110"/>
                </a:lnTo>
                <a:lnTo>
                  <a:pt x="70070" y="67120"/>
                </a:lnTo>
                <a:lnTo>
                  <a:pt x="70070" y="67130"/>
                </a:lnTo>
                <a:lnTo>
                  <a:pt x="70080" y="67140"/>
                </a:lnTo>
                <a:lnTo>
                  <a:pt x="70080" y="67150"/>
                </a:lnTo>
                <a:lnTo>
                  <a:pt x="70080" y="67160"/>
                </a:lnTo>
                <a:lnTo>
                  <a:pt x="70080" y="67170"/>
                </a:lnTo>
                <a:lnTo>
                  <a:pt x="70090" y="67180"/>
                </a:lnTo>
                <a:lnTo>
                  <a:pt x="70090" y="67190"/>
                </a:lnTo>
                <a:lnTo>
                  <a:pt x="70090" y="67200"/>
                </a:lnTo>
                <a:lnTo>
                  <a:pt x="70080" y="67210"/>
                </a:lnTo>
                <a:lnTo>
                  <a:pt x="70080" y="67220"/>
                </a:lnTo>
                <a:lnTo>
                  <a:pt x="70080" y="67230"/>
                </a:lnTo>
                <a:lnTo>
                  <a:pt x="70080" y="67240"/>
                </a:lnTo>
                <a:lnTo>
                  <a:pt x="70070" y="67240"/>
                </a:lnTo>
                <a:lnTo>
                  <a:pt x="70070" y="67250"/>
                </a:lnTo>
                <a:lnTo>
                  <a:pt x="70070" y="67260"/>
                </a:lnTo>
                <a:lnTo>
                  <a:pt x="70060" y="67270"/>
                </a:lnTo>
                <a:lnTo>
                  <a:pt x="70060" y="67280"/>
                </a:lnTo>
                <a:lnTo>
                  <a:pt x="70050" y="67290"/>
                </a:lnTo>
                <a:lnTo>
                  <a:pt x="70050" y="67300"/>
                </a:lnTo>
                <a:lnTo>
                  <a:pt x="70040" y="67310"/>
                </a:lnTo>
                <a:lnTo>
                  <a:pt x="70040" y="67320"/>
                </a:lnTo>
                <a:lnTo>
                  <a:pt x="70040" y="67330"/>
                </a:lnTo>
                <a:lnTo>
                  <a:pt x="70030" y="67330"/>
                </a:lnTo>
                <a:lnTo>
                  <a:pt x="70030" y="67340"/>
                </a:lnTo>
                <a:lnTo>
                  <a:pt x="70040" y="67340"/>
                </a:lnTo>
                <a:lnTo>
                  <a:pt x="70040" y="67350"/>
                </a:lnTo>
                <a:lnTo>
                  <a:pt x="70040" y="67360"/>
                </a:lnTo>
                <a:lnTo>
                  <a:pt x="70050" y="67370"/>
                </a:lnTo>
                <a:lnTo>
                  <a:pt x="70060" y="67380"/>
                </a:lnTo>
                <a:lnTo>
                  <a:pt x="70070" y="67380"/>
                </a:lnTo>
                <a:lnTo>
                  <a:pt x="70080" y="67390"/>
                </a:lnTo>
                <a:lnTo>
                  <a:pt x="70090" y="67400"/>
                </a:lnTo>
                <a:lnTo>
                  <a:pt x="70100" y="67400"/>
                </a:lnTo>
                <a:lnTo>
                  <a:pt x="70110" y="67410"/>
                </a:lnTo>
                <a:lnTo>
                  <a:pt x="70100" y="67560"/>
                </a:lnTo>
                <a:lnTo>
                  <a:pt x="70080" y="67670"/>
                </a:lnTo>
                <a:lnTo>
                  <a:pt x="70060" y="67760"/>
                </a:lnTo>
                <a:lnTo>
                  <a:pt x="69920" y="68450"/>
                </a:lnTo>
                <a:lnTo>
                  <a:pt x="69830" y="68630"/>
                </a:lnTo>
                <a:lnTo>
                  <a:pt x="69750" y="68690"/>
                </a:lnTo>
                <a:lnTo>
                  <a:pt x="69690" y="68750"/>
                </a:lnTo>
                <a:lnTo>
                  <a:pt x="69680" y="68760"/>
                </a:lnTo>
                <a:lnTo>
                  <a:pt x="69670" y="68760"/>
                </a:lnTo>
                <a:lnTo>
                  <a:pt x="69640" y="68780"/>
                </a:lnTo>
                <a:lnTo>
                  <a:pt x="69520" y="68850"/>
                </a:lnTo>
                <a:lnTo>
                  <a:pt x="69510" y="68850"/>
                </a:lnTo>
                <a:lnTo>
                  <a:pt x="69500" y="68860"/>
                </a:lnTo>
                <a:lnTo>
                  <a:pt x="69490" y="68870"/>
                </a:lnTo>
                <a:lnTo>
                  <a:pt x="69480" y="68870"/>
                </a:lnTo>
                <a:lnTo>
                  <a:pt x="68970" y="69040"/>
                </a:lnTo>
                <a:lnTo>
                  <a:pt x="68830" y="69080"/>
                </a:lnTo>
                <a:lnTo>
                  <a:pt x="68820" y="69090"/>
                </a:lnTo>
                <a:lnTo>
                  <a:pt x="68810" y="69090"/>
                </a:lnTo>
                <a:lnTo>
                  <a:pt x="68670" y="69130"/>
                </a:lnTo>
                <a:lnTo>
                  <a:pt x="68480" y="69240"/>
                </a:lnTo>
                <a:lnTo>
                  <a:pt x="68420" y="69360"/>
                </a:lnTo>
                <a:lnTo>
                  <a:pt x="68400" y="69390"/>
                </a:lnTo>
                <a:lnTo>
                  <a:pt x="68390" y="69400"/>
                </a:lnTo>
                <a:lnTo>
                  <a:pt x="68320" y="69480"/>
                </a:lnTo>
                <a:lnTo>
                  <a:pt x="68310" y="69480"/>
                </a:lnTo>
                <a:lnTo>
                  <a:pt x="68300" y="69490"/>
                </a:lnTo>
                <a:lnTo>
                  <a:pt x="68300" y="69500"/>
                </a:lnTo>
                <a:lnTo>
                  <a:pt x="68280" y="69520"/>
                </a:lnTo>
                <a:lnTo>
                  <a:pt x="68270" y="69520"/>
                </a:lnTo>
                <a:lnTo>
                  <a:pt x="68270" y="69530"/>
                </a:lnTo>
                <a:lnTo>
                  <a:pt x="68260" y="69540"/>
                </a:lnTo>
                <a:lnTo>
                  <a:pt x="68240" y="69550"/>
                </a:lnTo>
                <a:lnTo>
                  <a:pt x="67960" y="69850"/>
                </a:lnTo>
                <a:lnTo>
                  <a:pt x="67950" y="69860"/>
                </a:lnTo>
                <a:lnTo>
                  <a:pt x="67890" y="69920"/>
                </a:lnTo>
                <a:lnTo>
                  <a:pt x="67840" y="69980"/>
                </a:lnTo>
                <a:lnTo>
                  <a:pt x="67750" y="70040"/>
                </a:lnTo>
                <a:lnTo>
                  <a:pt x="67720" y="70060"/>
                </a:lnTo>
                <a:lnTo>
                  <a:pt x="67460" y="70230"/>
                </a:lnTo>
                <a:lnTo>
                  <a:pt x="67240" y="70370"/>
                </a:lnTo>
                <a:lnTo>
                  <a:pt x="66990" y="70580"/>
                </a:lnTo>
                <a:lnTo>
                  <a:pt x="66760" y="70880"/>
                </a:lnTo>
                <a:lnTo>
                  <a:pt x="66490" y="71600"/>
                </a:lnTo>
                <a:lnTo>
                  <a:pt x="66420" y="71720"/>
                </a:lnTo>
                <a:lnTo>
                  <a:pt x="65820" y="72340"/>
                </a:lnTo>
                <a:lnTo>
                  <a:pt x="65610" y="72310"/>
                </a:lnTo>
                <a:lnTo>
                  <a:pt x="65450" y="72290"/>
                </a:lnTo>
                <a:lnTo>
                  <a:pt x="65270" y="72250"/>
                </a:lnTo>
                <a:lnTo>
                  <a:pt x="65100" y="72240"/>
                </a:lnTo>
                <a:lnTo>
                  <a:pt x="64660" y="72300"/>
                </a:lnTo>
                <a:lnTo>
                  <a:pt x="63650" y="72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